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4.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5.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6.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7.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8.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9.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theme/theme10.xml" ContentType="application/vnd.openxmlformats-officedocument.theme+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11.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12.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theme/theme13.xml" ContentType="application/vnd.openxmlformats-officedocument.theme+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theme/theme14.xml" ContentType="application/vnd.openxmlformats-officedocument.theme+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theme/theme15.xml" ContentType="application/vnd.openxmlformats-officedocument.them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16.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theme/theme17.xml" ContentType="application/vnd.openxmlformats-officedocument.theme+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theme/theme18.xml" ContentType="application/vnd.openxmlformats-officedocument.them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theme/theme19.xml" ContentType="application/vnd.openxmlformats-officedocument.theme+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theme/theme20.xml" ContentType="application/vnd.openxmlformats-officedocument.theme+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theme/theme21.xml" ContentType="application/vnd.openxmlformats-officedocument.them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theme/theme22.xml" ContentType="application/vnd.openxmlformats-officedocument.them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notesSlides/notesSlide5.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notesSlides/notesSlide6.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15.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notesSlides/notesSlide25.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notesSlides/notesSlide26.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notesSlides/notesSlide27.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notesSlides/notesSlide28.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notesSlides/notesSlide29.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notesSlides/notesSlide33.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notesSlides/notesSlide42.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43.xml" ContentType="application/vnd.openxmlformats-officedocument.presentationml.notesSlide+xml"/>
  <Override PartName="/ppt/charts/chart1.xml" ContentType="application/vnd.openxmlformats-officedocument.drawingml.chart+xml"/>
  <Override PartName="/ppt/tags/tag156.xml" ContentType="application/vnd.openxmlformats-officedocument.presentationml.tags+xml"/>
  <Override PartName="/ppt/tags/tag157.xml" ContentType="application/vnd.openxmlformats-officedocument.presentationml.tags+xml"/>
  <Override PartName="/ppt/notesSlides/notesSlide44.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notesSlides/notesSlide45.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344" r:id="rId5"/>
    <p:sldMasterId id="2147484458" r:id="rId6"/>
    <p:sldMasterId id="2147484485" r:id="rId7"/>
    <p:sldMasterId id="2147484506" r:id="rId8"/>
    <p:sldMasterId id="2147484540" r:id="rId9"/>
    <p:sldMasterId id="2147484565" r:id="rId10"/>
    <p:sldMasterId id="2147484590" r:id="rId11"/>
    <p:sldMasterId id="2147484617" r:id="rId12"/>
    <p:sldMasterId id="2147484646" r:id="rId13"/>
    <p:sldMasterId id="2147484667" r:id="rId14"/>
    <p:sldMasterId id="2147484703" r:id="rId15"/>
    <p:sldMasterId id="2147484742" r:id="rId16"/>
    <p:sldMasterId id="2147484769" r:id="rId17"/>
    <p:sldMasterId id="2147484790" r:id="rId18"/>
    <p:sldMasterId id="2147484812" r:id="rId19"/>
    <p:sldMasterId id="2147484839" r:id="rId20"/>
    <p:sldMasterId id="2147484861" r:id="rId21"/>
    <p:sldMasterId id="2147484885" r:id="rId22"/>
    <p:sldMasterId id="2147484913" r:id="rId23"/>
    <p:sldMasterId id="2147484947" r:id="rId24"/>
    <p:sldMasterId id="2147484972" r:id="rId25"/>
    <p:sldMasterId id="2147484999" r:id="rId26"/>
  </p:sldMasterIdLst>
  <p:notesMasterIdLst>
    <p:notesMasterId r:id="rId72"/>
  </p:notesMasterIdLst>
  <p:handoutMasterIdLst>
    <p:handoutMasterId r:id="rId73"/>
  </p:handoutMasterIdLst>
  <p:sldIdLst>
    <p:sldId id="2076137041" r:id="rId27"/>
    <p:sldId id="2076137102" r:id="rId28"/>
    <p:sldId id="2076136092" r:id="rId29"/>
    <p:sldId id="2076137103" r:id="rId30"/>
    <p:sldId id="2076137101" r:id="rId31"/>
    <p:sldId id="4517" r:id="rId32"/>
    <p:sldId id="8506" r:id="rId33"/>
    <p:sldId id="4207" r:id="rId34"/>
    <p:sldId id="4135" r:id="rId35"/>
    <p:sldId id="9952" r:id="rId36"/>
    <p:sldId id="531" r:id="rId37"/>
    <p:sldId id="8619" r:id="rId38"/>
    <p:sldId id="2076136777" r:id="rId39"/>
    <p:sldId id="2076136771" r:id="rId40"/>
    <p:sldId id="2076136039" r:id="rId41"/>
    <p:sldId id="2076136051" r:id="rId42"/>
    <p:sldId id="9978" r:id="rId43"/>
    <p:sldId id="2076137054" r:id="rId44"/>
    <p:sldId id="2076137046" r:id="rId45"/>
    <p:sldId id="2076137047" r:id="rId46"/>
    <p:sldId id="2076137048" r:id="rId47"/>
    <p:sldId id="2076137050" r:id="rId48"/>
    <p:sldId id="2076137056" r:id="rId49"/>
    <p:sldId id="10088" r:id="rId50"/>
    <p:sldId id="2076136066" r:id="rId51"/>
    <p:sldId id="2076137088" r:id="rId52"/>
    <p:sldId id="2076137097" r:id="rId53"/>
    <p:sldId id="2076137098" r:id="rId54"/>
    <p:sldId id="2076137099" r:id="rId55"/>
    <p:sldId id="2076137091" r:id="rId56"/>
    <p:sldId id="2076137074" r:id="rId57"/>
    <p:sldId id="2076137071" r:id="rId58"/>
    <p:sldId id="2076136082" r:id="rId59"/>
    <p:sldId id="2076137075" r:id="rId60"/>
    <p:sldId id="2076137055" r:id="rId61"/>
    <p:sldId id="282" r:id="rId62"/>
    <p:sldId id="2076137100" r:id="rId63"/>
    <p:sldId id="8492" r:id="rId64"/>
    <p:sldId id="1379019942" r:id="rId65"/>
    <p:sldId id="2076137059" r:id="rId66"/>
    <p:sldId id="2076136094" r:id="rId67"/>
    <p:sldId id="2076137060" r:id="rId68"/>
    <p:sldId id="2076137058" r:id="rId69"/>
    <p:sldId id="2076137061" r:id="rId70"/>
    <p:sldId id="2076137062" r:id="rId71"/>
  </p:sldIdLst>
  <p:sldSz cx="12436475" cy="6994525"/>
  <p:notesSz cx="7010400"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143">
          <p15:clr>
            <a:srgbClr val="A4A3A4"/>
          </p15:clr>
        </p15:guide>
        <p15:guide id="6" orient="horz" pos="4105">
          <p15:clr>
            <a:srgbClr val="A4A3A4"/>
          </p15:clr>
        </p15:guide>
        <p15:guide id="7" pos="3917"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EC4DA09-A143-8FFA-254E-10C8880A7B10}" name="Saku Uchikawa" initials="SU" userId="Anonymous_Saku Uchikawa" providerId="None"/>
  <p188:author id="{B3D18764-E50E-DF36-9CE8-061B19BE6AF6}" name="Mary Feil-Jacobs" initials="MFJ" userId="Anonymous_Mary Feil-Jacobs" providerId="None"/>
  <p188:author id="{1319D68D-4920-FC07-FAD5-076B7627F2BE}" name="Monica Lueder" initials="ML" userId="Anonymous_Monica Lueder" providerId="None"/>
  <p188:author id="{2804A2A2-ECDF-BA5D-3114-32C456A7D763}" name="Melike Yilmaz" initials="MY" userId="S::meliyi@microsoft.com::7b68d87c-da79-4cf9-90e1-592f9926938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6A"/>
    <a:srgbClr val="0078D4"/>
    <a:srgbClr val="468446"/>
    <a:srgbClr val="3192DC"/>
    <a:srgbClr val="95C7ED"/>
    <a:srgbClr val="00B050"/>
    <a:srgbClr val="8BCFAA"/>
    <a:srgbClr val="E3E3E3"/>
    <a:srgbClr val="EFEFE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4143"/>
        <p:guide orient="horz" pos="4105"/>
        <p:guide pos="3917"/>
      </p:guideLst>
    </p:cSldViewPr>
  </p:slide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2.xml"/><Relationship Id="rId21" Type="http://schemas.openxmlformats.org/officeDocument/2006/relationships/slideMaster" Target="slideMasters/slideMaster17.xml"/><Relationship Id="rId42" Type="http://schemas.openxmlformats.org/officeDocument/2006/relationships/slide" Target="slides/slide16.xml"/><Relationship Id="rId47" Type="http://schemas.openxmlformats.org/officeDocument/2006/relationships/slide" Target="slides/slide21.xml"/><Relationship Id="rId63" Type="http://schemas.openxmlformats.org/officeDocument/2006/relationships/slide" Target="slides/slide37.xml"/><Relationship Id="rId68" Type="http://schemas.openxmlformats.org/officeDocument/2006/relationships/slide" Target="slides/slide42.xml"/><Relationship Id="rId16" Type="http://schemas.openxmlformats.org/officeDocument/2006/relationships/slideMaster" Target="slideMasters/slideMaster12.xml"/><Relationship Id="rId11" Type="http://schemas.openxmlformats.org/officeDocument/2006/relationships/slideMaster" Target="slideMasters/slideMaster7.xml"/><Relationship Id="rId24" Type="http://schemas.openxmlformats.org/officeDocument/2006/relationships/slideMaster" Target="slideMasters/slideMaster20.xml"/><Relationship Id="rId32" Type="http://schemas.openxmlformats.org/officeDocument/2006/relationships/slide" Target="slides/slide6.xml"/><Relationship Id="rId37" Type="http://schemas.openxmlformats.org/officeDocument/2006/relationships/slide" Target="slides/slide11.xml"/><Relationship Id="rId40" Type="http://schemas.openxmlformats.org/officeDocument/2006/relationships/slide" Target="slides/slide14.xml"/><Relationship Id="rId45" Type="http://schemas.openxmlformats.org/officeDocument/2006/relationships/slide" Target="slides/slide19.xml"/><Relationship Id="rId53" Type="http://schemas.openxmlformats.org/officeDocument/2006/relationships/slide" Target="slides/slide27.xml"/><Relationship Id="rId58" Type="http://schemas.openxmlformats.org/officeDocument/2006/relationships/slide" Target="slides/slide32.xml"/><Relationship Id="rId66" Type="http://schemas.openxmlformats.org/officeDocument/2006/relationships/slide" Target="slides/slide40.xml"/><Relationship Id="rId74" Type="http://schemas.openxmlformats.org/officeDocument/2006/relationships/commentAuthors" Target="commentAuthors.xml"/><Relationship Id="rId79" Type="http://schemas.microsoft.com/office/2018/10/relationships/authors" Target="authors.xml"/><Relationship Id="rId5" Type="http://schemas.openxmlformats.org/officeDocument/2006/relationships/slideMaster" Target="slideMasters/slideMaster1.xml"/><Relationship Id="rId61" Type="http://schemas.openxmlformats.org/officeDocument/2006/relationships/slide" Target="slides/slide35.xml"/><Relationship Id="rId19" Type="http://schemas.openxmlformats.org/officeDocument/2006/relationships/slideMaster" Target="slideMasters/slideMaster15.xml"/><Relationship Id="rId14" Type="http://schemas.openxmlformats.org/officeDocument/2006/relationships/slideMaster" Target="slideMasters/slideMaster10.xml"/><Relationship Id="rId22" Type="http://schemas.openxmlformats.org/officeDocument/2006/relationships/slideMaster" Target="slideMasters/slideMaster18.xml"/><Relationship Id="rId27" Type="http://schemas.openxmlformats.org/officeDocument/2006/relationships/slide" Target="slides/slide1.xml"/><Relationship Id="rId30" Type="http://schemas.openxmlformats.org/officeDocument/2006/relationships/slide" Target="slides/slide4.xml"/><Relationship Id="rId35" Type="http://schemas.openxmlformats.org/officeDocument/2006/relationships/slide" Target="slides/slide9.xml"/><Relationship Id="rId43" Type="http://schemas.openxmlformats.org/officeDocument/2006/relationships/slide" Target="slides/slide17.xml"/><Relationship Id="rId48" Type="http://schemas.openxmlformats.org/officeDocument/2006/relationships/slide" Target="slides/slide22.xml"/><Relationship Id="rId56" Type="http://schemas.openxmlformats.org/officeDocument/2006/relationships/slide" Target="slides/slide30.xml"/><Relationship Id="rId64" Type="http://schemas.openxmlformats.org/officeDocument/2006/relationships/slide" Target="slides/slide38.xml"/><Relationship Id="rId69" Type="http://schemas.openxmlformats.org/officeDocument/2006/relationships/slide" Target="slides/slide43.xml"/><Relationship Id="rId77" Type="http://schemas.openxmlformats.org/officeDocument/2006/relationships/theme" Target="theme/theme1.xml"/><Relationship Id="rId8" Type="http://schemas.openxmlformats.org/officeDocument/2006/relationships/slideMaster" Target="slideMasters/slideMaster4.xml"/><Relationship Id="rId51" Type="http://schemas.openxmlformats.org/officeDocument/2006/relationships/slide" Target="slides/slide25.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Master" Target="slideMasters/slideMaster21.xml"/><Relationship Id="rId33" Type="http://schemas.openxmlformats.org/officeDocument/2006/relationships/slide" Target="slides/slide7.xml"/><Relationship Id="rId38" Type="http://schemas.openxmlformats.org/officeDocument/2006/relationships/slide" Target="slides/slide12.xml"/><Relationship Id="rId46" Type="http://schemas.openxmlformats.org/officeDocument/2006/relationships/slide" Target="slides/slide20.xml"/><Relationship Id="rId59" Type="http://schemas.openxmlformats.org/officeDocument/2006/relationships/slide" Target="slides/slide33.xml"/><Relationship Id="rId67" Type="http://schemas.openxmlformats.org/officeDocument/2006/relationships/slide" Target="slides/slide41.xml"/><Relationship Id="rId20" Type="http://schemas.openxmlformats.org/officeDocument/2006/relationships/slideMaster" Target="slideMasters/slideMaster16.xml"/><Relationship Id="rId41" Type="http://schemas.openxmlformats.org/officeDocument/2006/relationships/slide" Target="slides/slide15.xml"/><Relationship Id="rId54" Type="http://schemas.openxmlformats.org/officeDocument/2006/relationships/slide" Target="slides/slide28.xml"/><Relationship Id="rId62" Type="http://schemas.openxmlformats.org/officeDocument/2006/relationships/slide" Target="slides/slide36.xml"/><Relationship Id="rId70" Type="http://schemas.openxmlformats.org/officeDocument/2006/relationships/slide" Target="slides/slide44.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Master" Target="slideMasters/slideMaster19.xml"/><Relationship Id="rId28" Type="http://schemas.openxmlformats.org/officeDocument/2006/relationships/slide" Target="slides/slide2.xml"/><Relationship Id="rId36" Type="http://schemas.openxmlformats.org/officeDocument/2006/relationships/slide" Target="slides/slide10.xml"/><Relationship Id="rId49" Type="http://schemas.openxmlformats.org/officeDocument/2006/relationships/slide" Target="slides/slide23.xml"/><Relationship Id="rId57" Type="http://schemas.openxmlformats.org/officeDocument/2006/relationships/slide" Target="slides/slide31.xml"/><Relationship Id="rId10" Type="http://schemas.openxmlformats.org/officeDocument/2006/relationships/slideMaster" Target="slideMasters/slideMaster6.xml"/><Relationship Id="rId31" Type="http://schemas.openxmlformats.org/officeDocument/2006/relationships/slide" Target="slides/slide5.xml"/><Relationship Id="rId44" Type="http://schemas.openxmlformats.org/officeDocument/2006/relationships/slide" Target="slides/slide18.xml"/><Relationship Id="rId52" Type="http://schemas.openxmlformats.org/officeDocument/2006/relationships/slide" Target="slides/slide26.xml"/><Relationship Id="rId60" Type="http://schemas.openxmlformats.org/officeDocument/2006/relationships/slide" Target="slides/slide34.xml"/><Relationship Id="rId65" Type="http://schemas.openxmlformats.org/officeDocument/2006/relationships/slide" Target="slides/slide39.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13.xml"/><Relationship Id="rId34" Type="http://schemas.openxmlformats.org/officeDocument/2006/relationships/slide" Target="slides/slide8.xml"/><Relationship Id="rId50" Type="http://schemas.openxmlformats.org/officeDocument/2006/relationships/slide" Target="slides/slide24.xml"/><Relationship Id="rId55" Type="http://schemas.openxmlformats.org/officeDocument/2006/relationships/slide" Target="slides/slide29.xml"/><Relationship Id="rId76" Type="http://schemas.openxmlformats.org/officeDocument/2006/relationships/viewProps" Target="viewProps.xml"/><Relationship Id="rId7" Type="http://schemas.openxmlformats.org/officeDocument/2006/relationships/slideMaster" Target="slideMasters/slideMaster3.xml"/><Relationship Id="rId71" Type="http://schemas.openxmlformats.org/officeDocument/2006/relationships/slide" Target="slides/slide45.xml"/><Relationship Id="rId2" Type="http://schemas.openxmlformats.org/officeDocument/2006/relationships/customXml" Target="../customXml/item2.xml"/><Relationship Id="rId29"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_7BBF5662_56E05A6E.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_7BBF5666_C86775D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6820800709115084E-3"/>
          <c:y val="5.1130776794493613E-2"/>
          <c:w val="0.98463583985817693"/>
          <c:h val="0.89773844641101286"/>
        </c:manualLayout>
      </c:layout>
      <c:barChart>
        <c:barDir val="col"/>
        <c:grouping val="stacked"/>
        <c:varyColors val="0"/>
        <c:ser>
          <c:idx val="0"/>
          <c:order val="0"/>
          <c:spPr>
            <a:noFill/>
            <a:ln>
              <a:noFill/>
            </a:ln>
          </c:spPr>
          <c:invertIfNegative val="0"/>
          <c:dPt>
            <c:idx val="0"/>
            <c:invertIfNegative val="0"/>
            <c:bubble3D val="0"/>
            <c:spPr>
              <a:solidFill>
                <a:schemeClr val="accent2"/>
              </a:solidFill>
              <a:ln>
                <a:noFill/>
              </a:ln>
            </c:spPr>
            <c:extLst>
              <c:ext xmlns:c16="http://schemas.microsoft.com/office/drawing/2014/chart" uri="{C3380CC4-5D6E-409C-BE32-E72D297353CC}">
                <c16:uniqueId val="{00000000-A807-49EF-9AB3-F6A261ED673D}"/>
              </c:ext>
            </c:extLst>
          </c:dPt>
          <c:dPt>
            <c:idx val="6"/>
            <c:invertIfNegative val="0"/>
            <c:bubble3D val="0"/>
            <c:spPr>
              <a:solidFill>
                <a:schemeClr val="accent4"/>
              </a:solidFill>
              <a:ln>
                <a:noFill/>
              </a:ln>
            </c:spPr>
            <c:extLst>
              <c:ext xmlns:c16="http://schemas.microsoft.com/office/drawing/2014/chart" uri="{C3380CC4-5D6E-409C-BE32-E72D297353CC}">
                <c16:uniqueId val="{00000001-A807-49EF-9AB3-F6A261ED673D}"/>
              </c:ext>
            </c:extLst>
          </c:dPt>
          <c:dLbls>
            <c:dLbl>
              <c:idx val="0"/>
              <c:layout>
                <c:manualLayout>
                  <c:x val="0"/>
                  <c:y val="0"/>
                </c:manualLayout>
              </c:layout>
              <c:numFmt formatCode="#,##0;#,##0" sourceLinked="0"/>
              <c:spPr>
                <a:noFill/>
                <a:ln>
                  <a:noFill/>
                </a:ln>
              </c:spPr>
              <c:txPr>
                <a:bodyPr wrap="none"/>
                <a:lstStyle/>
                <a:p>
                  <a:pPr>
                    <a:defRPr sz="1100">
                      <a:solidFill>
                        <a:schemeClr val="bg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A807-49EF-9AB3-F6A261ED673D}"/>
                </c:ext>
              </c:extLst>
            </c:dLbl>
            <c:dLbl>
              <c:idx val="6"/>
              <c:layout>
                <c:manualLayout>
                  <c:x val="0"/>
                  <c:y val="-0.22025565388397247"/>
                </c:manualLayout>
              </c:layout>
              <c:numFmt formatCode="#,##0;&quot;-&quot;#,##0" sourceLinked="0"/>
              <c:spPr>
                <a:noFill/>
                <a:ln>
                  <a:noFill/>
                </a:ln>
              </c:spPr>
              <c:txPr>
                <a:bodyPr wrap="none"/>
                <a:lstStyle/>
                <a:p>
                  <a:pPr>
                    <a:defRPr sz="1100">
                      <a:solidFill>
                        <a:schemeClr val="tx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A807-49EF-9AB3-F6A261ED673D}"/>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Sheet1!$A$1:$G$1</c:f>
              <c:numCache>
                <c:formatCode>General</c:formatCode>
                <c:ptCount val="7"/>
                <c:pt idx="0">
                  <c:v>21200</c:v>
                </c:pt>
                <c:pt idx="1">
                  <c:v>30000</c:v>
                </c:pt>
                <c:pt idx="2">
                  <c:v>24350</c:v>
                </c:pt>
                <c:pt idx="3">
                  <c:v>23500</c:v>
                </c:pt>
                <c:pt idx="4">
                  <c:v>21100</c:v>
                </c:pt>
                <c:pt idx="5">
                  <c:v>13100</c:v>
                </c:pt>
                <c:pt idx="6">
                  <c:v>13100</c:v>
                </c:pt>
              </c:numCache>
            </c:numRef>
          </c:val>
          <c:extLst>
            <c:ext xmlns:c16="http://schemas.microsoft.com/office/drawing/2014/chart" uri="{C3380CC4-5D6E-409C-BE32-E72D297353CC}">
              <c16:uniqueId val="{00000002-A807-49EF-9AB3-F6A261ED673D}"/>
            </c:ext>
          </c:extLst>
        </c:ser>
        <c:ser>
          <c:idx val="1"/>
          <c:order val="1"/>
          <c:spPr>
            <a:solidFill>
              <a:schemeClr val="accent1"/>
            </a:solidFill>
            <a:ln>
              <a:noFill/>
            </a:ln>
          </c:spPr>
          <c:invertIfNegative val="0"/>
          <c:dPt>
            <c:idx val="4"/>
            <c:invertIfNegative val="0"/>
            <c:bubble3D val="0"/>
            <c:spPr>
              <a:solidFill>
                <a:schemeClr val="accent2"/>
              </a:solidFill>
              <a:ln>
                <a:noFill/>
              </a:ln>
            </c:spPr>
            <c:extLst>
              <c:ext xmlns:c16="http://schemas.microsoft.com/office/drawing/2014/chart" uri="{C3380CC4-5D6E-409C-BE32-E72D297353CC}">
                <c16:uniqueId val="{00000003-A807-49EF-9AB3-F6A261ED673D}"/>
              </c:ext>
            </c:extLst>
          </c:dPt>
          <c:dPt>
            <c:idx val="5"/>
            <c:invertIfNegative val="0"/>
            <c:bubble3D val="0"/>
            <c:spPr>
              <a:solidFill>
                <a:schemeClr val="accent2"/>
              </a:solidFill>
              <a:ln>
                <a:noFill/>
              </a:ln>
            </c:spPr>
            <c:extLst>
              <c:ext xmlns:c16="http://schemas.microsoft.com/office/drawing/2014/chart" uri="{C3380CC4-5D6E-409C-BE32-E72D297353CC}">
                <c16:uniqueId val="{00000004-A807-49EF-9AB3-F6A261ED673D}"/>
              </c:ext>
            </c:extLst>
          </c:dPt>
          <c:dLbls>
            <c:dLbl>
              <c:idx val="0"/>
              <c:layout>
                <c:manualLayout>
                  <c:x val="0"/>
                  <c:y val="0"/>
                </c:manualLayout>
              </c:layout>
              <c:numFmt formatCode="#,##0;#,##0" sourceLinked="0"/>
              <c:spPr>
                <a:noFill/>
                <a:ln>
                  <a:noFill/>
                </a:ln>
              </c:spPr>
              <c:txPr>
                <a:bodyPr wrap="none"/>
                <a:lstStyle/>
                <a:p>
                  <a:pPr>
                    <a:defRPr sz="1100">
                      <a:solidFill>
                        <a:schemeClr val="bg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A807-49EF-9AB3-F6A261ED673D}"/>
                </c:ext>
              </c:extLst>
            </c:dLbl>
            <c:dLbl>
              <c:idx val="1"/>
              <c:layout>
                <c:manualLayout>
                  <c:x val="0"/>
                  <c:y val="-9.8328416912487715E-4"/>
                </c:manualLayout>
              </c:layout>
              <c:numFmt formatCode="#,##0;#,##0" sourceLinked="0"/>
              <c:spPr>
                <a:noFill/>
                <a:ln>
                  <a:noFill/>
                </a:ln>
              </c:spPr>
              <c:txPr>
                <a:bodyPr wrap="none"/>
                <a:lstStyle/>
                <a:p>
                  <a:pPr>
                    <a:defRPr sz="1100">
                      <a:solidFill>
                        <a:schemeClr val="bg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A807-49EF-9AB3-F6A261ED673D}"/>
                </c:ext>
              </c:extLst>
            </c:dLbl>
            <c:dLbl>
              <c:idx val="2"/>
              <c:layout>
                <c:manualLayout>
                  <c:x val="0"/>
                  <c:y val="0"/>
                </c:manualLayout>
              </c:layout>
              <c:numFmt formatCode="#,##0;#,##0" sourceLinked="0"/>
              <c:spPr>
                <a:noFill/>
                <a:ln>
                  <a:noFill/>
                </a:ln>
              </c:spPr>
              <c:txPr>
                <a:bodyPr wrap="none"/>
                <a:lstStyle/>
                <a:p>
                  <a:pPr>
                    <a:defRPr sz="1100">
                      <a:solidFill>
                        <a:schemeClr val="bg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A807-49EF-9AB3-F6A261ED673D}"/>
                </c:ext>
              </c:extLst>
            </c:dLbl>
            <c:dLbl>
              <c:idx val="5"/>
              <c:layout>
                <c:manualLayout>
                  <c:x val="0"/>
                  <c:y val="-9.8328416912487715E-4"/>
                </c:manualLayout>
              </c:layout>
              <c:numFmt formatCode="#,##0;#,##0" sourceLinked="0"/>
              <c:spPr>
                <a:noFill/>
                <a:ln>
                  <a:noFill/>
                </a:ln>
              </c:spPr>
              <c:txPr>
                <a:bodyPr wrap="none"/>
                <a:lstStyle/>
                <a:p>
                  <a:pPr>
                    <a:defRPr sz="1100">
                      <a:solidFill>
                        <a:schemeClr val="bg1"/>
                      </a:solidFill>
                      <a:latin typeface="+mn-lt"/>
                      <a:ea typeface="+mn-ea"/>
                      <a:cs typeface="+mn-cs"/>
                      <a:sym typeface="+mn-lt"/>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A807-49EF-9AB3-F6A261ED673D}"/>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Sheet1!$A$2:$G$2</c:f>
              <c:numCache>
                <c:formatCode>General</c:formatCode>
                <c:ptCount val="7"/>
                <c:pt idx="0">
                  <c:v>17400</c:v>
                </c:pt>
                <c:pt idx="1">
                  <c:v>8600</c:v>
                </c:pt>
                <c:pt idx="2">
                  <c:v>5650</c:v>
                </c:pt>
                <c:pt idx="3">
                  <c:v>850</c:v>
                </c:pt>
                <c:pt idx="4">
                  <c:v>2400</c:v>
                </c:pt>
                <c:pt idx="5">
                  <c:v>8000</c:v>
                </c:pt>
              </c:numCache>
            </c:numRef>
          </c:val>
          <c:extLst>
            <c:ext xmlns:c16="http://schemas.microsoft.com/office/drawing/2014/chart" uri="{C3380CC4-5D6E-409C-BE32-E72D297353CC}">
              <c16:uniqueId val="{00000008-A807-49EF-9AB3-F6A261ED673D}"/>
            </c:ext>
          </c:extLst>
        </c:ser>
        <c:dLbls>
          <c:showLegendKey val="0"/>
          <c:showVal val="0"/>
          <c:showCatName val="0"/>
          <c:showSerName val="0"/>
          <c:showPercent val="0"/>
          <c:showBubbleSize val="0"/>
        </c:dLbls>
        <c:gapWidth val="80"/>
        <c:overlap val="100"/>
        <c:axId val="1717067824"/>
        <c:axId val="1"/>
      </c:barChart>
      <c:catAx>
        <c:axId val="1717067824"/>
        <c:scaling>
          <c:orientation val="minMax"/>
        </c:scaling>
        <c:delete val="0"/>
        <c:axPos val="b"/>
        <c:majorGridlines>
          <c:spPr>
            <a:ln>
              <a:noFill/>
            </a:ln>
          </c:spPr>
        </c:majorGridlines>
        <c:majorTickMark val="out"/>
        <c:minorTickMark val="none"/>
        <c:tickLblPos val="none"/>
        <c:spPr>
          <a:ln w="9525" algn="ctr">
            <a:solidFill>
              <a:srgbClr val="969696"/>
            </a:solidFill>
            <a:prstDash val="solid"/>
          </a:ln>
        </c:spPr>
        <c:txPr>
          <a:bodyPr wrap="none"/>
          <a:lstStyle/>
          <a:p>
            <a:pPr>
              <a:defRPr sz="1400">
                <a:latin typeface="+mn-lt"/>
                <a:ea typeface="+mn-ea"/>
                <a:cs typeface="Segoe UI"/>
                <a:sym typeface="+mn-lt"/>
              </a:defRPr>
            </a:pPr>
            <a:endParaRPr lang="en-US"/>
          </a:p>
        </c:txPr>
        <c:crossAx val="1"/>
        <c:crosses val="min"/>
        <c:auto val="0"/>
        <c:lblAlgn val="ctr"/>
        <c:lblOffset val="100"/>
        <c:noMultiLvlLbl val="0"/>
      </c:catAx>
      <c:valAx>
        <c:axId val="1"/>
        <c:scaling>
          <c:orientation val="minMax"/>
          <c:max val="38600"/>
          <c:min val="0"/>
        </c:scaling>
        <c:delete val="1"/>
        <c:axPos val="l"/>
        <c:numFmt formatCode="General" sourceLinked="1"/>
        <c:majorTickMark val="out"/>
        <c:minorTickMark val="none"/>
        <c:tickLblPos val="nextTo"/>
        <c:crossAx val="1717067824"/>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r>
              <a:rPr lang="en-US" sz="1600" b="1">
                <a:solidFill>
                  <a:schemeClr val="tx1"/>
                </a:solidFill>
              </a:rPr>
              <a:t>Cost Benefit Analysis ($/month)</a:t>
            </a:r>
          </a:p>
        </c:rich>
      </c:tx>
      <c:layout>
        <c:manualLayout>
          <c:xMode val="edge"/>
          <c:yMode val="edge"/>
          <c:x val="0.28744433247022577"/>
          <c:y val="1.0563851829916995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1.6953899955242675E-2"/>
          <c:y val="0.10452889795735033"/>
          <c:w val="0.96609220008951469"/>
          <c:h val="0.56342644625218508"/>
        </c:manualLayout>
      </c:layout>
      <c:barChart>
        <c:barDir val="col"/>
        <c:grouping val="clustered"/>
        <c:varyColors val="0"/>
        <c:ser>
          <c:idx val="0"/>
          <c:order val="0"/>
          <c:tx>
            <c:strRef>
              <c:f>Sheet1!$B$1</c:f>
              <c:strCache>
                <c:ptCount val="1"/>
                <c:pt idx="0">
                  <c:v>Current Cost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User Group 1</c:v>
                </c:pt>
                <c:pt idx="1">
                  <c:v>User Group 2</c:v>
                </c:pt>
                <c:pt idx="2">
                  <c:v>User Group 3</c:v>
                </c:pt>
                <c:pt idx="3">
                  <c:v>User Group 4</c:v>
                </c:pt>
                <c:pt idx="4">
                  <c:v>User Group 5</c:v>
                </c:pt>
              </c:strCache>
            </c:strRef>
          </c:cat>
          <c:val>
            <c:numRef>
              <c:f>Sheet1!$B$2:$B$6</c:f>
              <c:numCache>
                <c:formatCode>"$"#,##0_);[Red]\("$"#,##0\)</c:formatCode>
                <c:ptCount val="5"/>
                <c:pt idx="0">
                  <c:v>20500</c:v>
                </c:pt>
                <c:pt idx="1">
                  <c:v>11000</c:v>
                </c:pt>
                <c:pt idx="2">
                  <c:v>3000</c:v>
                </c:pt>
                <c:pt idx="3">
                  <c:v>0</c:v>
                </c:pt>
                <c:pt idx="4">
                  <c:v>0</c:v>
                </c:pt>
              </c:numCache>
            </c:numRef>
          </c:val>
          <c:extLst>
            <c:ext xmlns:c16="http://schemas.microsoft.com/office/drawing/2014/chart" uri="{C3380CC4-5D6E-409C-BE32-E72D297353CC}">
              <c16:uniqueId val="{00000000-1693-451C-A604-B7D0AD341BC8}"/>
            </c:ext>
          </c:extLst>
        </c:ser>
        <c:ser>
          <c:idx val="1"/>
          <c:order val="1"/>
          <c:tx>
            <c:strRef>
              <c:f>Sheet1!$C$1</c:f>
              <c:strCache>
                <c:ptCount val="1"/>
                <c:pt idx="0">
                  <c:v>WVD Cost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User Group 1</c:v>
                </c:pt>
                <c:pt idx="1">
                  <c:v>User Group 2</c:v>
                </c:pt>
                <c:pt idx="2">
                  <c:v>User Group 3</c:v>
                </c:pt>
                <c:pt idx="3">
                  <c:v>User Group 4</c:v>
                </c:pt>
                <c:pt idx="4">
                  <c:v>User Group 5</c:v>
                </c:pt>
              </c:strCache>
            </c:strRef>
          </c:cat>
          <c:val>
            <c:numRef>
              <c:f>Sheet1!$C$2:$C$6</c:f>
              <c:numCache>
                <c:formatCode>"$"#,##0_);[Red]\("$"#,##0\)</c:formatCode>
                <c:ptCount val="5"/>
                <c:pt idx="0">
                  <c:v>8000</c:v>
                </c:pt>
                <c:pt idx="1">
                  <c:v>10000</c:v>
                </c:pt>
                <c:pt idx="2">
                  <c:v>3000</c:v>
                </c:pt>
                <c:pt idx="3">
                  <c:v>0</c:v>
                </c:pt>
                <c:pt idx="4">
                  <c:v>0</c:v>
                </c:pt>
              </c:numCache>
            </c:numRef>
          </c:val>
          <c:extLst>
            <c:ext xmlns:c16="http://schemas.microsoft.com/office/drawing/2014/chart" uri="{C3380CC4-5D6E-409C-BE32-E72D297353CC}">
              <c16:uniqueId val="{00000001-1693-451C-A604-B7D0AD341BC8}"/>
            </c:ext>
          </c:extLst>
        </c:ser>
        <c:dLbls>
          <c:showLegendKey val="0"/>
          <c:showVal val="0"/>
          <c:showCatName val="0"/>
          <c:showSerName val="0"/>
          <c:showPercent val="0"/>
          <c:showBubbleSize val="0"/>
        </c:dLbls>
        <c:gapWidth val="111"/>
        <c:overlap val="-27"/>
        <c:axId val="830079856"/>
        <c:axId val="830074608"/>
      </c:barChart>
      <c:catAx>
        <c:axId val="830079856"/>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830074608"/>
        <c:crosses val="autoZero"/>
        <c:auto val="1"/>
        <c:lblAlgn val="ctr"/>
        <c:lblOffset val="100"/>
        <c:noMultiLvlLbl val="0"/>
      </c:catAx>
      <c:valAx>
        <c:axId val="830074608"/>
        <c:scaling>
          <c:orientation val="minMax"/>
        </c:scaling>
        <c:delete val="1"/>
        <c:axPos val="l"/>
        <c:numFmt formatCode="&quot;$&quot;#,##0_);[Red]\(&quot;$&quot;#,##0\)" sourceLinked="1"/>
        <c:majorTickMark val="none"/>
        <c:minorTickMark val="none"/>
        <c:tickLblPos val="nextTo"/>
        <c:crossAx val="830079856"/>
        <c:crosses val="autoZero"/>
        <c:crossBetween val="between"/>
      </c:valAx>
      <c:spPr>
        <a:noFill/>
        <a:ln>
          <a:noFill/>
        </a:ln>
        <a:effectLst/>
      </c:spPr>
    </c:plotArea>
    <c:legend>
      <c:legendPos val="b"/>
      <c:layout>
        <c:manualLayout>
          <c:xMode val="edge"/>
          <c:yMode val="edge"/>
          <c:x val="0.84311259040057318"/>
          <c:y val="0.13343032651334336"/>
          <c:w val="0.13372707157968111"/>
          <c:h val="0.1844450328529846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6350">
      <a:solidFill>
        <a:schemeClr val="bg1">
          <a:lumMod val="75000"/>
        </a:schemeClr>
      </a:solid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20.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766"/>
            <a:ext cx="3037840" cy="464820"/>
          </a:xfrm>
          <a:prstGeom prst="rect">
            <a:avLst/>
          </a:prstGeom>
        </p:spPr>
        <p:txBody>
          <a:bodyPr vert="horz" lIns="93175" tIns="46587" rIns="93175" bIns="46587"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970939" y="0"/>
            <a:ext cx="3037840" cy="464820"/>
          </a:xfrm>
          <a:prstGeom prst="rect">
            <a:avLst/>
          </a:prstGeom>
        </p:spPr>
        <p:txBody>
          <a:bodyPr vert="horz" lIns="93175" tIns="46587" rIns="93175" bIns="46587" rtlCol="0"/>
          <a:lstStyle>
            <a:lvl1pPr algn="r">
              <a:defRPr sz="1200"/>
            </a:lvl1pPr>
          </a:lstStyle>
          <a:p>
            <a:fld id="{177F5F5C-3124-48E9-B6C7-8A079B7D71F5}" type="datetime8">
              <a:rPr lang="en-US" smtClean="0">
                <a:latin typeface="Segoe UI" pitchFamily="34" charset="0"/>
              </a:rPr>
              <a:t>6/22/2020 11:57 AM</a:t>
            </a:fld>
            <a:endParaRPr lang="en-US">
              <a:latin typeface="Segoe UI" pitchFamily="34" charset="0"/>
            </a:endParaRPr>
          </a:p>
        </p:txBody>
      </p:sp>
      <p:sp>
        <p:nvSpPr>
          <p:cNvPr id="8" name="Footer Placeholder 7"/>
          <p:cNvSpPr>
            <a:spLocks noGrp="1"/>
          </p:cNvSpPr>
          <p:nvPr>
            <p:ph type="ftr" sz="quarter" idx="2"/>
          </p:nvPr>
        </p:nvSpPr>
        <p:spPr>
          <a:xfrm>
            <a:off x="0" y="8829966"/>
            <a:ext cx="5923788" cy="337974"/>
          </a:xfrm>
          <a:prstGeom prst="rect">
            <a:avLst/>
          </a:prstGeom>
        </p:spPr>
        <p:txBody>
          <a:bodyPr vert="horz" lIns="93175" tIns="46587" rIns="93175" bIns="46587" rtlCol="0" anchor="b"/>
          <a:lstStyle>
            <a:lvl1pPr algn="l">
              <a:defRPr sz="1200"/>
            </a:lvl1pPr>
          </a:lstStyle>
          <a:p>
            <a:pPr marL="406020" defTabSz="9314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9" name="Slide Number Placeholder 8"/>
          <p:cNvSpPr>
            <a:spLocks noGrp="1"/>
          </p:cNvSpPr>
          <p:nvPr>
            <p:ph type="sldNum" sz="quarter" idx="3"/>
          </p:nvPr>
        </p:nvSpPr>
        <p:spPr>
          <a:xfrm>
            <a:off x="5912104" y="8829967"/>
            <a:ext cx="1096673" cy="464820"/>
          </a:xfrm>
          <a:prstGeom prst="rect">
            <a:avLst/>
          </a:prstGeom>
        </p:spPr>
        <p:txBody>
          <a:bodyPr vert="horz" lIns="93175" tIns="46587" rIns="93175" bIns="46587"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66426" cy="456576"/>
          </a:xfrm>
          <a:prstGeom prst="rect">
            <a:avLst/>
          </a:prstGeom>
        </p:spPr>
        <p:txBody>
          <a:bodyPr vert="horz" lIns="91294" tIns="45647" rIns="91294" bIns="45647"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79413" y="684213"/>
            <a:ext cx="6088062" cy="3424237"/>
          </a:xfrm>
          <a:prstGeom prst="rect">
            <a:avLst/>
          </a:prstGeom>
          <a:noFill/>
          <a:ln w="12700">
            <a:solidFill>
              <a:prstClr val="black"/>
            </a:solidFill>
          </a:ln>
        </p:spPr>
        <p:txBody>
          <a:bodyPr vert="horz" lIns="91294" tIns="45647" rIns="91294" bIns="45647" rtlCol="0" anchor="ctr"/>
          <a:lstStyle/>
          <a:p>
            <a:endParaRPr lang="en-US"/>
          </a:p>
        </p:txBody>
      </p:sp>
      <p:sp>
        <p:nvSpPr>
          <p:cNvPr id="10" name="Footer Placeholder 9"/>
          <p:cNvSpPr>
            <a:spLocks noGrp="1"/>
          </p:cNvSpPr>
          <p:nvPr>
            <p:ph type="ftr" sz="quarter" idx="4"/>
          </p:nvPr>
        </p:nvSpPr>
        <p:spPr>
          <a:xfrm>
            <a:off x="0" y="8674949"/>
            <a:ext cx="5910033" cy="355478"/>
          </a:xfrm>
          <a:prstGeom prst="rect">
            <a:avLst/>
          </a:prstGeom>
        </p:spPr>
        <p:txBody>
          <a:bodyPr vert="horz" lIns="91294" tIns="45647" rIns="91294" bIns="45647" rtlCol="0" anchor="b"/>
          <a:lstStyle>
            <a:lvl1pPr marL="570586" indent="0" algn="l">
              <a:defRPr sz="1200"/>
            </a:lvl1pPr>
          </a:lstStyle>
          <a:p>
            <a:pPr marL="397825" defTabSz="9126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11" name="Date Placeholder 10"/>
          <p:cNvSpPr>
            <a:spLocks noGrp="1"/>
          </p:cNvSpPr>
          <p:nvPr>
            <p:ph type="dt" idx="1"/>
          </p:nvPr>
        </p:nvSpPr>
        <p:spPr>
          <a:xfrm>
            <a:off x="3877588" y="0"/>
            <a:ext cx="2966426" cy="456576"/>
          </a:xfrm>
          <a:prstGeom prst="rect">
            <a:avLst/>
          </a:prstGeom>
        </p:spPr>
        <p:txBody>
          <a:bodyPr vert="horz" lIns="91294" tIns="45647" rIns="91294" bIns="45647" rtlCol="0"/>
          <a:lstStyle>
            <a:lvl1pPr algn="r">
              <a:defRPr sz="1200">
                <a:latin typeface="Segoe UI" pitchFamily="34" charset="0"/>
              </a:defRPr>
            </a:lvl1pPr>
          </a:lstStyle>
          <a:p>
            <a:fld id="{79C601B9-5273-467A-8E48-EC9939578C8F}" type="datetime8">
              <a:rPr lang="en-US" smtClean="0"/>
              <a:t>6/22/2020 11:57 AM</a:t>
            </a:fld>
            <a:endParaRPr lang="en-US"/>
          </a:p>
        </p:txBody>
      </p:sp>
      <p:sp>
        <p:nvSpPr>
          <p:cNvPr id="12" name="Notes Placeholder 11"/>
          <p:cNvSpPr>
            <a:spLocks noGrp="1"/>
          </p:cNvSpPr>
          <p:nvPr>
            <p:ph type="body" sz="quarter" idx="3"/>
          </p:nvPr>
        </p:nvSpPr>
        <p:spPr>
          <a:xfrm>
            <a:off x="684560" y="4337475"/>
            <a:ext cx="5476479" cy="4109186"/>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898624" y="8673364"/>
            <a:ext cx="945390" cy="456576"/>
          </a:xfrm>
          <a:prstGeom prst="rect">
            <a:avLst/>
          </a:prstGeom>
        </p:spPr>
        <p:txBody>
          <a:bodyPr vert="horz" lIns="91294" tIns="45647" rIns="91294" bIns="45647"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icrosoft.com/azure/partners/service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community.hpe.com/t5/Transforming-IT/Citrix-VDI-Comparing-On-Premises-vs-Azure-Cloud-2018-Infographic/ba-p/7017527#.XjCEHVWSnZ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community.hpe.com/t5/Transforming-IT/Citrix-VDI-Comparing-On-Premises-vs-Azure-Cloud-2018-Infographic/ba-p/7017527#.XjCEHVWSnZ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a:latin typeface="Calibri" charset="0"/>
            </a:endParaRPr>
          </a:p>
        </p:txBody>
      </p:sp>
      <p:sp>
        <p:nvSpPr>
          <p:cNvPr id="4" name="Footer Placeholder 3"/>
          <p:cNvSpPr>
            <a:spLocks noGrp="1"/>
          </p:cNvSpPr>
          <p:nvPr>
            <p:ph type="ftr" sz="quarter" idx="10"/>
          </p:nvPr>
        </p:nvSpPr>
        <p:spPr/>
        <p:txBody>
          <a:bodyPr/>
          <a:lstStyle/>
          <a:p>
            <a:pPr marL="0" defTabSz="912937">
              <a:defRPr/>
            </a:pPr>
            <a:r>
              <a:rPr lang="en-US">
                <a:solidFill>
                  <a:prstClr val="black"/>
                </a:solidFill>
                <a:latin typeface="Calibri" panose="020F0502020204030204"/>
              </a:rPr>
              <a:t>May 2018 Roadshow Virtualization</a:t>
            </a:r>
          </a:p>
        </p:txBody>
      </p:sp>
      <p:sp>
        <p:nvSpPr>
          <p:cNvPr id="5" name="Slide Number Placeholder 4"/>
          <p:cNvSpPr>
            <a:spLocks noGrp="1"/>
          </p:cNvSpPr>
          <p:nvPr>
            <p:ph type="sldNum" sz="quarter" idx="11"/>
          </p:nvPr>
        </p:nvSpPr>
        <p:spPr/>
        <p:txBody>
          <a:bodyPr/>
          <a:lstStyle/>
          <a:p>
            <a:pPr defTabSz="912937">
              <a:defRPr/>
            </a:pPr>
            <a:fld id="{5F2D3714-B553-A044-BA72-366907BA36B5}" type="slidenum">
              <a:rPr lang="en-US">
                <a:solidFill>
                  <a:prstClr val="black"/>
                </a:solidFill>
                <a:latin typeface="Calibri" panose="020F0502020204030204"/>
              </a:rPr>
              <a:pPr defTabSz="912937">
                <a:defRPr/>
              </a:pPr>
              <a:t>1</a:t>
            </a:fld>
            <a:endParaRPr lang="en-US">
              <a:solidFill>
                <a:prstClr val="black"/>
              </a:solidFill>
              <a:latin typeface="Calibri" panose="020F0502020204030204"/>
            </a:endParaRPr>
          </a:p>
        </p:txBody>
      </p:sp>
      <p:sp>
        <p:nvSpPr>
          <p:cNvPr id="6" name="TextBox 5">
            <a:extLst>
              <a:ext uri="{FF2B5EF4-FFF2-40B4-BE49-F238E27FC236}">
                <a16:creationId xmlns:a16="http://schemas.microsoft.com/office/drawing/2014/main" id="{512E35DC-3216-46B9-966C-1BBD548BA28B}"/>
              </a:ext>
            </a:extLst>
          </p:cNvPr>
          <p:cNvSpPr txBox="1"/>
          <p:nvPr/>
        </p:nvSpPr>
        <p:spPr>
          <a:xfrm>
            <a:off x="4563732" y="772344"/>
            <a:ext cx="4107359" cy="276621"/>
          </a:xfrm>
          <a:prstGeom prst="rect">
            <a:avLst/>
          </a:prstGeom>
          <a:noFill/>
        </p:spPr>
        <p:txBody>
          <a:bodyPr wrap="square" lIns="0" tIns="0" rIns="0" bIns="0" rtlCol="0" anchor="t">
            <a:spAutoFit/>
          </a:bodyPr>
          <a:lstStyle/>
          <a:p>
            <a:pPr defTabSz="912937">
              <a:lnSpc>
                <a:spcPct val="90000"/>
              </a:lnSpc>
              <a:defRPr/>
            </a:pPr>
            <a:r>
              <a:rPr lang="en-US" sz="2000" spc="-100">
                <a:solidFill>
                  <a:prstClr val="white"/>
                </a:solidFill>
                <a:latin typeface="Calibri" panose="020F0502020204030204"/>
              </a:rPr>
              <a:t>“Insert text here”</a:t>
            </a:r>
          </a:p>
        </p:txBody>
      </p:sp>
      <p:sp>
        <p:nvSpPr>
          <p:cNvPr id="7" name="TextBox 6">
            <a:extLst>
              <a:ext uri="{FF2B5EF4-FFF2-40B4-BE49-F238E27FC236}">
                <a16:creationId xmlns:a16="http://schemas.microsoft.com/office/drawing/2014/main" id="{7DF8A0DD-2DFC-4914-95D2-369D2C80C77B}"/>
              </a:ext>
            </a:extLst>
          </p:cNvPr>
          <p:cNvSpPr txBox="1"/>
          <p:nvPr/>
        </p:nvSpPr>
        <p:spPr>
          <a:xfrm>
            <a:off x="6130613" y="2459545"/>
            <a:ext cx="2849529" cy="4045478"/>
          </a:xfrm>
          <a:prstGeom prst="rect">
            <a:avLst/>
          </a:prstGeom>
          <a:solidFill>
            <a:schemeClr val="bg1">
              <a:lumMod val="95000"/>
            </a:schemeClr>
          </a:solidFill>
        </p:spPr>
        <p:txBody>
          <a:bodyPr wrap="square" lIns="91294" tIns="45647" rIns="91294" bIns="45647" rtlCol="0">
            <a:noAutofit/>
          </a:bodyPr>
          <a:lstStyle/>
          <a:p>
            <a:pPr defTabSz="912937">
              <a:spcAft>
                <a:spcPts val="1198"/>
              </a:spcAft>
              <a:defRPr/>
            </a:pPr>
            <a:r>
              <a:rPr lang="en-US" sz="1600" spc="-50">
                <a:solidFill>
                  <a:srgbClr val="000000"/>
                </a:solidFill>
                <a:latin typeface="Calibri Light" panose="020F0302020204030204"/>
              </a:rPr>
              <a:t>Key points to land</a:t>
            </a:r>
          </a:p>
          <a:p>
            <a:pPr marL="342351" indent="-342351" defTabSz="912937">
              <a:spcAft>
                <a:spcPts val="1198"/>
              </a:spcAft>
              <a:buFont typeface="Arial" panose="020B0604020202020204" pitchFamily="34" charset="0"/>
              <a:buChar char="•"/>
              <a:defRPr/>
            </a:pPr>
            <a:r>
              <a:rPr lang="en-US" sz="1200">
                <a:solidFill>
                  <a:srgbClr val="000000"/>
                </a:solidFill>
                <a:latin typeface="Calibri" panose="020F0502020204030204"/>
              </a:rPr>
              <a:t>Text</a:t>
            </a:r>
          </a:p>
          <a:p>
            <a:pPr marL="342351" indent="-342351" defTabSz="912937">
              <a:spcAft>
                <a:spcPts val="1198"/>
              </a:spcAft>
              <a:buFont typeface="Arial" panose="020B0604020202020204" pitchFamily="34" charset="0"/>
              <a:buChar char="•"/>
              <a:defRPr/>
            </a:pPr>
            <a:r>
              <a:rPr lang="en-US" sz="1200">
                <a:solidFill>
                  <a:srgbClr val="000000"/>
                </a:solidFill>
                <a:latin typeface="Calibri" panose="020F0502020204030204"/>
              </a:rPr>
              <a:t>Text</a:t>
            </a:r>
          </a:p>
          <a:p>
            <a:pPr marL="342351" indent="-342351" defTabSz="912937">
              <a:spcAft>
                <a:spcPts val="1198"/>
              </a:spcAft>
              <a:buFont typeface="Arial" panose="020B0604020202020204" pitchFamily="34" charset="0"/>
              <a:buChar char="•"/>
              <a:defRPr/>
            </a:pPr>
            <a:r>
              <a:rPr lang="en-US" sz="1200">
                <a:solidFill>
                  <a:srgbClr val="000000"/>
                </a:solidFill>
                <a:latin typeface="Calibri" panose="020F0502020204030204"/>
              </a:rPr>
              <a:t>Text</a:t>
            </a:r>
            <a:endParaRPr lang="en-US">
              <a:solidFill>
                <a:srgbClr val="000000"/>
              </a:solidFill>
              <a:latin typeface="Calibri" panose="020F0502020204030204"/>
            </a:endParaRPr>
          </a:p>
        </p:txBody>
      </p:sp>
    </p:spTree>
    <p:extLst>
      <p:ext uri="{BB962C8B-B14F-4D97-AF65-F5344CB8AC3E}">
        <p14:creationId xmlns:p14="http://schemas.microsoft.com/office/powerpoint/2010/main" val="1026957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65463" y="273050"/>
            <a:ext cx="3149600" cy="1771650"/>
          </a:xfrm>
          <a:prstGeom prst="rect">
            <a:avLst/>
          </a:prstGeom>
        </p:spPr>
      </p:sp>
      <p:sp>
        <p:nvSpPr>
          <p:cNvPr id="3" name="Notes Placeholder 2"/>
          <p:cNvSpPr>
            <a:spLocks noGrp="1"/>
          </p:cNvSpPr>
          <p:nvPr>
            <p:ph type="body" idx="1"/>
          </p:nvPr>
        </p:nvSpPr>
        <p:spPr>
          <a:xfrm>
            <a:off x="618642" y="2301525"/>
            <a:ext cx="8073242" cy="2685659"/>
          </a:xfrm>
          <a:prstGeom prst="rect">
            <a:avLst/>
          </a:prstGeom>
        </p:spPr>
        <p:txBody>
          <a:bodyPr/>
          <a:lstStyle/>
          <a:p>
            <a:endParaRPr lang="en-US"/>
          </a:p>
        </p:txBody>
      </p:sp>
      <p:sp>
        <p:nvSpPr>
          <p:cNvPr id="7" name="Slide Number Placeholder 6"/>
          <p:cNvSpPr>
            <a:spLocks noGrp="1"/>
          </p:cNvSpPr>
          <p:nvPr>
            <p:ph type="sldNum" sz="quarter" idx="13"/>
          </p:nvPr>
        </p:nvSpPr>
        <p:spPr>
          <a:xfrm>
            <a:off x="7008382" y="5057459"/>
            <a:ext cx="5164701" cy="122898"/>
          </a:xfrm>
          <a:prstGeom prst="rect">
            <a:avLst/>
          </a:prstGeom>
        </p:spPr>
        <p:txBody>
          <a:bodyPr/>
          <a:lstStyle/>
          <a:p>
            <a:pPr defTabSz="948888">
              <a:defRPr/>
            </a:pPr>
            <a:fld id="{B4008EB6-D09E-4580-8CD6-DDB14511944F}" type="slidenum">
              <a:rPr lang="en-US" sz="800">
                <a:solidFill>
                  <a:srgbClr val="000000"/>
                </a:solidFill>
                <a:latin typeface="Segoe UI"/>
              </a:rPr>
              <a:pPr defTabSz="948888">
                <a:defRPr/>
              </a:pPr>
              <a:t>10</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7F996261-F481-4A52-AADC-ECAA6A84873F}"/>
              </a:ext>
            </a:extLst>
          </p:cNvPr>
          <p:cNvSpPr txBox="1"/>
          <p:nvPr/>
        </p:nvSpPr>
        <p:spPr>
          <a:xfrm>
            <a:off x="6186393" y="592131"/>
            <a:ext cx="5567753" cy="282769"/>
          </a:xfrm>
          <a:prstGeom prst="rect">
            <a:avLst/>
          </a:prstGeom>
          <a:noFill/>
        </p:spPr>
        <p:txBody>
          <a:bodyPr wrap="square" lIns="0" tIns="0" rIns="0" bIns="0" rtlCol="0" anchor="t">
            <a:spAutoFit/>
          </a:bodyPr>
          <a:lstStyle/>
          <a:p>
            <a:pPr defTabSz="948888">
              <a:lnSpc>
                <a:spcPct val="90000"/>
              </a:lnSpc>
              <a:defRPr/>
            </a:pPr>
            <a:r>
              <a:rPr lang="en-US" sz="2000" spc="-102">
                <a:solidFill>
                  <a:srgbClr val="FFFFFF"/>
                </a:solidFill>
                <a:latin typeface="Segoe UI"/>
              </a:rPr>
              <a:t>“…”</a:t>
            </a:r>
          </a:p>
        </p:txBody>
      </p:sp>
    </p:spTree>
    <p:extLst>
      <p:ext uri="{BB962C8B-B14F-4D97-AF65-F5344CB8AC3E}">
        <p14:creationId xmlns:p14="http://schemas.microsoft.com/office/powerpoint/2010/main" val="3529961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250">
              <a:spcAft>
                <a:spcPts val="339"/>
              </a:spcAft>
              <a:defRPr/>
            </a:pPr>
            <a:r>
              <a:rPr lang="en-US"/>
              <a:t>Desktop as a Service – providing Remote or Virtualized desktop environments for customers is a rapidly growing business opportunity.  The stat on the right is especially important if you think about how you as a partner can capture this opportunity – don’t sell the software, sell the complete packaged service.  What catches my attention is the figure on the right, 50% of VDI users will be deployed as Desktop as a Service offerings.  This is an opportunity!!</a:t>
            </a:r>
          </a:p>
          <a:p>
            <a:endParaRPr lang="en-US"/>
          </a:p>
        </p:txBody>
      </p:sp>
      <p:sp>
        <p:nvSpPr>
          <p:cNvPr id="4" name="Header Placeholder 3"/>
          <p:cNvSpPr>
            <a:spLocks noGrp="1"/>
          </p:cNvSpPr>
          <p:nvPr>
            <p:ph type="hdr" sz="quarter" idx="10"/>
          </p:nvPr>
        </p:nvSpPr>
        <p:spPr/>
        <p:txBody>
          <a:bodyPr/>
          <a:lstStyle/>
          <a:p>
            <a:pPr defTabSz="931196">
              <a:defRPr/>
            </a:pPr>
            <a:endParaRPr lang="en-US" sz="1800">
              <a:solidFill>
                <a:srgbClr val="282828"/>
              </a:solidFill>
              <a:latin typeface="Segoe UI"/>
            </a:endParaRPr>
          </a:p>
        </p:txBody>
      </p:sp>
      <p:sp>
        <p:nvSpPr>
          <p:cNvPr id="5" name="Footer Placeholder 4"/>
          <p:cNvSpPr>
            <a:spLocks noGrp="1"/>
          </p:cNvSpPr>
          <p:nvPr>
            <p:ph type="ftr" sz="quarter" idx="11"/>
          </p:nvPr>
        </p:nvSpPr>
        <p:spPr/>
        <p:txBody>
          <a:bodyPr/>
          <a:lstStyle/>
          <a:p>
            <a:pPr marL="0" defTabSz="912636"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algn="l" defTabSz="931196">
              <a:defRPr/>
            </a:pPr>
            <a:fld id="{A540A9AF-BEA6-45BD-9617-76A6FFE7CFCE}" type="datetime8">
              <a:rPr lang="en-US" sz="1800">
                <a:solidFill>
                  <a:srgbClr val="282828"/>
                </a:solidFill>
                <a:latin typeface="Segoe UI"/>
              </a:rPr>
              <a:pPr algn="l" defTabSz="931196">
                <a:defRPr/>
              </a:pPr>
              <a:t>6/22/2020 11:57 AM</a:t>
            </a:fld>
            <a:endParaRPr lang="en-US" sz="1800">
              <a:solidFill>
                <a:srgbClr val="282828"/>
              </a:solidFill>
              <a:latin typeface="Segoe UI"/>
            </a:endParaRPr>
          </a:p>
        </p:txBody>
      </p:sp>
      <p:sp>
        <p:nvSpPr>
          <p:cNvPr id="7" name="Slide Number Placeholder 6"/>
          <p:cNvSpPr>
            <a:spLocks noGrp="1"/>
          </p:cNvSpPr>
          <p:nvPr>
            <p:ph type="sldNum" sz="quarter" idx="13"/>
          </p:nvPr>
        </p:nvSpPr>
        <p:spPr/>
        <p:txBody>
          <a:bodyPr/>
          <a:lstStyle/>
          <a:p>
            <a:pPr defTabSz="931196">
              <a:defRPr/>
            </a:pPr>
            <a:fld id="{B4008EB6-D09E-4580-8CD6-DDB14511944F}" type="slidenum">
              <a:rPr lang="en-US" sz="800">
                <a:solidFill>
                  <a:srgbClr val="000000"/>
                </a:solidFill>
                <a:latin typeface="Segoe UI"/>
              </a:rPr>
              <a:pPr defTabSz="931196">
                <a:defRPr/>
              </a:pPr>
              <a:t>11</a:t>
            </a:fld>
            <a:endParaRPr lang="en-US" sz="800">
              <a:solidFill>
                <a:srgbClr val="000000"/>
              </a:solidFill>
              <a:latin typeface="Segoe UI"/>
            </a:endParaRPr>
          </a:p>
        </p:txBody>
      </p:sp>
    </p:spTree>
    <p:extLst>
      <p:ext uri="{BB962C8B-B14F-4D97-AF65-F5344CB8AC3E}">
        <p14:creationId xmlns:p14="http://schemas.microsoft.com/office/powerpoint/2010/main" val="2128228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250">
              <a:spcAft>
                <a:spcPts val="339"/>
              </a:spcAft>
              <a:defRPr/>
            </a:pPr>
            <a:r>
              <a:rPr lang="en-US"/>
              <a:t>This is where the opportunity lies.  Customers don’t have the skills necessary to build a cloud practice and we can become the trusted advisor that they trust.</a:t>
            </a:r>
          </a:p>
          <a:p>
            <a:endParaRPr lang="en-US"/>
          </a:p>
        </p:txBody>
      </p:sp>
      <p:sp>
        <p:nvSpPr>
          <p:cNvPr id="4" name="Slide Number Placeholder 3"/>
          <p:cNvSpPr>
            <a:spLocks noGrp="1"/>
          </p:cNvSpPr>
          <p:nvPr>
            <p:ph type="sldNum" sz="quarter" idx="10"/>
          </p:nvPr>
        </p:nvSpPr>
        <p:spPr/>
        <p:txBody>
          <a:bodyPr/>
          <a:lstStyle/>
          <a:p>
            <a:pPr defTabSz="931196">
              <a:defRPr/>
            </a:pPr>
            <a:fld id="{B4AD7BCC-F0F0-4FE8-99AC-C712A759F96E}" type="slidenum">
              <a:rPr lang="en-US">
                <a:solidFill>
                  <a:prstClr val="black"/>
                </a:solidFill>
                <a:latin typeface="Calibri" panose="020F0502020204030204"/>
              </a:rPr>
              <a:pPr defTabSz="931196">
                <a:defRPr/>
              </a:pPr>
              <a:t>12</a:t>
            </a:fld>
            <a:endParaRPr lang="en-US">
              <a:solidFill>
                <a:prstClr val="black"/>
              </a:solidFill>
              <a:latin typeface="Calibri" panose="020F0502020204030204"/>
            </a:endParaRPr>
          </a:p>
        </p:txBody>
      </p:sp>
    </p:spTree>
    <p:extLst>
      <p:ext uri="{BB962C8B-B14F-4D97-AF65-F5344CB8AC3E}">
        <p14:creationId xmlns:p14="http://schemas.microsoft.com/office/powerpoint/2010/main" val="108245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want you to create a </a:t>
            </a:r>
            <a:r>
              <a:rPr lang="en-US" err="1"/>
              <a:t>DaaS</a:t>
            </a:r>
            <a:r>
              <a:rPr lang="en-US"/>
              <a:t> offering with Windows Virtual Desktop to create the best user experience for your customers while providing value-add managed services that allow you to get more revenue.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397825" defTabSz="9126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541110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chemeClr val="tx2"/>
                </a:solidFill>
              </a:rPr>
              <a:t>Organizations leverage partners throughout their cloud journey. </a:t>
            </a:r>
            <a:r>
              <a:rPr lang="en-US"/>
              <a:t>Microsoft partners play a critical role in the digital transformation of our customers at all stages of their IT lifecycle and regardless of how a customer chooses to transact Azure with Microsoft. </a:t>
            </a:r>
          </a:p>
          <a:p>
            <a:r>
              <a:rPr lang="en-US"/>
              <a:t>This creates enormous opportunity for our partners. While Azure resell and cloud-migration projects are the first steps in getting the customer started with the cloud, these activities are becoming heavily commoditized and many partners are focusing investments on building new managed services and value added IP offerings or building deep industry specializations that provide targeted solutions to customers and recurring revenue for partners. This shift can create stickier customer relationships, and higher gross margins to the tune of 45% - 54% gross margins. See the latest study from Forrester on the </a:t>
            </a:r>
            <a:r>
              <a:rPr lang="en-US" u="sng">
                <a:hlinkClick r:id="rId3"/>
              </a:rPr>
              <a:t>Partner Opportunity Assessments for Service Providers</a:t>
            </a:r>
            <a:r>
              <a:rPr lang="en-US"/>
              <a:t>  </a:t>
            </a:r>
          </a:p>
          <a:p>
            <a:pPr defTabSz="948943">
              <a:spcAft>
                <a:spcPts val="345"/>
              </a:spcAft>
              <a:defRPr/>
            </a:pPr>
            <a:endParaRPr lang="en-US">
              <a:solidFill>
                <a:schemeClr val="tx2"/>
              </a:solidFill>
            </a:endParaRPr>
          </a:p>
          <a:p>
            <a:pPr defTabSz="948943">
              <a:spcAft>
                <a:spcPts val="345"/>
              </a:spcAft>
              <a:defRPr/>
            </a:pPr>
            <a:r>
              <a:rPr lang="en-US">
                <a:solidFill>
                  <a:schemeClr val="tx2"/>
                </a:solidFill>
              </a:rPr>
              <a:t>Azure Partners who have invested in practices that encompass high value managed services that can be attached to commodity services like migration see richer margins and bigger deal sizes. </a:t>
            </a:r>
          </a:p>
          <a:p>
            <a:endParaRPr lang="en-US"/>
          </a:p>
          <a:p>
            <a:pPr defTabSz="948943">
              <a:spcAft>
                <a:spcPts val="345"/>
              </a:spcAft>
              <a:defRPr/>
            </a:pPr>
            <a:r>
              <a:rPr lang="en-US" u="sng">
                <a:solidFill>
                  <a:srgbClr val="0000FF"/>
                </a:solidFill>
                <a:latin typeface="Segoe UI" panose="020B0502040204020203" pitchFamily="34" charset="0"/>
                <a:ea typeface="Calibri" panose="020F0502020204030204" pitchFamily="34" charset="0"/>
                <a:cs typeface="Arial" panose="020B0604020202020204" pitchFamily="34" charset="0"/>
                <a:hlinkClick r:id="rId3"/>
              </a:rPr>
              <a:t>Forrester Study: Partner Opportunity Assessments for Service Providers</a:t>
            </a:r>
            <a:r>
              <a:rPr lang="en-US">
                <a:latin typeface="Segoe UI" panose="020B0502040204020203" pitchFamily="34" charset="0"/>
                <a:ea typeface="Calibri" panose="020F0502020204030204" pitchFamily="34" charset="0"/>
              </a:rPr>
              <a:t> </a:t>
            </a:r>
            <a:endParaRPr lang="en-US"/>
          </a:p>
          <a:p>
            <a:endParaRPr lang="en-US"/>
          </a:p>
        </p:txBody>
      </p:sp>
      <p:sp>
        <p:nvSpPr>
          <p:cNvPr id="4" name="Header Placeholder 3"/>
          <p:cNvSpPr>
            <a:spLocks noGrp="1"/>
          </p:cNvSpPr>
          <p:nvPr>
            <p:ph type="hdr" sz="quarter"/>
          </p:nvPr>
        </p:nvSpPr>
        <p:spPr/>
        <p:txBody>
          <a:bodyPr/>
          <a:lstStyle/>
          <a:p>
            <a:pPr defTabSz="931250">
              <a:defRPr/>
            </a:pPr>
            <a:endParaRPr lang="en-US">
              <a:solidFill>
                <a:prstClr val="black"/>
              </a:solidFill>
            </a:endParaRPr>
          </a:p>
        </p:txBody>
      </p:sp>
      <p:sp>
        <p:nvSpPr>
          <p:cNvPr id="5" name="Footer Placeholder 4"/>
          <p:cNvSpPr>
            <a:spLocks noGrp="1"/>
          </p:cNvSpPr>
          <p:nvPr>
            <p:ph type="ftr" sz="quarter" idx="4"/>
          </p:nvPr>
        </p:nvSpPr>
        <p:spPr/>
        <p:txBody>
          <a:bodyPr/>
          <a:lstStyle/>
          <a:p>
            <a:pPr marL="581427" defTabSz="929977"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defTabSz="931250">
              <a:defRPr/>
            </a:pPr>
            <a:fld id="{B4008EB6-D09E-4580-8CD6-DDB14511944F}" type="slidenum">
              <a:rPr lang="en-US">
                <a:solidFill>
                  <a:prstClr val="black"/>
                </a:solidFill>
              </a:rPr>
              <a:pPr defTabSz="931250">
                <a:defRPr/>
              </a:pPr>
              <a:t>14</a:t>
            </a:fld>
            <a:endParaRPr lang="en-US">
              <a:solidFill>
                <a:prstClr val="black"/>
              </a:solidFill>
            </a:endParaRPr>
          </a:p>
        </p:txBody>
      </p:sp>
    </p:spTree>
    <p:extLst>
      <p:ext uri="{BB962C8B-B14F-4D97-AF65-F5344CB8AC3E}">
        <p14:creationId xmlns:p14="http://schemas.microsoft.com/office/powerpoint/2010/main" val="3341884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Based on early customer, partner and sales discussions, there are 3 big sales scenarios for WVD</a:t>
            </a:r>
          </a:p>
          <a:p>
            <a:pPr marL="740574" lvl="1" indent="-512705">
              <a:spcBef>
                <a:spcPts val="1196"/>
              </a:spcBef>
              <a:buFont typeface="+mj-lt"/>
              <a:buAutoNum type="arabicPeriod"/>
            </a:pPr>
            <a:r>
              <a:rPr lang="en-US" kern="0">
                <a:solidFill>
                  <a:schemeClr val="tx1"/>
                </a:solidFill>
                <a:ea typeface="Segoe UI" pitchFamily="34" charset="0"/>
                <a:cs typeface="Segoe UI" pitchFamily="34" charset="0"/>
              </a:rPr>
              <a:t>Replace/Migrate on-prem virtual desktop deployments</a:t>
            </a:r>
          </a:p>
          <a:p>
            <a:pPr marL="740574" lvl="1" indent="-512705">
              <a:spcBef>
                <a:spcPts val="1196"/>
              </a:spcBef>
              <a:buFont typeface="+mj-lt"/>
              <a:buAutoNum type="arabicPeriod"/>
            </a:pPr>
            <a:r>
              <a:rPr lang="en-US" kern="0">
                <a:solidFill>
                  <a:schemeClr val="tx1"/>
                </a:solidFill>
                <a:ea typeface="Segoe UI" pitchFamily="34" charset="0"/>
                <a:cs typeface="Segoe UI" pitchFamily="34" charset="0"/>
              </a:rPr>
              <a:t>Sell New Windows Virtualization</a:t>
            </a:r>
            <a:endParaRPr lang="en-US">
              <a:solidFill>
                <a:schemeClr val="tx1"/>
              </a:solidFill>
            </a:endParaRPr>
          </a:p>
          <a:p>
            <a:pPr marL="740574" lvl="1" indent="-512705">
              <a:spcBef>
                <a:spcPts val="1196"/>
              </a:spcBef>
              <a:buFont typeface="+mj-lt"/>
              <a:buAutoNum type="arabicPeriod"/>
            </a:pPr>
            <a:r>
              <a:rPr lang="en-US" kern="0">
                <a:solidFill>
                  <a:schemeClr val="tx1"/>
                </a:solidFill>
                <a:ea typeface="Segoe UI" pitchFamily="34" charset="0"/>
                <a:cs typeface="Segoe UI" pitchFamily="34" charset="0"/>
              </a:rPr>
              <a:t>Manage Win 7 End of Support with WVD</a:t>
            </a:r>
            <a:endParaRPr lang="en-US">
              <a:solidFill>
                <a:schemeClr val="tx1"/>
              </a:solidFill>
            </a:endParaRPr>
          </a:p>
          <a:p>
            <a:endParaRPr lang="en-US"/>
          </a:p>
          <a:p>
            <a:r>
              <a:rPr lang="en-US"/>
              <a:t>We’re going to go through each in detail.</a:t>
            </a:r>
          </a:p>
          <a:p>
            <a:r>
              <a:rPr lang="en-US"/>
              <a:t>The most immediate opportunity may be in replace/migrate.  Those customers have bought into virtualization, they have a deployment that they would like to modernize and move to cloud.  And Windows Multisession will allow them deliver improved experience at a </a:t>
            </a:r>
            <a:r>
              <a:rPr lang="en-US" err="1"/>
              <a:t>pool’d</a:t>
            </a:r>
            <a:r>
              <a:rPr lang="en-US"/>
              <a:t> cost.  Early customers are interested in upgrading their deployment for the future, versus a straight lift/shift</a:t>
            </a:r>
          </a:p>
          <a:p>
            <a:endParaRPr lang="en-US"/>
          </a:p>
          <a:p>
            <a:r>
              <a:rPr lang="en-US"/>
              <a:t>New virtualization opportunities take longer to sell…there’s a long sales cycle and it can take up to 9 months for committed deployment.  The good news is that offering WVD as a standard Azure service makes it easier for customers to pilot, and you will be catching some of these customer midcycle</a:t>
            </a:r>
          </a:p>
          <a:p>
            <a:endParaRPr lang="en-US"/>
          </a:p>
          <a:p>
            <a:r>
              <a:rPr lang="en-US"/>
              <a:t>There is an opportunity for us to take Win7 work out of the customer datacenter and onto Azure cloud….and running it on WVD, even as the customer pushes forward on modernizing their apps and devices. WVD is a safe, an inexpensive landing spot for customers, who still have Win 7 applications running.  And there’s a lot of them out there</a:t>
            </a:r>
          </a:p>
          <a:p>
            <a:r>
              <a:rPr lang="en-US"/>
              <a:t> </a:t>
            </a:r>
          </a:p>
        </p:txBody>
      </p:sp>
      <p:sp>
        <p:nvSpPr>
          <p:cNvPr id="4" name="Slide Number Placeholder 3"/>
          <p:cNvSpPr>
            <a:spLocks noGrp="1"/>
          </p:cNvSpPr>
          <p:nvPr>
            <p:ph type="sldNum" sz="quarter" idx="5"/>
          </p:nvPr>
        </p:nvSpPr>
        <p:spPr/>
        <p:txBody>
          <a:bodyPr/>
          <a:lstStyle/>
          <a:p>
            <a:pPr defTabSz="911476">
              <a:defRPr/>
            </a:pPr>
            <a:fld id="{9A75D05F-1C32-4348-A2A3-98843E8928AA}" type="slidenum">
              <a:rPr lang="en-US">
                <a:solidFill>
                  <a:prstClr val="black"/>
                </a:solidFill>
                <a:latin typeface="Calibri" panose="020F0502020204030204"/>
              </a:rPr>
              <a:pPr defTabSz="911476">
                <a:defRPr/>
              </a:pPr>
              <a:t>15</a:t>
            </a:fld>
            <a:endParaRPr lang="en-US">
              <a:solidFill>
                <a:prstClr val="black"/>
              </a:solidFill>
              <a:latin typeface="Calibri" panose="020F0502020204030204"/>
            </a:endParaRPr>
          </a:p>
        </p:txBody>
      </p:sp>
    </p:spTree>
    <p:extLst>
      <p:ext uri="{BB962C8B-B14F-4D97-AF65-F5344CB8AC3E}">
        <p14:creationId xmlns:p14="http://schemas.microsoft.com/office/powerpoint/2010/main" val="31137851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cs typeface="Segoe UI Semilight" panose="020B0402040204020203" pitchFamily="34" charset="0"/>
              </a:rPr>
              <a:t>If there’s one thing I want you to take away today, it’s that Windows 10 Multisession is a big deal</a:t>
            </a:r>
          </a:p>
          <a:p>
            <a:endParaRPr lang="en-US">
              <a:solidFill>
                <a:srgbClr val="000000"/>
              </a:solidFill>
              <a:cs typeface="Segoe UI Semilight" panose="020B0402040204020203" pitchFamily="34" charset="0"/>
            </a:endParaRPr>
          </a:p>
          <a:p>
            <a:r>
              <a:rPr lang="en-US">
                <a:solidFill>
                  <a:srgbClr val="000000"/>
                </a:solidFill>
                <a:cs typeface="Segoe UI Semilight" panose="020B0402040204020203" pitchFamily="34" charset="0"/>
              </a:rPr>
              <a:t>It is only available on WVD.  It is an advantaged offer.</a:t>
            </a:r>
          </a:p>
          <a:p>
            <a:r>
              <a:rPr lang="en-US">
                <a:solidFill>
                  <a:srgbClr val="000000"/>
                </a:solidFill>
                <a:cs typeface="Segoe UI Semilight" panose="020B0402040204020203" pitchFamily="34" charset="0"/>
              </a:rPr>
              <a:t>It allows us deliver Windows 10 experience…..at </a:t>
            </a:r>
            <a:r>
              <a:rPr lang="en-US" err="1">
                <a:solidFill>
                  <a:srgbClr val="000000"/>
                </a:solidFill>
                <a:cs typeface="Segoe UI Semilight" panose="020B0402040204020203" pitchFamily="34" charset="0"/>
              </a:rPr>
              <a:t>pool’d</a:t>
            </a:r>
            <a:r>
              <a:rPr lang="en-US">
                <a:solidFill>
                  <a:srgbClr val="000000"/>
                </a:solidFill>
                <a:cs typeface="Segoe UI Semilight" panose="020B0402040204020203" pitchFamily="34" charset="0"/>
              </a:rPr>
              <a:t> economics.</a:t>
            </a:r>
          </a:p>
          <a:p>
            <a:endParaRPr lang="en-US">
              <a:solidFill>
                <a:srgbClr val="000000"/>
              </a:solidFill>
              <a:cs typeface="Segoe UI Semilight" panose="020B0402040204020203" pitchFamily="34" charset="0"/>
            </a:endParaRPr>
          </a:p>
          <a:p>
            <a:r>
              <a:rPr lang="en-US">
                <a:solidFill>
                  <a:srgbClr val="000000"/>
                </a:solidFill>
                <a:cs typeface="Segoe UI Semilight" panose="020B0402040204020203" pitchFamily="34" charset="0"/>
              </a:rPr>
              <a:t>And Windows 10 Multisession is the offer you should lead with across all 3 scenarios</a:t>
            </a:r>
          </a:p>
          <a:p>
            <a:r>
              <a:rPr lang="en-US">
                <a:solidFill>
                  <a:srgbClr val="000000"/>
                </a:solidFill>
                <a:cs typeface="Segoe UI Semilight" panose="020B0402040204020203" pitchFamily="34" charset="0"/>
              </a:rPr>
              <a:t>Which customer does not want to virtualize at the best performance/cost?</a:t>
            </a:r>
          </a:p>
          <a:p>
            <a:endParaRPr lang="en-US">
              <a:solidFill>
                <a:srgbClr val="000000"/>
              </a:solidFill>
              <a:cs typeface="Segoe UI Semilight" panose="020B0402040204020203" pitchFamily="34" charset="0"/>
            </a:endParaRPr>
          </a:p>
          <a:p>
            <a:r>
              <a:rPr lang="en-US">
                <a:solidFill>
                  <a:srgbClr val="000000"/>
                </a:solidFill>
                <a:cs typeface="Segoe UI Semilight" panose="020B0402040204020203" pitchFamily="34" charset="0"/>
              </a:rPr>
              <a:t>There will be customers who are committed to single session, and who don’t want to change their server-based configuration, but we see a lot of customer interest in Multisession.</a:t>
            </a:r>
          </a:p>
        </p:txBody>
      </p:sp>
      <p:sp>
        <p:nvSpPr>
          <p:cNvPr id="4" name="Header Placeholder 3"/>
          <p:cNvSpPr>
            <a:spLocks noGrp="1"/>
          </p:cNvSpPr>
          <p:nvPr>
            <p:ph type="hdr" sz="quarter"/>
          </p:nvPr>
        </p:nvSpPr>
        <p:spPr/>
        <p:txBody>
          <a:bodyPr/>
          <a:lstStyle/>
          <a:p>
            <a:pPr defTabSz="911443">
              <a:defRPr/>
            </a:pPr>
            <a:endParaRPr lang="en-US">
              <a:solidFill>
                <a:prstClr val="black"/>
              </a:solidFill>
            </a:endParaRPr>
          </a:p>
        </p:txBody>
      </p:sp>
      <p:sp>
        <p:nvSpPr>
          <p:cNvPr id="5" name="Footer Placeholder 4"/>
          <p:cNvSpPr>
            <a:spLocks noGrp="1"/>
          </p:cNvSpPr>
          <p:nvPr>
            <p:ph type="ftr" sz="quarter" idx="4"/>
          </p:nvPr>
        </p:nvSpPr>
        <p:spPr/>
        <p:txBody>
          <a:bodyPr/>
          <a:lstStyle/>
          <a:p>
            <a:pPr marL="569673" defTabSz="911176"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defTabSz="911443">
              <a:defRPr/>
            </a:pPr>
            <a:fld id="{386CE63F-9E7F-4C04-9D0D-FCA25A8E9E86}" type="datetime8">
              <a:rPr lang="en-US">
                <a:solidFill>
                  <a:prstClr val="black"/>
                </a:solidFill>
              </a:rPr>
              <a:pPr defTabSz="911443">
                <a:defRPr/>
              </a:pPr>
              <a:t>6/22/2020 11:57 AM</a:t>
            </a:fld>
            <a:endParaRPr lang="en-US">
              <a:solidFill>
                <a:prstClr val="black"/>
              </a:solidFill>
            </a:endParaRPr>
          </a:p>
        </p:txBody>
      </p:sp>
      <p:sp>
        <p:nvSpPr>
          <p:cNvPr id="7" name="Slide Number Placeholder 6"/>
          <p:cNvSpPr>
            <a:spLocks noGrp="1"/>
          </p:cNvSpPr>
          <p:nvPr>
            <p:ph type="sldNum" sz="quarter" idx="5"/>
          </p:nvPr>
        </p:nvSpPr>
        <p:spPr/>
        <p:txBody>
          <a:bodyPr/>
          <a:lstStyle/>
          <a:p>
            <a:pPr defTabSz="911443">
              <a:defRPr/>
            </a:pPr>
            <a:fld id="{B4008EB6-D09E-4580-8CD6-DDB14511944F}" type="slidenum">
              <a:rPr lang="en-US">
                <a:solidFill>
                  <a:prstClr val="black"/>
                </a:solidFill>
              </a:rPr>
              <a:pPr defTabSz="911443">
                <a:defRPr/>
              </a:pPr>
              <a:t>16</a:t>
            </a:fld>
            <a:endParaRPr lang="en-US">
              <a:solidFill>
                <a:prstClr val="black"/>
              </a:solidFill>
            </a:endParaRPr>
          </a:p>
        </p:txBody>
      </p:sp>
    </p:spTree>
    <p:extLst>
      <p:ext uri="{BB962C8B-B14F-4D97-AF65-F5344CB8AC3E}">
        <p14:creationId xmlns:p14="http://schemas.microsoft.com/office/powerpoint/2010/main" val="3936252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of course, Microsoft has the best partner network.  Whether you need a management extension for your workforce from Citrix or VMWare, or assistance provisioning, deploying or managing you new WVD deployment there is a Microsoft approved partner for you.  Our partner network will meet you where you are on your partner journey and help you deploy and maximize the benefits of WV.  Callout to Nerdio who will be presenting in the 5</a:t>
            </a:r>
            <a:r>
              <a:rPr lang="en-US" baseline="30000"/>
              <a:t>th</a:t>
            </a:r>
            <a:r>
              <a:rPr lang="en-US"/>
              <a:t> part of this series to learn how you can utilize their tool, Nerdio for Azure, to build a successful cloud practice with WVD.</a:t>
            </a:r>
          </a:p>
        </p:txBody>
      </p:sp>
      <p:sp>
        <p:nvSpPr>
          <p:cNvPr id="4" name="Slide Number Placeholder 3"/>
          <p:cNvSpPr>
            <a:spLocks noGrp="1"/>
          </p:cNvSpPr>
          <p:nvPr>
            <p:ph type="sldNum" sz="quarter" idx="5"/>
          </p:nvPr>
        </p:nvSpPr>
        <p:spPr/>
        <p:txBody>
          <a:bodyPr/>
          <a:lstStyle/>
          <a:p>
            <a:pPr defTabSz="931196">
              <a:defRPr/>
            </a:pPr>
            <a:fld id="{5F2D3714-B553-A044-BA72-366907BA36B5}" type="slidenum">
              <a:rPr lang="en-US">
                <a:solidFill>
                  <a:prstClr val="black"/>
                </a:solidFill>
                <a:latin typeface="Calibri" panose="020F0502020204030204"/>
              </a:rPr>
              <a:pPr defTabSz="931196">
                <a:defRPr/>
              </a:pPr>
              <a:t>17</a:t>
            </a:fld>
            <a:endParaRPr lang="en-US">
              <a:solidFill>
                <a:prstClr val="black"/>
              </a:solidFill>
              <a:latin typeface="Calibri" panose="020F0502020204030204"/>
            </a:endParaRPr>
          </a:p>
        </p:txBody>
      </p:sp>
    </p:spTree>
    <p:extLst>
      <p:ext uri="{BB962C8B-B14F-4D97-AF65-F5344CB8AC3E}">
        <p14:creationId xmlns:p14="http://schemas.microsoft.com/office/powerpoint/2010/main" val="2426661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65463" y="273050"/>
            <a:ext cx="3149600" cy="1771650"/>
          </a:xfrm>
          <a:prstGeom prst="rect">
            <a:avLst/>
          </a:prstGeom>
        </p:spPr>
      </p:sp>
      <p:sp>
        <p:nvSpPr>
          <p:cNvPr id="3" name="Notes Placeholder 2"/>
          <p:cNvSpPr>
            <a:spLocks noGrp="1"/>
          </p:cNvSpPr>
          <p:nvPr>
            <p:ph type="body" idx="1"/>
          </p:nvPr>
        </p:nvSpPr>
        <p:spPr>
          <a:xfrm>
            <a:off x="618642" y="2301525"/>
            <a:ext cx="8073242" cy="2685659"/>
          </a:xfrm>
          <a:prstGeom prst="rect">
            <a:avLst/>
          </a:prstGeom>
        </p:spPr>
        <p:txBody>
          <a:bodyPr/>
          <a:lstStyle/>
          <a:p>
            <a:endParaRPr lang="en-US"/>
          </a:p>
        </p:txBody>
      </p:sp>
      <p:sp>
        <p:nvSpPr>
          <p:cNvPr id="7" name="Slide Number Placeholder 6"/>
          <p:cNvSpPr>
            <a:spLocks noGrp="1"/>
          </p:cNvSpPr>
          <p:nvPr>
            <p:ph type="sldNum" sz="quarter" idx="13"/>
          </p:nvPr>
        </p:nvSpPr>
        <p:spPr>
          <a:xfrm>
            <a:off x="7008382" y="5057459"/>
            <a:ext cx="5164701" cy="122898"/>
          </a:xfrm>
          <a:prstGeom prst="rect">
            <a:avLst/>
          </a:prstGeom>
        </p:spPr>
        <p:txBody>
          <a:bodyPr/>
          <a:lstStyle/>
          <a:p>
            <a:pPr defTabSz="948888">
              <a:defRPr/>
            </a:pPr>
            <a:fld id="{B4008EB6-D09E-4580-8CD6-DDB14511944F}" type="slidenum">
              <a:rPr lang="en-US" sz="800">
                <a:solidFill>
                  <a:srgbClr val="000000"/>
                </a:solidFill>
                <a:latin typeface="Segoe UI"/>
              </a:rPr>
              <a:pPr defTabSz="948888">
                <a:defRPr/>
              </a:pPr>
              <a:t>18</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7F996261-F481-4A52-AADC-ECAA6A84873F}"/>
              </a:ext>
            </a:extLst>
          </p:cNvPr>
          <p:cNvSpPr txBox="1"/>
          <p:nvPr/>
        </p:nvSpPr>
        <p:spPr>
          <a:xfrm>
            <a:off x="6186393" y="592131"/>
            <a:ext cx="5567753" cy="282769"/>
          </a:xfrm>
          <a:prstGeom prst="rect">
            <a:avLst/>
          </a:prstGeom>
          <a:noFill/>
        </p:spPr>
        <p:txBody>
          <a:bodyPr wrap="square" lIns="0" tIns="0" rIns="0" bIns="0" rtlCol="0" anchor="t">
            <a:spAutoFit/>
          </a:bodyPr>
          <a:lstStyle/>
          <a:p>
            <a:pPr defTabSz="948888">
              <a:lnSpc>
                <a:spcPct val="90000"/>
              </a:lnSpc>
              <a:defRPr/>
            </a:pPr>
            <a:r>
              <a:rPr lang="en-US" sz="2000" spc="-102">
                <a:solidFill>
                  <a:srgbClr val="FFFFFF"/>
                </a:solidFill>
                <a:latin typeface="Segoe UI"/>
              </a:rPr>
              <a:t>“…”</a:t>
            </a:r>
          </a:p>
        </p:txBody>
      </p:sp>
    </p:spTree>
    <p:extLst>
      <p:ext uri="{BB962C8B-B14F-4D97-AF65-F5344CB8AC3E}">
        <p14:creationId xmlns:p14="http://schemas.microsoft.com/office/powerpoint/2010/main" val="1379215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now that you know why you want WVD, let’s look at why your customers want WVD.  There are three main benefits – Best User Experience, Enhanced Security, and Superior Economics.  What this means is that you can get the best user experience at the best price with WVD.</a:t>
            </a:r>
          </a:p>
        </p:txBody>
      </p:sp>
      <p:sp>
        <p:nvSpPr>
          <p:cNvPr id="5" name="Slide Number Placeholder 4"/>
          <p:cNvSpPr>
            <a:spLocks noGrp="1"/>
          </p:cNvSpPr>
          <p:nvPr>
            <p:ph type="sldNum" sz="quarter" idx="11"/>
          </p:nvPr>
        </p:nvSpPr>
        <p:spPr/>
        <p:txBody>
          <a:bodyPr/>
          <a:lstStyle/>
          <a:p>
            <a:pPr defTabSz="948888">
              <a:defRPr/>
            </a:pPr>
            <a:fld id="{5F2D3714-B553-A044-BA72-366907BA36B5}" type="slidenum">
              <a:rPr lang="en-US" sz="800">
                <a:solidFill>
                  <a:srgbClr val="000000"/>
                </a:solidFill>
                <a:latin typeface="Segoe UI"/>
              </a:rPr>
              <a:pPr defTabSz="948888">
                <a:defRPr/>
              </a:pPr>
              <a:t>19</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BA8CFED2-48E5-445F-87CB-3FD244D199F6}"/>
              </a:ext>
            </a:extLst>
          </p:cNvPr>
          <p:cNvSpPr txBox="1"/>
          <p:nvPr/>
        </p:nvSpPr>
        <p:spPr>
          <a:xfrm>
            <a:off x="4665149" y="785216"/>
            <a:ext cx="4198634" cy="281232"/>
          </a:xfrm>
          <a:prstGeom prst="rect">
            <a:avLst/>
          </a:prstGeom>
          <a:noFill/>
        </p:spPr>
        <p:txBody>
          <a:bodyPr wrap="square" lIns="0" tIns="0" rIns="0" bIns="0" rtlCol="0" anchor="t">
            <a:spAutoFit/>
          </a:bodyPr>
          <a:lstStyle/>
          <a:p>
            <a:pPr defTabSz="948888">
              <a:lnSpc>
                <a:spcPct val="90000"/>
              </a:lnSpc>
              <a:defRPr/>
            </a:pPr>
            <a:r>
              <a:rPr lang="en-US" sz="2000" spc="-102">
                <a:solidFill>
                  <a:srgbClr val="FFFFFF"/>
                </a:solidFill>
                <a:latin typeface="Segoe UI"/>
              </a:rPr>
              <a:t>“The tools to do more and stay secure.”</a:t>
            </a:r>
          </a:p>
        </p:txBody>
      </p:sp>
      <p:sp>
        <p:nvSpPr>
          <p:cNvPr id="7" name="TextBox 6">
            <a:extLst>
              <a:ext uri="{FF2B5EF4-FFF2-40B4-BE49-F238E27FC236}">
                <a16:creationId xmlns:a16="http://schemas.microsoft.com/office/drawing/2014/main" id="{1A7042A6-CE5F-4671-9DE4-2BBBE76FFB99}"/>
              </a:ext>
            </a:extLst>
          </p:cNvPr>
          <p:cNvSpPr txBox="1"/>
          <p:nvPr/>
        </p:nvSpPr>
        <p:spPr>
          <a:xfrm>
            <a:off x="6266850" y="2500537"/>
            <a:ext cx="2912852" cy="4112903"/>
          </a:xfrm>
          <a:prstGeom prst="rect">
            <a:avLst/>
          </a:prstGeom>
          <a:solidFill>
            <a:schemeClr val="bg1">
              <a:lumMod val="95000"/>
            </a:schemeClr>
          </a:solidFill>
        </p:spPr>
        <p:txBody>
          <a:bodyPr wrap="square" lIns="93028" tIns="46514" rIns="93028" bIns="46514" rtlCol="0">
            <a:noAutofit/>
          </a:bodyPr>
          <a:lstStyle/>
          <a:p>
            <a:pPr defTabSz="948888">
              <a:spcAft>
                <a:spcPts val="1221"/>
              </a:spcAft>
              <a:defRPr/>
            </a:pPr>
            <a:r>
              <a:rPr lang="en-US" sz="1600" spc="-51">
                <a:solidFill>
                  <a:srgbClr val="000000"/>
                </a:solidFill>
                <a:latin typeface="Segoe UI Semibold"/>
              </a:rPr>
              <a:t>Key points to land</a:t>
            </a:r>
          </a:p>
          <a:p>
            <a:pPr marL="348856" indent="-348856" defTabSz="948888">
              <a:spcAft>
                <a:spcPts val="1221"/>
              </a:spcAft>
              <a:buFont typeface="Arial" panose="020B0604020202020204" pitchFamily="34" charset="0"/>
              <a:buChar char="•"/>
              <a:defRPr/>
            </a:pPr>
            <a:r>
              <a:rPr lang="en-US" sz="1200">
                <a:solidFill>
                  <a:srgbClr val="000000"/>
                </a:solidFill>
                <a:latin typeface="Segoe UI"/>
              </a:rPr>
              <a:t>Microsoft loves IT</a:t>
            </a:r>
          </a:p>
          <a:p>
            <a:pPr marL="348856" indent="-348856" defTabSz="948888">
              <a:spcAft>
                <a:spcPts val="1221"/>
              </a:spcAft>
              <a:buFont typeface="Arial" panose="020B0604020202020204" pitchFamily="34" charset="0"/>
              <a:buChar char="•"/>
              <a:defRPr/>
            </a:pPr>
            <a:r>
              <a:rPr lang="en-US" sz="1200">
                <a:solidFill>
                  <a:srgbClr val="000000"/>
                </a:solidFill>
                <a:latin typeface="Segoe UI"/>
              </a:rPr>
              <a:t>Windows 10 is the platform for today:</a:t>
            </a:r>
          </a:p>
          <a:p>
            <a:pPr marL="823301" lvl="1" indent="-348856" defTabSz="948888">
              <a:spcAft>
                <a:spcPts val="1221"/>
              </a:spcAft>
              <a:buFont typeface="Courier New" panose="02070309020205020404" pitchFamily="49" charset="0"/>
              <a:buChar char="o"/>
              <a:defRPr/>
            </a:pPr>
            <a:r>
              <a:rPr lang="en-US" sz="1200">
                <a:solidFill>
                  <a:srgbClr val="000000"/>
                </a:solidFill>
                <a:latin typeface="Segoe UI"/>
              </a:rPr>
              <a:t>Built to solve these challenges for IT</a:t>
            </a:r>
          </a:p>
          <a:p>
            <a:pPr marL="823301" lvl="1" indent="-348856" defTabSz="948888">
              <a:spcAft>
                <a:spcPts val="1221"/>
              </a:spcAft>
              <a:buFont typeface="Courier New" panose="02070309020205020404" pitchFamily="49" charset="0"/>
              <a:buChar char="o"/>
              <a:defRPr/>
            </a:pPr>
            <a:r>
              <a:rPr lang="en-US" sz="1200">
                <a:solidFill>
                  <a:srgbClr val="000000"/>
                </a:solidFill>
                <a:latin typeface="Segoe UI"/>
              </a:rPr>
              <a:t>Built for the next digital revolution</a:t>
            </a:r>
          </a:p>
          <a:p>
            <a:pPr marL="348856" indent="-348856" defTabSz="948888">
              <a:spcAft>
                <a:spcPts val="1221"/>
              </a:spcAft>
              <a:buFont typeface="Arial" panose="020B0604020202020204" pitchFamily="34" charset="0"/>
              <a:buChar char="•"/>
              <a:defRPr/>
            </a:pPr>
            <a:endParaRPr lang="en-US" sz="1200">
              <a:solidFill>
                <a:srgbClr val="000000"/>
              </a:solidFill>
              <a:latin typeface="Segoe UI"/>
            </a:endParaRPr>
          </a:p>
        </p:txBody>
      </p:sp>
    </p:spTree>
    <p:extLst>
      <p:ext uri="{BB962C8B-B14F-4D97-AF65-F5344CB8AC3E}">
        <p14:creationId xmlns:p14="http://schemas.microsoft.com/office/powerpoint/2010/main" val="1905119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65463" y="273050"/>
            <a:ext cx="3149600" cy="1771650"/>
          </a:xfrm>
          <a:prstGeom prst="rect">
            <a:avLst/>
          </a:prstGeom>
        </p:spPr>
      </p:sp>
      <p:sp>
        <p:nvSpPr>
          <p:cNvPr id="3" name="Notes Placeholder 2"/>
          <p:cNvSpPr>
            <a:spLocks noGrp="1"/>
          </p:cNvSpPr>
          <p:nvPr>
            <p:ph type="body" idx="1"/>
          </p:nvPr>
        </p:nvSpPr>
        <p:spPr>
          <a:xfrm>
            <a:off x="618642" y="2301525"/>
            <a:ext cx="8073242" cy="2685659"/>
          </a:xfrm>
          <a:prstGeom prst="rect">
            <a:avLst/>
          </a:prstGeom>
        </p:spPr>
        <p:txBody>
          <a:bodyPr/>
          <a:lstStyle/>
          <a:p>
            <a:r>
              <a:rPr lang="en-US" sz="700" b="1"/>
              <a:t>KEY POINTS:</a:t>
            </a:r>
          </a:p>
          <a:p>
            <a:pPr marL="174428" indent="-174428">
              <a:buFont typeface="Arial" panose="020B0604020202020204" pitchFamily="34" charset="0"/>
              <a:buChar char="•"/>
            </a:pPr>
            <a:r>
              <a:rPr lang="en-US" sz="700"/>
              <a:t>Windows Virtual Desktop (WVD) is the best virtual desktop and app experience, delivered on Azure</a:t>
            </a:r>
          </a:p>
          <a:p>
            <a:pPr marL="174428" indent="-174428">
              <a:buFont typeface="Arial" panose="020B0604020202020204" pitchFamily="34" charset="0"/>
              <a:buChar char="•"/>
            </a:pPr>
            <a:r>
              <a:rPr lang="en-US" sz="700"/>
              <a:t>Best Product: </a:t>
            </a:r>
          </a:p>
          <a:p>
            <a:pPr marL="639569" lvl="1" indent="-174428"/>
            <a:r>
              <a:rPr lang="en-US" sz="700"/>
              <a:t>Multi-session Windows 10 delivers Client experience, on shared VMs </a:t>
            </a:r>
          </a:p>
          <a:p>
            <a:pPr marL="639569" lvl="1" indent="-174428"/>
            <a:r>
              <a:rPr lang="en-US" sz="700"/>
              <a:t>Optimized for Office 365 </a:t>
            </a:r>
            <a:r>
              <a:rPr lang="en-US" sz="700" err="1"/>
              <a:t>ProPlus</a:t>
            </a:r>
            <a:r>
              <a:rPr lang="en-US" sz="700"/>
              <a:t> – Microsoft Office applications are some of the most highly used and most commonly virtualized applications for any business. Poor email client performance is one of top issues preventing many enterprises from fully adopting non-persistent virtual desktop models. For administrators, the various workarounds to this problem can result in dramatically increased server utilization, increased cost, and ongoing poor and inconsistent performance for end users. With </a:t>
            </a:r>
            <a:r>
              <a:rPr lang="en-US" sz="700" err="1"/>
              <a:t>FSLogix</a:t>
            </a:r>
            <a:r>
              <a:rPr lang="en-US" sz="700"/>
              <a:t>, Office 365 </a:t>
            </a:r>
            <a:r>
              <a:rPr lang="en-US" sz="700" err="1"/>
              <a:t>ProPlus</a:t>
            </a:r>
            <a:r>
              <a:rPr lang="en-US" sz="700"/>
              <a:t> enables faster load times for user profiles in Outlook and OneDrive. </a:t>
            </a:r>
            <a:r>
              <a:rPr lang="en-US" sz="700" err="1"/>
              <a:t>FSLogix</a:t>
            </a:r>
            <a:r>
              <a:rPr lang="en-US" sz="700"/>
              <a:t> Apps Profile Containers move the entire User Profile, including the registry, to an in-guest container, which appears to be fully integrated with the local system. This approach completely eliminates the need for Folder Redirection or other network-share based workarounds leading to long server queues during peak periods. User email performance is returned to ‘normal’, or indistinguishable from running Outlook in a well-optimized local computing environment.</a:t>
            </a:r>
            <a:endParaRPr lang="en-US" sz="700">
              <a:solidFill>
                <a:srgbClr val="FF0000"/>
              </a:solidFill>
            </a:endParaRPr>
          </a:p>
          <a:p>
            <a:pPr marL="639569" lvl="1" indent="-174428"/>
            <a:r>
              <a:rPr lang="en-US" sz="700"/>
              <a:t>Microsoft takes care of the control plane, keeps the service up and running</a:t>
            </a:r>
          </a:p>
          <a:p>
            <a:pPr marL="639569" lvl="1" indent="-174428"/>
            <a:r>
              <a:rPr lang="en-US" sz="700"/>
              <a:t>Includes all </a:t>
            </a:r>
            <a:r>
              <a:rPr lang="en-US" sz="700" err="1"/>
              <a:t>FSLogix</a:t>
            </a:r>
            <a:r>
              <a:rPr lang="en-US" sz="700"/>
              <a:t> technologies including, Profile Container, App Masking and Java Redirection</a:t>
            </a:r>
            <a:endParaRPr lang="en-US" sz="700">
              <a:solidFill>
                <a:srgbClr val="FF0000"/>
              </a:solidFill>
            </a:endParaRPr>
          </a:p>
          <a:p>
            <a:pPr marL="174428" indent="-174428">
              <a:buFont typeface="Arial" panose="020B0604020202020204" pitchFamily="34" charset="0"/>
              <a:buChar char="•"/>
            </a:pPr>
            <a:r>
              <a:rPr lang="en-US" sz="700"/>
              <a:t>Best Value</a:t>
            </a:r>
          </a:p>
          <a:p>
            <a:pPr marL="639569" lvl="1" indent="-174428"/>
            <a:r>
              <a:rPr lang="en-US" sz="700"/>
              <a:t>Most Enterprise customers already have the licensing they need </a:t>
            </a:r>
          </a:p>
          <a:p>
            <a:pPr marL="639569" lvl="1" indent="-174428"/>
            <a:r>
              <a:rPr lang="en-US" sz="700"/>
              <a:t>Avoid W7 extended support costs – Free Extended Security Updates</a:t>
            </a:r>
          </a:p>
          <a:p>
            <a:pPr marL="639569" lvl="1" indent="-174428"/>
            <a:r>
              <a:rPr lang="en-US" sz="700"/>
              <a:t>Improve efficiency through Windows 10 Multi-Session, intelligent load balancing, and Server (RDS) deployments</a:t>
            </a:r>
          </a:p>
          <a:p>
            <a:r>
              <a:rPr lang="en-US" sz="700"/>
              <a:t>Cloud Scale</a:t>
            </a:r>
          </a:p>
          <a:p>
            <a:pPr marL="174428" indent="-174428">
              <a:buFont typeface="Arial" panose="020B0604020202020204" pitchFamily="34" charset="0"/>
              <a:buChar char="•"/>
            </a:pPr>
            <a:r>
              <a:rPr lang="en-US" sz="700"/>
              <a:t>get all benefits of Microsoft’s cloud scale including high availability and scalability, cost effectiveness, security, and privacy</a:t>
            </a:r>
          </a:p>
          <a:p>
            <a:pPr marL="174428" indent="-174428">
              <a:buFont typeface="Arial" panose="020B0604020202020204" pitchFamily="34" charset="0"/>
              <a:buChar char="•"/>
            </a:pPr>
            <a:r>
              <a:rPr lang="en-US" sz="700"/>
              <a:t>WVD is designed for customers to bring desktops to cloud, and this service is only going to get better, as MSFT wants this workload on Azure</a:t>
            </a:r>
          </a:p>
          <a:p>
            <a:endParaRPr lang="en-US" sz="800"/>
          </a:p>
        </p:txBody>
      </p:sp>
      <p:sp>
        <p:nvSpPr>
          <p:cNvPr id="7" name="Slide Number Placeholder 6"/>
          <p:cNvSpPr>
            <a:spLocks noGrp="1"/>
          </p:cNvSpPr>
          <p:nvPr>
            <p:ph type="sldNum" sz="quarter" idx="13"/>
          </p:nvPr>
        </p:nvSpPr>
        <p:spPr>
          <a:xfrm>
            <a:off x="7008382" y="5057459"/>
            <a:ext cx="5164701" cy="122898"/>
          </a:xfrm>
          <a:prstGeom prst="rect">
            <a:avLst/>
          </a:prstGeom>
        </p:spPr>
        <p:txBody>
          <a:bodyPr/>
          <a:lstStyle/>
          <a:p>
            <a:pPr defTabSz="948888">
              <a:defRPr/>
            </a:pPr>
            <a:fld id="{B4008EB6-D09E-4580-8CD6-DDB14511944F}" type="slidenum">
              <a:rPr lang="en-US" sz="800">
                <a:solidFill>
                  <a:srgbClr val="000000"/>
                </a:solidFill>
                <a:latin typeface="Segoe UI"/>
              </a:rPr>
              <a:pPr defTabSz="948888">
                <a:defRPr/>
              </a:pPr>
              <a:t>2</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7F996261-F481-4A52-AADC-ECAA6A84873F}"/>
              </a:ext>
            </a:extLst>
          </p:cNvPr>
          <p:cNvSpPr txBox="1"/>
          <p:nvPr/>
        </p:nvSpPr>
        <p:spPr>
          <a:xfrm>
            <a:off x="6186393" y="592131"/>
            <a:ext cx="5567753" cy="282769"/>
          </a:xfrm>
          <a:prstGeom prst="rect">
            <a:avLst/>
          </a:prstGeom>
          <a:noFill/>
        </p:spPr>
        <p:txBody>
          <a:bodyPr wrap="square" lIns="0" tIns="0" rIns="0" bIns="0" rtlCol="0" anchor="t">
            <a:spAutoFit/>
          </a:bodyPr>
          <a:lstStyle/>
          <a:p>
            <a:pPr defTabSz="948888">
              <a:lnSpc>
                <a:spcPct val="90000"/>
              </a:lnSpc>
              <a:defRPr/>
            </a:pPr>
            <a:r>
              <a:rPr lang="en-US" sz="2000" spc="-102">
                <a:solidFill>
                  <a:srgbClr val="FFFFFF"/>
                </a:solidFill>
                <a:latin typeface="Segoe UI"/>
              </a:rPr>
              <a:t>“…”</a:t>
            </a:r>
          </a:p>
        </p:txBody>
      </p:sp>
    </p:spTree>
    <p:extLst>
      <p:ext uri="{BB962C8B-B14F-4D97-AF65-F5344CB8AC3E}">
        <p14:creationId xmlns:p14="http://schemas.microsoft.com/office/powerpoint/2010/main" val="1223297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0283">
              <a:defRPr/>
            </a:pPr>
            <a:r>
              <a:rPr lang="en-US">
                <a:solidFill>
                  <a:schemeClr val="tx2"/>
                </a:solidFill>
                <a:cs typeface="Segoe UI" pitchFamily="34" charset="0"/>
              </a:rPr>
              <a:t>The WVD end user experience, is the best user experience out there.  Let me tell you why</a:t>
            </a:r>
          </a:p>
          <a:p>
            <a:pPr defTabSz="930283">
              <a:defRPr/>
            </a:pPr>
            <a:endParaRPr lang="en-US">
              <a:solidFill>
                <a:schemeClr val="tx2"/>
              </a:solidFill>
              <a:cs typeface="Segoe UI" pitchFamily="34" charset="0"/>
            </a:endParaRPr>
          </a:p>
          <a:p>
            <a:pPr marL="232570" indent="-232570" defTabSz="930283">
              <a:buFont typeface="Arial" panose="020B0604020202020204" pitchFamily="34" charset="0"/>
              <a:buAutoNum type="arabicParenR"/>
              <a:defRPr/>
            </a:pPr>
            <a:r>
              <a:rPr lang="en-US">
                <a:solidFill>
                  <a:schemeClr val="tx2"/>
                </a:solidFill>
                <a:cs typeface="Segoe UI" pitchFamily="34" charset="0"/>
              </a:rPr>
              <a:t>WVD allows users to connect from any device.  The WVD experience on Mac and other OS is</a:t>
            </a:r>
            <a:r>
              <a:rPr lang="en-US">
                <a:cs typeface="Segoe UI" pitchFamily="34" charset="0"/>
              </a:rPr>
              <a:t> indistinguishable from native.  It’s that good.</a:t>
            </a:r>
          </a:p>
          <a:p>
            <a:pPr marL="232570" indent="-232570" defTabSz="930283">
              <a:buFont typeface="Arial" panose="020B0604020202020204" pitchFamily="34" charset="0"/>
              <a:buAutoNum type="arabicParenR"/>
              <a:defRPr/>
            </a:pPr>
            <a:r>
              <a:rPr lang="en-US" spc="-31">
                <a:cs typeface="Segoe UI" pitchFamily="34" charset="0"/>
              </a:rPr>
              <a:t>Extremely fast logon times.  Remember that.  WVD offers extremely fast logon times…it’s because we use containerized user profiles, but the net result is extremely fast logon times.</a:t>
            </a:r>
            <a:endParaRPr lang="en-US">
              <a:cs typeface="Segoe UI" pitchFamily="34" charset="0"/>
            </a:endParaRPr>
          </a:p>
          <a:p>
            <a:pPr marL="232570" indent="-232570" defTabSz="930283">
              <a:buFont typeface="Arial" panose="020B0604020202020204" pitchFamily="34" charset="0"/>
              <a:buAutoNum type="arabicParenR"/>
              <a:defRPr/>
            </a:pPr>
            <a:r>
              <a:rPr lang="en-US">
                <a:cs typeface="Segoe UI" pitchFamily="34" charset="0"/>
              </a:rPr>
              <a:t>It should be no surprise that Windows devices are advantaged, because we can do more with Windows devices. Customers with Windows devices will have a “like- l</a:t>
            </a:r>
            <a:r>
              <a:rPr lang="en-US"/>
              <a:t>ocal” Windows experience, and the best support we can offer.</a:t>
            </a:r>
            <a:endParaRPr lang="en-US">
              <a:cs typeface="Segoe UI" pitchFamily="34" charset="0"/>
            </a:endParaRPr>
          </a:p>
          <a:p>
            <a:pPr marL="232570" indent="-232570" defTabSz="930283">
              <a:buFont typeface="Arial" panose="020B0604020202020204" pitchFamily="34" charset="0"/>
              <a:buAutoNum type="arabicParenR"/>
              <a:defRPr/>
            </a:pPr>
            <a:r>
              <a:rPr lang="en-US">
                <a:cs typeface="Segoe UI" pitchFamily="34" charset="0"/>
              </a:rPr>
              <a:t>You’ll notice two of our Core Services called out on this page – 0365 and Teams. Engineering is working hard to make sure that customers get the best experience possible, when they use 0365 and Teams in a virtual deployment. </a:t>
            </a:r>
            <a:r>
              <a:rPr lang="en-US" spc="-31">
                <a:cs typeface="Segoe UI" pitchFamily="34" charset="0"/>
              </a:rPr>
              <a:t>Best experience for 0365, for example, means that email, calendar and outlook performance is </a:t>
            </a:r>
            <a:r>
              <a:rPr lang="en-US" u="sng" spc="-31">
                <a:cs typeface="Segoe UI" pitchFamily="34" charset="0"/>
              </a:rPr>
              <a:t>on par </a:t>
            </a:r>
            <a:r>
              <a:rPr lang="en-US" spc="-31">
                <a:cs typeface="Segoe UI" pitchFamily="34" charset="0"/>
              </a:rPr>
              <a:t>with using 0365 on your windows client.</a:t>
            </a:r>
          </a:p>
          <a:p>
            <a:pPr defTabSz="930283">
              <a:defRPr/>
            </a:pPr>
            <a:endParaRPr lang="en-US" spc="-31">
              <a:cs typeface="Segoe UI" pitchFamily="34" charset="0"/>
            </a:endParaRPr>
          </a:p>
          <a:p>
            <a:pPr defTabSz="930283">
              <a:defRPr/>
            </a:pPr>
            <a:endParaRPr lang="en-US" altLang="zh-CN"/>
          </a:p>
          <a:p>
            <a:pPr defTabSz="930283">
              <a:defRPr/>
            </a:pPr>
            <a:endParaRPr lang="en-US" spc="-31">
              <a:cs typeface="Segoe UI" pitchFamily="34" charset="0"/>
            </a:endParaRPr>
          </a:p>
          <a:p>
            <a:pPr defTabSz="930283">
              <a:defRPr/>
            </a:pPr>
            <a:endParaRPr lang="en-US"/>
          </a:p>
          <a:p>
            <a:endParaRPr lang="en-US"/>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20</a:t>
            </a:fld>
            <a:endParaRPr lang="en-US" sz="800">
              <a:solidFill>
                <a:srgbClr val="000000"/>
              </a:solidFill>
              <a:latin typeface="Segoe UI"/>
            </a:endParaRPr>
          </a:p>
        </p:txBody>
      </p:sp>
    </p:spTree>
    <p:extLst>
      <p:ext uri="{BB962C8B-B14F-4D97-AF65-F5344CB8AC3E}">
        <p14:creationId xmlns:p14="http://schemas.microsoft.com/office/powerpoint/2010/main" val="4204062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WVD customers benefit from all the investment we’ve put into Azure Security.  WVD is built in Azure so customers will always be up to speed with the latest security, and you will be able to manage everything with the familiar Azure Security services.</a:t>
            </a:r>
          </a:p>
          <a:p>
            <a:endParaRPr lang="en-US"/>
          </a:p>
          <a:p>
            <a:r>
              <a:rPr lang="en-US"/>
              <a:t>There are 3 security advantages which belong to the WVD service alone</a:t>
            </a:r>
          </a:p>
          <a:p>
            <a:r>
              <a:rPr lang="en-US"/>
              <a:t> - the attack surface is reduced, because we use reverse connect technology.  Essentially that means we don’t open inbound ports to VMs, so there are fewer places for bad actors to attack</a:t>
            </a:r>
          </a:p>
          <a:p>
            <a:r>
              <a:rPr lang="en-US"/>
              <a:t> - The ability to define role-based access means the customer can parse out administration tasks, and also protect their most sensitive user groups and work loads</a:t>
            </a:r>
          </a:p>
          <a:p>
            <a:r>
              <a:rPr lang="en-US"/>
              <a:t> - Finally, every customer will ask you this.  Are user sessions isolated, even in a multi-session environment?  Yes. They are.  That’s important to communicate…</a:t>
            </a:r>
          </a:p>
          <a:p>
            <a:endParaRPr lang="en-US"/>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21</a:t>
            </a:fld>
            <a:endParaRPr lang="en-US" sz="800">
              <a:solidFill>
                <a:srgbClr val="000000"/>
              </a:solidFill>
              <a:latin typeface="Segoe UI"/>
            </a:endParaRPr>
          </a:p>
        </p:txBody>
      </p:sp>
    </p:spTree>
    <p:extLst>
      <p:ext uri="{BB962C8B-B14F-4D97-AF65-F5344CB8AC3E}">
        <p14:creationId xmlns:p14="http://schemas.microsoft.com/office/powerpoint/2010/main" val="2607953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US"/>
              <a:t>When it comes to virtual desktop economics, there are three big cost components you need to be aware of:</a:t>
            </a:r>
            <a:r>
              <a:rPr lang="zh-CN" altLang="en-US"/>
              <a:t> </a:t>
            </a:r>
            <a:r>
              <a:rPr lang="en-US" altLang="zh-CN"/>
              <a:t>infrastructure,</a:t>
            </a:r>
            <a:r>
              <a:rPr lang="ja-JP" altLang="en-US"/>
              <a:t> </a:t>
            </a:r>
            <a:r>
              <a:rPr lang="en-US" altLang="ja-JP"/>
              <a:t>licensing,</a:t>
            </a:r>
            <a:r>
              <a:rPr lang="ja-JP" altLang="en-US"/>
              <a:t> </a:t>
            </a:r>
            <a:r>
              <a:rPr lang="en-US" altLang="ja-JP"/>
              <a:t>and labor. And WVD can help you achieve significant cost savings in all three. Here we’ll start with a benefit summary, and then look into the details of each.</a:t>
            </a:r>
          </a:p>
          <a:p>
            <a:pPr>
              <a:spcAft>
                <a:spcPts val="0"/>
              </a:spcAft>
            </a:pPr>
            <a:endParaRPr lang="en-US" altLang="ja-JP"/>
          </a:p>
          <a:p>
            <a:pPr>
              <a:spcAft>
                <a:spcPts val="0"/>
              </a:spcAft>
            </a:pPr>
            <a:r>
              <a:rPr lang="en-US" altLang="ja-JP"/>
              <a:t>For infrastructure, you can save ~70% through optimized compute, storage, and networking cost – in WVD you can deploy Win10 at multi-session cost; leverage cost effective compute and storage; manage flexible network provisioning, enjoy best value compute rate, and take advantage of the cloud economics. </a:t>
            </a:r>
          </a:p>
          <a:p>
            <a:pPr>
              <a:spcAft>
                <a:spcPts val="0"/>
              </a:spcAft>
            </a:pPr>
            <a:endParaRPr lang="en-US" altLang="ja-JP"/>
          </a:p>
          <a:p>
            <a:pPr>
              <a:spcAft>
                <a:spcPts val="0"/>
              </a:spcAft>
            </a:pPr>
            <a:r>
              <a:rPr lang="en-US" altLang="ja-JP"/>
              <a:t>For licensing, you’ll enjoy a ~60% cost reduction by using already included WVD management service, eliminating RDS CAL if you are migrating from Windows Server RDS to Win10 multi-session, and if you are using Win7 today, you can have 3-year ESU included after moving to WVD; </a:t>
            </a:r>
          </a:p>
          <a:p>
            <a:pPr>
              <a:spcAft>
                <a:spcPts val="0"/>
              </a:spcAft>
            </a:pPr>
            <a:endParaRPr lang="en-US" altLang="ja-JP"/>
          </a:p>
          <a:p>
            <a:pPr marL="232936" indent="-232936">
              <a:buFont typeface="+mj-lt"/>
              <a:buAutoNum type="arabicPeriod"/>
            </a:pPr>
            <a:r>
              <a:rPr lang="en-US"/>
              <a:t>WVD </a:t>
            </a:r>
            <a:r>
              <a:rPr lang="en-US" altLang="zh-CN"/>
              <a:t>is the only way to get </a:t>
            </a:r>
            <a:r>
              <a:rPr lang="en-US"/>
              <a:t>Windows 10 experience at multi-session cost.</a:t>
            </a:r>
          </a:p>
          <a:p>
            <a:pPr marL="232936" indent="-232936">
              <a:buFont typeface="+mj-lt"/>
              <a:buAutoNum type="arabicPeriod"/>
            </a:pPr>
            <a:r>
              <a:rPr lang="en-US"/>
              <a:t>With existing Windows 10 single session on-prem deployments, customers get good Windows 10 experience at higher cost due to the need to run Windows 10 on dedicated VMs with low utilization.</a:t>
            </a:r>
          </a:p>
          <a:p>
            <a:pPr marL="232936" indent="-232936">
              <a:buFont typeface="+mj-lt"/>
              <a:buAutoNum type="arabicPeriod"/>
            </a:pPr>
            <a:r>
              <a:rPr lang="en-US"/>
              <a:t>With WVD, customers get best user experience with native Windows 10 and optimized cost because they can trade many small dedicated VMs in single-session deployments for fewer large, shared VMs with higher utilization and lower operational costs. Savings can be significant: e.g. 85% for typical deployment configurations.</a:t>
            </a:r>
            <a:endParaRPr lang="en-US" altLang="ja-JP"/>
          </a:p>
          <a:p>
            <a:pPr>
              <a:spcAft>
                <a:spcPts val="0"/>
              </a:spcAft>
            </a:pPr>
            <a:endParaRPr lang="en-US" altLang="ja-JP"/>
          </a:p>
          <a:p>
            <a:pPr>
              <a:spcAft>
                <a:spcPts val="0"/>
              </a:spcAft>
            </a:pPr>
            <a:r>
              <a:rPr lang="en-US" altLang="ja-JP"/>
              <a:t>For labor, you’ll also get a ~60% cost saving via simplified infra setup and management in the cloud and lower operating cost via using PaaS solutions. </a:t>
            </a:r>
          </a:p>
          <a:p>
            <a:endParaRPr lang="en-US"/>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22</a:t>
            </a:fld>
            <a:endParaRPr lang="en-US" sz="800">
              <a:solidFill>
                <a:srgbClr val="000000"/>
              </a:solidFill>
              <a:latin typeface="Segoe UI"/>
            </a:endParaRPr>
          </a:p>
        </p:txBody>
      </p:sp>
    </p:spTree>
    <p:extLst>
      <p:ext uri="{BB962C8B-B14F-4D97-AF65-F5344CB8AC3E}">
        <p14:creationId xmlns:p14="http://schemas.microsoft.com/office/powerpoint/2010/main" val="4058483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65463" y="273050"/>
            <a:ext cx="3149600" cy="1771650"/>
          </a:xfrm>
          <a:prstGeom prst="rect">
            <a:avLst/>
          </a:prstGeom>
        </p:spPr>
      </p:sp>
      <p:sp>
        <p:nvSpPr>
          <p:cNvPr id="3" name="Notes Placeholder 2"/>
          <p:cNvSpPr>
            <a:spLocks noGrp="1"/>
          </p:cNvSpPr>
          <p:nvPr>
            <p:ph type="body" idx="1"/>
          </p:nvPr>
        </p:nvSpPr>
        <p:spPr>
          <a:xfrm>
            <a:off x="618642" y="2301525"/>
            <a:ext cx="8073242" cy="2685659"/>
          </a:xfrm>
          <a:prstGeom prst="rect">
            <a:avLst/>
          </a:prstGeom>
        </p:spPr>
        <p:txBody>
          <a:bodyPr/>
          <a:lstStyle/>
          <a:p>
            <a:r>
              <a:rPr lang="en-US" b="1"/>
              <a:t>KEY POINTS:</a:t>
            </a:r>
          </a:p>
          <a:p>
            <a:pPr marL="174428" indent="-174428">
              <a:buFont typeface="Arial" panose="020B0604020202020204" pitchFamily="34" charset="0"/>
              <a:buChar char="•"/>
            </a:pPr>
            <a:r>
              <a:rPr lang="en-US"/>
              <a:t>Windows Virtual Desktop (WVD) is the best virtual desktop and app experience, delivered on Azure</a:t>
            </a:r>
          </a:p>
          <a:p>
            <a:pPr marL="174428" indent="-174428">
              <a:buFont typeface="Arial" panose="020B0604020202020204" pitchFamily="34" charset="0"/>
              <a:buChar char="•"/>
            </a:pPr>
            <a:r>
              <a:rPr lang="en-US"/>
              <a:t>Best Product: </a:t>
            </a:r>
          </a:p>
          <a:p>
            <a:pPr marL="639569" lvl="1" indent="-174428"/>
            <a:r>
              <a:rPr lang="en-US"/>
              <a:t>Multi-session Windows 10 delivers Client experience, on shared VMs </a:t>
            </a:r>
          </a:p>
          <a:p>
            <a:pPr marL="639569" lvl="1" indent="-174428"/>
            <a:r>
              <a:rPr lang="en-US"/>
              <a:t>Optimized for Office 365 ProPlus – Microsoft Office applications are some of the most highly used and most commonly virtualized applications for any business. Poor email client performance is one of top issues preventing many enterprises from fully adopting non-persistent virtual desktop models. For administrators, the various workarounds to this problem can result in dramatically increased server utilization, increased cost, and ongoing poor and inconsistent performance for end users. With FSLogix, Office 365 ProPlus enables faster load times for user profiles in Outlook and OneDrive. FSLogix Apps Profile Containers move the entire User Profile, including the registry, to an in-guest container, which appears to be fully integrated with the local system. This approach completely eliminates the need for Folder Redirection or other network-share based workarounds leading to long server queues during peak periods. User email performance is returned to ‘normal’, or indistinguishable from running Outlook in a well-optimized local computing environment.</a:t>
            </a:r>
            <a:endParaRPr lang="en-US">
              <a:solidFill>
                <a:srgbClr val="FF0000"/>
              </a:solidFill>
            </a:endParaRPr>
          </a:p>
          <a:p>
            <a:pPr marL="639569" lvl="1" indent="-174428"/>
            <a:r>
              <a:rPr lang="en-US"/>
              <a:t>Microsoft takes care of the control plane, keeps the service up and running</a:t>
            </a:r>
          </a:p>
          <a:p>
            <a:pPr marL="639569" lvl="1" indent="-174428"/>
            <a:r>
              <a:rPr lang="en-US"/>
              <a:t>Includes all FSLogix technologies including, Profile Container, App Masking and Java Redirection</a:t>
            </a:r>
            <a:endParaRPr lang="en-US">
              <a:solidFill>
                <a:srgbClr val="FF0000"/>
              </a:solidFill>
            </a:endParaRPr>
          </a:p>
          <a:p>
            <a:pPr marL="174428" indent="-174428">
              <a:buFont typeface="Arial" panose="020B0604020202020204" pitchFamily="34" charset="0"/>
              <a:buChar char="•"/>
            </a:pPr>
            <a:r>
              <a:rPr lang="en-US"/>
              <a:t>Best Value</a:t>
            </a:r>
          </a:p>
          <a:p>
            <a:pPr marL="639569" lvl="1" indent="-174428"/>
            <a:r>
              <a:rPr lang="en-US"/>
              <a:t>Most Enterprise customers already have the licensing they need </a:t>
            </a:r>
          </a:p>
          <a:p>
            <a:pPr marL="639569" lvl="1" indent="-174428"/>
            <a:r>
              <a:rPr lang="en-US"/>
              <a:t>Avoid W7 extended support costs – Free Extended Security Updates</a:t>
            </a:r>
          </a:p>
          <a:p>
            <a:pPr marL="639569" lvl="1" indent="-174428"/>
            <a:r>
              <a:rPr lang="en-US"/>
              <a:t>Improve efficiency through Windows 10 Multi-Session, intelligent load balancing, and Server (RDS) deployments</a:t>
            </a:r>
          </a:p>
          <a:p>
            <a:r>
              <a:rPr lang="en-US"/>
              <a:t>Cloud Scale</a:t>
            </a:r>
          </a:p>
          <a:p>
            <a:pPr marL="174428" indent="-174428">
              <a:buFont typeface="Arial" panose="020B0604020202020204" pitchFamily="34" charset="0"/>
              <a:buChar char="•"/>
            </a:pPr>
            <a:r>
              <a:rPr lang="en-US"/>
              <a:t>get all benefits of Microsoft’s cloud scale including high availability and scalability, cost effectiveness, security, and privacy</a:t>
            </a:r>
          </a:p>
          <a:p>
            <a:pPr marL="174428" indent="-174428">
              <a:buFont typeface="Arial" panose="020B0604020202020204" pitchFamily="34" charset="0"/>
              <a:buChar char="•"/>
            </a:pPr>
            <a:r>
              <a:rPr lang="en-US"/>
              <a:t>WVD is designed for customers to bring desktops to cloud, and this service is only going to get better, as MSFT wants this workload on Azure</a:t>
            </a:r>
          </a:p>
          <a:p>
            <a:endParaRPr lang="en-US"/>
          </a:p>
        </p:txBody>
      </p:sp>
      <p:sp>
        <p:nvSpPr>
          <p:cNvPr id="7" name="Slide Number Placeholder 6"/>
          <p:cNvSpPr>
            <a:spLocks noGrp="1"/>
          </p:cNvSpPr>
          <p:nvPr>
            <p:ph type="sldNum" sz="quarter" idx="13"/>
          </p:nvPr>
        </p:nvSpPr>
        <p:spPr>
          <a:xfrm>
            <a:off x="7008382" y="5057459"/>
            <a:ext cx="5164701" cy="122898"/>
          </a:xfrm>
          <a:prstGeom prst="rect">
            <a:avLst/>
          </a:prstGeom>
        </p:spPr>
        <p:txBody>
          <a:bodyPr/>
          <a:lstStyle/>
          <a:p>
            <a:pPr defTabSz="948888">
              <a:defRPr/>
            </a:pPr>
            <a:fld id="{B4008EB6-D09E-4580-8CD6-DDB14511944F}" type="slidenum">
              <a:rPr lang="en-US" sz="800">
                <a:solidFill>
                  <a:srgbClr val="000000"/>
                </a:solidFill>
                <a:latin typeface="Segoe UI"/>
              </a:rPr>
              <a:pPr defTabSz="948888">
                <a:defRPr/>
              </a:pPr>
              <a:t>23</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7F996261-F481-4A52-AADC-ECAA6A84873F}"/>
              </a:ext>
            </a:extLst>
          </p:cNvPr>
          <p:cNvSpPr txBox="1"/>
          <p:nvPr/>
        </p:nvSpPr>
        <p:spPr>
          <a:xfrm>
            <a:off x="6186393" y="592131"/>
            <a:ext cx="5567753" cy="282769"/>
          </a:xfrm>
          <a:prstGeom prst="rect">
            <a:avLst/>
          </a:prstGeom>
          <a:noFill/>
        </p:spPr>
        <p:txBody>
          <a:bodyPr wrap="square" lIns="0" tIns="0" rIns="0" bIns="0" rtlCol="0" anchor="t">
            <a:spAutoFit/>
          </a:bodyPr>
          <a:lstStyle/>
          <a:p>
            <a:pPr defTabSz="948888">
              <a:lnSpc>
                <a:spcPct val="90000"/>
              </a:lnSpc>
              <a:defRPr/>
            </a:pPr>
            <a:r>
              <a:rPr lang="en-US" sz="2000" spc="-102">
                <a:solidFill>
                  <a:srgbClr val="FFFFFF"/>
                </a:solidFill>
                <a:latin typeface="Segoe UI"/>
              </a:rPr>
              <a:t>“…”</a:t>
            </a:r>
          </a:p>
        </p:txBody>
      </p:sp>
    </p:spTree>
    <p:extLst>
      <p:ext uri="{BB962C8B-B14F-4D97-AF65-F5344CB8AC3E}">
        <p14:creationId xmlns:p14="http://schemas.microsoft.com/office/powerpoint/2010/main" val="24149931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KEY POINTS:</a:t>
            </a:r>
          </a:p>
          <a:p>
            <a:pPr marL="171176" indent="-171176">
              <a:buFont typeface="Arial" panose="020B0604020202020204" pitchFamily="34" charset="0"/>
              <a:buChar char="•"/>
            </a:pPr>
            <a:r>
              <a:rPr lang="en-US"/>
              <a:t>Many Microsoft customers are already eligible for WVD today…</a:t>
            </a:r>
          </a:p>
          <a:p>
            <a:pPr marL="171176" indent="-171176">
              <a:buFont typeface="Arial" panose="020B0604020202020204" pitchFamily="34" charset="0"/>
              <a:buChar char="•"/>
            </a:pPr>
            <a:r>
              <a:rPr lang="en-US"/>
              <a:t>This makes positioning WVD even easier </a:t>
            </a:r>
          </a:p>
        </p:txBody>
      </p:sp>
      <p:sp>
        <p:nvSpPr>
          <p:cNvPr id="4" name="Slide Number Placeholder 3"/>
          <p:cNvSpPr>
            <a:spLocks noGrp="1"/>
          </p:cNvSpPr>
          <p:nvPr>
            <p:ph type="sldNum" sz="quarter" idx="5"/>
          </p:nvPr>
        </p:nvSpPr>
        <p:spPr/>
        <p:txBody>
          <a:bodyPr/>
          <a:lstStyle/>
          <a:p>
            <a:pPr defTabSz="912937">
              <a:defRPr/>
            </a:pPr>
            <a:fld id="{2F580FA7-2A11-4403-A54D-9B2F15AFF8CB}" type="slidenum">
              <a:rPr lang="en-US">
                <a:solidFill>
                  <a:prstClr val="black"/>
                </a:solidFill>
                <a:latin typeface="Calibri" panose="020F0502020204030204"/>
              </a:rPr>
              <a:pPr defTabSz="912937">
                <a:defRPr/>
              </a:pPr>
              <a:t>24</a:t>
            </a:fld>
            <a:endParaRPr lang="en-US">
              <a:solidFill>
                <a:prstClr val="black"/>
              </a:solidFill>
              <a:latin typeface="Calibri" panose="020F0502020204030204"/>
            </a:endParaRPr>
          </a:p>
        </p:txBody>
      </p:sp>
    </p:spTree>
    <p:extLst>
      <p:ext uri="{BB962C8B-B14F-4D97-AF65-F5344CB8AC3E}">
        <p14:creationId xmlns:p14="http://schemas.microsoft.com/office/powerpoint/2010/main" val="846644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0"/>
              </a:spcAft>
            </a:pPr>
            <a:r>
              <a:rPr lang="en-US" sz="1200"/>
              <a:t>When it comes to virtual desktop economics, there are three big cost components you need to be aware of:</a:t>
            </a:r>
            <a:r>
              <a:rPr lang="zh-CN" altLang="en-US" sz="1200"/>
              <a:t> </a:t>
            </a:r>
            <a:r>
              <a:rPr lang="en-US" altLang="zh-CN" sz="1200"/>
              <a:t>infrastructure,</a:t>
            </a:r>
            <a:r>
              <a:rPr lang="ja-JP" altLang="en-US" sz="1200"/>
              <a:t> </a:t>
            </a:r>
            <a:r>
              <a:rPr lang="en-US" altLang="ja-JP" sz="1200"/>
              <a:t>licensing,</a:t>
            </a:r>
            <a:r>
              <a:rPr lang="ja-JP" altLang="en-US" sz="1200"/>
              <a:t> </a:t>
            </a:r>
            <a:r>
              <a:rPr lang="en-US" altLang="ja-JP" sz="1200"/>
              <a:t>and labor. And WVD can help you achieve significant cost savings in all three. Here we’ll start with a benefit summary, and then look into the details of each.</a:t>
            </a:r>
          </a:p>
          <a:p>
            <a:pPr>
              <a:spcAft>
                <a:spcPts val="0"/>
              </a:spcAft>
            </a:pPr>
            <a:endParaRPr lang="en-US" altLang="ja-JP" sz="1200"/>
          </a:p>
          <a:p>
            <a:pPr>
              <a:spcAft>
                <a:spcPts val="0"/>
              </a:spcAft>
            </a:pPr>
            <a:r>
              <a:rPr lang="en-US" altLang="ja-JP" sz="1200"/>
              <a:t>For infrastructure, you can save ~70% through optimized compute, storage, and networking cost – in WVD you can deploy Win10 at multi-session cost; leverage cost effective compute and storage; manage flexible network provisioning, enjoy best value compute rate, and take advantage of the cloud economics. </a:t>
            </a:r>
          </a:p>
          <a:p>
            <a:pPr>
              <a:spcAft>
                <a:spcPts val="0"/>
              </a:spcAft>
            </a:pPr>
            <a:endParaRPr lang="en-US" altLang="ja-JP" sz="1200"/>
          </a:p>
          <a:p>
            <a:pPr>
              <a:spcAft>
                <a:spcPts val="0"/>
              </a:spcAft>
            </a:pPr>
            <a:r>
              <a:rPr lang="en-US" altLang="ja-JP" sz="1200"/>
              <a:t>For licensing, you’ll enjoy a ~60% cost reduction by using already included WVD management service, eliminating RDS CAL if you are migrating from Windows Server RDS to Win10 multi-session, and if you are using Win7 today, you can have 3-year ESU included after moving to WVD; </a:t>
            </a:r>
          </a:p>
          <a:p>
            <a:pPr>
              <a:spcAft>
                <a:spcPts val="0"/>
              </a:spcAft>
            </a:pPr>
            <a:endParaRPr lang="en-US" altLang="ja-JP" sz="1200"/>
          </a:p>
          <a:p>
            <a:pPr>
              <a:spcAft>
                <a:spcPts val="0"/>
              </a:spcAft>
            </a:pPr>
            <a:r>
              <a:rPr lang="en-US" altLang="ja-JP" sz="1200"/>
              <a:t>For labor, you’ll also get a ~60% cost saving via simplified infra setup and management in the cloud and lower operating cost via using PaaS solutions. </a:t>
            </a:r>
          </a:p>
          <a:p>
            <a:pPr>
              <a:spcAft>
                <a:spcPts val="0"/>
              </a:spcAft>
            </a:pPr>
            <a:endParaRPr lang="en-US" altLang="ja-JP" sz="1200"/>
          </a:p>
          <a:p>
            <a:pPr>
              <a:spcAft>
                <a:spcPts val="0"/>
              </a:spcAft>
            </a:pPr>
            <a:r>
              <a:rPr lang="en-US" altLang="ja-JP" sz="1200"/>
              <a:t>Now you have a high level sense of WVD’s economic value, let’s double click into each of</a:t>
            </a:r>
            <a:r>
              <a:rPr lang="zh-CN" altLang="en-US" sz="1200"/>
              <a:t> </a:t>
            </a:r>
            <a:r>
              <a:rPr lang="en-US" altLang="ja-JP" sz="1200"/>
              <a:t>those benefits and see why and how they will apply to your environment. I’ll start with Infrastructure.</a:t>
            </a:r>
          </a:p>
          <a:p>
            <a:pPr>
              <a:spcAft>
                <a:spcPts val="0"/>
              </a:spcAft>
            </a:pPr>
            <a:endParaRPr lang="en-US" sz="1200"/>
          </a:p>
          <a:p>
            <a:pPr>
              <a:spcAft>
                <a:spcPts val="0"/>
              </a:spcAft>
            </a:pPr>
            <a:r>
              <a:rPr lang="en-US" sz="1200"/>
              <a:t>(if customers ask how we get the 60%~70% saving, tell them we’ll cover the specific calculation later on)</a:t>
            </a:r>
          </a:p>
        </p:txBody>
      </p:sp>
      <p:sp>
        <p:nvSpPr>
          <p:cNvPr id="4" name="Slide Number Placeholder 3"/>
          <p:cNvSpPr>
            <a:spLocks noGrp="1"/>
          </p:cNvSpPr>
          <p:nvPr>
            <p:ph type="sldNum" sz="quarter" idx="5"/>
          </p:nvPr>
        </p:nvSpPr>
        <p:spPr/>
        <p:txBody>
          <a:bodyPr/>
          <a:lstStyle/>
          <a:p>
            <a:pPr defTabSz="930253">
              <a:defRPr/>
            </a:pPr>
            <a:fld id="{9A75D05F-1C32-4348-A2A3-98843E8928AA}" type="slidenum">
              <a:rPr lang="en-US">
                <a:solidFill>
                  <a:prstClr val="black"/>
                </a:solidFill>
                <a:latin typeface="Calibri" panose="020F0502020204030204"/>
              </a:rPr>
              <a:pPr defTabSz="930253">
                <a:defRPr/>
              </a:pPr>
              <a:t>25</a:t>
            </a:fld>
            <a:endParaRPr lang="en-US">
              <a:solidFill>
                <a:prstClr val="black"/>
              </a:solidFill>
              <a:latin typeface="Calibri" panose="020F0502020204030204"/>
            </a:endParaRPr>
          </a:p>
        </p:txBody>
      </p:sp>
    </p:spTree>
    <p:extLst>
      <p:ext uri="{BB962C8B-B14F-4D97-AF65-F5344CB8AC3E}">
        <p14:creationId xmlns:p14="http://schemas.microsoft.com/office/powerpoint/2010/main" val="3177555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most immediate opportunity may be in replace/migrate.  Those customers have bought into virtualization, they have a deployment that they would like to modernize and move to cloud.  And Windows Multisession will allow them deliver improved experience at a </a:t>
            </a:r>
            <a:r>
              <a:rPr lang="en-US" err="1"/>
              <a:t>pool’d</a:t>
            </a:r>
            <a:r>
              <a:rPr lang="en-US"/>
              <a:t> cost.  Early customers are interested in upgrading their deployment for the future, versus a straight lift/shift</a:t>
            </a:r>
          </a:p>
        </p:txBody>
      </p:sp>
      <p:sp>
        <p:nvSpPr>
          <p:cNvPr id="4" name="Slide Number Placeholder 3"/>
          <p:cNvSpPr>
            <a:spLocks noGrp="1"/>
          </p:cNvSpPr>
          <p:nvPr>
            <p:ph type="sldNum" sz="quarter" idx="5"/>
          </p:nvPr>
        </p:nvSpPr>
        <p:spPr/>
        <p:txBody>
          <a:bodyPr/>
          <a:lstStyle/>
          <a:p>
            <a:pPr defTabSz="910018">
              <a:defRPr/>
            </a:pPr>
            <a:fld id="{9A75D05F-1C32-4348-A2A3-98843E8928AA}" type="slidenum">
              <a:rPr lang="en-US">
                <a:solidFill>
                  <a:prstClr val="black"/>
                </a:solidFill>
                <a:latin typeface="Calibri" panose="020F0502020204030204"/>
              </a:rPr>
              <a:pPr defTabSz="910018">
                <a:defRPr/>
              </a:pPr>
              <a:t>26</a:t>
            </a:fld>
            <a:endParaRPr lang="en-US">
              <a:solidFill>
                <a:prstClr val="black"/>
              </a:solidFill>
              <a:latin typeface="Calibri" panose="020F0502020204030204"/>
            </a:endParaRPr>
          </a:p>
        </p:txBody>
      </p:sp>
    </p:spTree>
    <p:extLst>
      <p:ext uri="{BB962C8B-B14F-4D97-AF65-F5344CB8AC3E}">
        <p14:creationId xmlns:p14="http://schemas.microsoft.com/office/powerpoint/2010/main" val="3911295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for Citrix: </a:t>
            </a:r>
            <a:r>
              <a:rPr lang="en-US">
                <a:hlinkClick r:id="rId3"/>
              </a:rPr>
              <a:t>https://community.hpe.com/t5/Transforming-IT/Citrix-VDI-Comparing-On-Premises-vs-Azure-Cloud-2018-Infographic/ba-p/7017527#.XjCEHVWSnZs</a:t>
            </a:r>
            <a:endParaRPr lang="en-US"/>
          </a:p>
        </p:txBody>
      </p:sp>
      <p:sp>
        <p:nvSpPr>
          <p:cNvPr id="4" name="Slide Number Placeholder 3"/>
          <p:cNvSpPr>
            <a:spLocks noGrp="1"/>
          </p:cNvSpPr>
          <p:nvPr>
            <p:ph type="sldNum" sz="quarter" idx="5"/>
          </p:nvPr>
        </p:nvSpPr>
        <p:spPr/>
        <p:txBody>
          <a:bodyPr/>
          <a:lstStyle/>
          <a:p>
            <a:pPr defTabSz="930253">
              <a:defRPr/>
            </a:pPr>
            <a:fld id="{9A75D05F-1C32-4348-A2A3-98843E8928AA}" type="slidenum">
              <a:rPr lang="en-US">
                <a:solidFill>
                  <a:prstClr val="black"/>
                </a:solidFill>
                <a:latin typeface="Calibri" panose="020F0502020204030204"/>
              </a:rPr>
              <a:pPr defTabSz="930253">
                <a:defRPr/>
              </a:pPr>
              <a:t>27</a:t>
            </a:fld>
            <a:endParaRPr lang="en-US">
              <a:solidFill>
                <a:prstClr val="black"/>
              </a:solidFill>
              <a:latin typeface="Calibri" panose="020F0502020204030204"/>
            </a:endParaRPr>
          </a:p>
        </p:txBody>
      </p:sp>
    </p:spTree>
    <p:extLst>
      <p:ext uri="{BB962C8B-B14F-4D97-AF65-F5344CB8AC3E}">
        <p14:creationId xmlns:p14="http://schemas.microsoft.com/office/powerpoint/2010/main" val="456177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month we will touch back on the pricing aspect of WVD with more resources, but this is an introduction to how you would consider the economical impact of switching from RDS/VDI to WVD.</a:t>
            </a:r>
          </a:p>
        </p:txBody>
      </p:sp>
      <p:sp>
        <p:nvSpPr>
          <p:cNvPr id="4" name="Slide Number Placeholder 3"/>
          <p:cNvSpPr>
            <a:spLocks noGrp="1"/>
          </p:cNvSpPr>
          <p:nvPr>
            <p:ph type="sldNum" sz="quarter" idx="5"/>
          </p:nvPr>
        </p:nvSpPr>
        <p:spPr/>
        <p:txBody>
          <a:bodyPr/>
          <a:lstStyle/>
          <a:p>
            <a:pPr defTabSz="930253">
              <a:defRPr/>
            </a:pPr>
            <a:fld id="{9A75D05F-1C32-4348-A2A3-98843E8928AA}" type="slidenum">
              <a:rPr lang="en-US">
                <a:solidFill>
                  <a:prstClr val="black"/>
                </a:solidFill>
                <a:latin typeface="Calibri" panose="020F0502020204030204"/>
              </a:rPr>
              <a:pPr defTabSz="930253">
                <a:defRPr/>
              </a:pPr>
              <a:t>28</a:t>
            </a:fld>
            <a:endParaRPr lang="en-US">
              <a:solidFill>
                <a:prstClr val="black"/>
              </a:solidFill>
              <a:latin typeface="Calibri" panose="020F0502020204030204"/>
            </a:endParaRPr>
          </a:p>
        </p:txBody>
      </p:sp>
    </p:spTree>
    <p:extLst>
      <p:ext uri="{BB962C8B-B14F-4D97-AF65-F5344CB8AC3E}">
        <p14:creationId xmlns:p14="http://schemas.microsoft.com/office/powerpoint/2010/main" val="1964890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9772" y="4467789"/>
            <a:ext cx="5598178" cy="3655463"/>
          </a:xfrm>
        </p:spPr>
        <p:txBody>
          <a:bodyPr/>
          <a:lstStyle/>
          <a:p>
            <a:r>
              <a:rPr lang="en-US"/>
              <a:t>And a summary slide based on the material above.  We will look at two important rows in this table  #1 (Infrastructure) We will look at the cost savings from switching to Win10 Multi-session from a VDI environment.  These cost savings come from multi-session environments on VM   #2 (License)  we will look at the required RDS Cal </a:t>
            </a:r>
            <a:r>
              <a:rPr lang="en-US" err="1"/>
              <a:t>licences</a:t>
            </a:r>
            <a:r>
              <a:rPr lang="en-US"/>
              <a:t> savings from switching from RDS to </a:t>
            </a:r>
            <a:r>
              <a:rPr lang="en-US" err="1"/>
              <a:t>wVD</a:t>
            </a:r>
            <a:r>
              <a:rPr lang="en-US"/>
              <a:t>.  This is an economic benefit, but also a hassle!</a:t>
            </a:r>
          </a:p>
          <a:p>
            <a:endParaRPr lang="en-US"/>
          </a:p>
          <a:p>
            <a:r>
              <a:rPr lang="en-US" b="1"/>
              <a:t>What Are Remote Desktop Licenses?</a:t>
            </a:r>
            <a:endParaRPr lang="en-US"/>
          </a:p>
          <a:p>
            <a:r>
              <a:rPr lang="en-US"/>
              <a:t>If you need to expand your server environment beyond a local area network, a Microsoft Remote Desktop CAL is the right solution for you. Remote desktop licenses are add-ons for Microsoft Windows Server that unlock the ability for specific devices or users to access the central server from anywhere they’re located using their existing software. Doing so allows remote users to get more done for your home, small business or enterprise using modern cloud capabilities. Remote desktop licensing is a must-have for teams with developers and other users away from the local network. By purchasing remote desktop user CALs, you can as many remote users as you want to your existing server. </a:t>
            </a:r>
          </a:p>
          <a:p>
            <a:endParaRPr lang="en-US"/>
          </a:p>
        </p:txBody>
      </p:sp>
      <p:sp>
        <p:nvSpPr>
          <p:cNvPr id="4" name="Slide Number Placeholder 3"/>
          <p:cNvSpPr>
            <a:spLocks noGrp="1"/>
          </p:cNvSpPr>
          <p:nvPr>
            <p:ph type="sldNum" sz="quarter" idx="5"/>
          </p:nvPr>
        </p:nvSpPr>
        <p:spPr/>
        <p:txBody>
          <a:bodyPr/>
          <a:lstStyle/>
          <a:p>
            <a:pPr defTabSz="930253">
              <a:defRPr/>
            </a:pPr>
            <a:fld id="{9A75D05F-1C32-4348-A2A3-98843E8928AA}" type="slidenum">
              <a:rPr lang="en-US">
                <a:solidFill>
                  <a:prstClr val="black"/>
                </a:solidFill>
                <a:latin typeface="Calibri" panose="020F0502020204030204"/>
              </a:rPr>
              <a:pPr defTabSz="930253">
                <a:defRPr/>
              </a:pPr>
              <a:t>29</a:t>
            </a:fld>
            <a:endParaRPr lang="en-US">
              <a:solidFill>
                <a:prstClr val="black"/>
              </a:solidFill>
              <a:latin typeface="Calibri" panose="020F0502020204030204"/>
            </a:endParaRPr>
          </a:p>
        </p:txBody>
      </p:sp>
    </p:spTree>
    <p:extLst>
      <p:ext uri="{BB962C8B-B14F-4D97-AF65-F5344CB8AC3E}">
        <p14:creationId xmlns:p14="http://schemas.microsoft.com/office/powerpoint/2010/main" val="3347304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a:t>“Set of technologies that allows you to deploy a virtual desktop in Azure.”</a:t>
            </a:r>
          </a:p>
          <a:p>
            <a:endParaRPr lang="en-US" sz="800"/>
          </a:p>
          <a:p>
            <a:r>
              <a:rPr lang="en-US" sz="800"/>
              <a:t>WVD is the only service that delivers simplified management, multi-session Windows 10, optimization for Office 365 </a:t>
            </a:r>
            <a:r>
              <a:rPr lang="en-US" sz="800" err="1"/>
              <a:t>ProPlus</a:t>
            </a:r>
            <a:r>
              <a:rPr lang="en-US" sz="800"/>
              <a:t>, and support for Remote Desktop Services Environments.  With Windows Virtual Desktop you can deploy and scale your Windows desktops and apps on Azure in minutes, with built-in security and compliance.</a:t>
            </a:r>
          </a:p>
          <a:p>
            <a:endParaRPr lang="en-US" sz="80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397825" defTabSz="9126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400512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New virtualization opportunities take longer to sell…there’s a long sales cycle and it can take up to 9 months for committed deployment.  The good news is that offering WVD as a standard Azure service makes it easier for customers to pilot, and you will be catching some of these customer midcycle</a:t>
            </a:r>
          </a:p>
          <a:p>
            <a:endParaRPr lang="en-US"/>
          </a:p>
          <a:p>
            <a:r>
              <a:rPr lang="en-US"/>
              <a:t> </a:t>
            </a:r>
          </a:p>
        </p:txBody>
      </p:sp>
      <p:sp>
        <p:nvSpPr>
          <p:cNvPr id="4" name="Slide Number Placeholder 3"/>
          <p:cNvSpPr>
            <a:spLocks noGrp="1"/>
          </p:cNvSpPr>
          <p:nvPr>
            <p:ph type="sldNum" sz="quarter" idx="5"/>
          </p:nvPr>
        </p:nvSpPr>
        <p:spPr/>
        <p:txBody>
          <a:bodyPr/>
          <a:lstStyle/>
          <a:p>
            <a:pPr defTabSz="910018">
              <a:defRPr/>
            </a:pPr>
            <a:fld id="{9A75D05F-1C32-4348-A2A3-98843E8928AA}" type="slidenum">
              <a:rPr lang="en-US">
                <a:solidFill>
                  <a:prstClr val="black"/>
                </a:solidFill>
                <a:latin typeface="Calibri" panose="020F0502020204030204"/>
              </a:rPr>
              <a:pPr defTabSz="910018">
                <a:defRPr/>
              </a:pPr>
              <a:t>30</a:t>
            </a:fld>
            <a:endParaRPr lang="en-US">
              <a:solidFill>
                <a:prstClr val="black"/>
              </a:solidFill>
              <a:latin typeface="Calibri" panose="020F0502020204030204"/>
            </a:endParaRPr>
          </a:p>
        </p:txBody>
      </p:sp>
    </p:spTree>
    <p:extLst>
      <p:ext uri="{BB962C8B-B14F-4D97-AF65-F5344CB8AC3E}">
        <p14:creationId xmlns:p14="http://schemas.microsoft.com/office/powerpoint/2010/main" val="36588744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This is going to be the most technical slide, and I apologize for this.  This is also the reason that we are going to do a WVD Pricing deep dive to make sure that you will have everything you need to know to accurately price Azure for your customers and help remove the complexity for them.</a:t>
            </a:r>
          </a:p>
          <a:p>
            <a:endParaRPr lang="en-US" b="1"/>
          </a:p>
          <a:p>
            <a:r>
              <a:rPr lang="en-US" b="1"/>
              <a:t>Main point – as a partner you can make about $437 with a </a:t>
            </a:r>
            <a:r>
              <a:rPr lang="en-US" b="1" err="1"/>
              <a:t>Consumption+margin</a:t>
            </a:r>
            <a:r>
              <a:rPr lang="en-US" b="1"/>
              <a:t> service.  </a:t>
            </a:r>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31</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239AAF5E-B7D9-4970-ACF6-8BEA26F0046B}"/>
              </a:ext>
            </a:extLst>
          </p:cNvPr>
          <p:cNvSpPr txBox="1"/>
          <p:nvPr/>
        </p:nvSpPr>
        <p:spPr>
          <a:xfrm>
            <a:off x="3650986" y="1081282"/>
            <a:ext cx="3285887" cy="290452"/>
          </a:xfrm>
          <a:prstGeom prst="rect">
            <a:avLst/>
          </a:prstGeom>
          <a:noFill/>
        </p:spPr>
        <p:txBody>
          <a:bodyPr wrap="square" lIns="0" tIns="0" rIns="0" bIns="0" rtlCol="0" anchor="t">
            <a:spAutoFit/>
          </a:bodyPr>
          <a:lstStyle/>
          <a:p>
            <a:pPr defTabSz="931196">
              <a:lnSpc>
                <a:spcPct val="90000"/>
              </a:lnSpc>
              <a:defRPr/>
            </a:pPr>
            <a:r>
              <a:rPr lang="en-US" sz="2100" spc="-106">
                <a:solidFill>
                  <a:srgbClr val="FFFFFF"/>
                </a:solidFill>
                <a:latin typeface="Segoe UI"/>
              </a:rPr>
              <a:t>“Insert text here”</a:t>
            </a:r>
          </a:p>
        </p:txBody>
      </p:sp>
      <p:sp>
        <p:nvSpPr>
          <p:cNvPr id="7" name="TextBox 6">
            <a:extLst>
              <a:ext uri="{FF2B5EF4-FFF2-40B4-BE49-F238E27FC236}">
                <a16:creationId xmlns:a16="http://schemas.microsoft.com/office/drawing/2014/main" id="{10DADBC5-307D-46DF-A451-4A860BBB8AAE}"/>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31196">
              <a:spcAft>
                <a:spcPts val="1267"/>
              </a:spcAft>
              <a:defRPr/>
            </a:pPr>
            <a:r>
              <a:rPr lang="en-US" sz="1700" spc="-53">
                <a:solidFill>
                  <a:srgbClr val="000000"/>
                </a:solidFill>
                <a:latin typeface="Segoe UI Semibold"/>
              </a:rPr>
              <a:t>Key points to land</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2512794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32</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239AAF5E-B7D9-4970-ACF6-8BEA26F0046B}"/>
              </a:ext>
            </a:extLst>
          </p:cNvPr>
          <p:cNvSpPr txBox="1"/>
          <p:nvPr/>
        </p:nvSpPr>
        <p:spPr>
          <a:xfrm>
            <a:off x="3650986" y="1081282"/>
            <a:ext cx="3285887" cy="290452"/>
          </a:xfrm>
          <a:prstGeom prst="rect">
            <a:avLst/>
          </a:prstGeom>
          <a:noFill/>
        </p:spPr>
        <p:txBody>
          <a:bodyPr wrap="square" lIns="0" tIns="0" rIns="0" bIns="0" rtlCol="0" anchor="t">
            <a:spAutoFit/>
          </a:bodyPr>
          <a:lstStyle/>
          <a:p>
            <a:pPr defTabSz="931196">
              <a:lnSpc>
                <a:spcPct val="90000"/>
              </a:lnSpc>
              <a:defRPr/>
            </a:pPr>
            <a:r>
              <a:rPr lang="en-US" sz="2100" spc="-106">
                <a:solidFill>
                  <a:srgbClr val="FFFFFF"/>
                </a:solidFill>
                <a:latin typeface="Segoe UI"/>
              </a:rPr>
              <a:t>“Insert text here”</a:t>
            </a:r>
          </a:p>
        </p:txBody>
      </p:sp>
      <p:sp>
        <p:nvSpPr>
          <p:cNvPr id="7" name="TextBox 6">
            <a:extLst>
              <a:ext uri="{FF2B5EF4-FFF2-40B4-BE49-F238E27FC236}">
                <a16:creationId xmlns:a16="http://schemas.microsoft.com/office/drawing/2014/main" id="{10DADBC5-307D-46DF-A451-4A860BBB8AAE}"/>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31196">
              <a:spcAft>
                <a:spcPts val="1267"/>
              </a:spcAft>
              <a:defRPr/>
            </a:pPr>
            <a:r>
              <a:rPr lang="en-US" sz="1700" spc="-53">
                <a:solidFill>
                  <a:srgbClr val="000000"/>
                </a:solidFill>
                <a:latin typeface="Segoe UI Semibold"/>
              </a:rPr>
              <a:t>Key points to land</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18905460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406020" defTabSz="9314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20451306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406020" defTabSz="9314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684584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35</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239AAF5E-B7D9-4970-ACF6-8BEA26F0046B}"/>
              </a:ext>
            </a:extLst>
          </p:cNvPr>
          <p:cNvSpPr txBox="1"/>
          <p:nvPr/>
        </p:nvSpPr>
        <p:spPr>
          <a:xfrm>
            <a:off x="3650986" y="1081282"/>
            <a:ext cx="3285887" cy="290452"/>
          </a:xfrm>
          <a:prstGeom prst="rect">
            <a:avLst/>
          </a:prstGeom>
          <a:noFill/>
        </p:spPr>
        <p:txBody>
          <a:bodyPr wrap="square" lIns="0" tIns="0" rIns="0" bIns="0" rtlCol="0" anchor="t">
            <a:spAutoFit/>
          </a:bodyPr>
          <a:lstStyle/>
          <a:p>
            <a:pPr defTabSz="931196">
              <a:lnSpc>
                <a:spcPct val="90000"/>
              </a:lnSpc>
              <a:defRPr/>
            </a:pPr>
            <a:r>
              <a:rPr lang="en-US" sz="2100" spc="-106">
                <a:solidFill>
                  <a:srgbClr val="FFFFFF"/>
                </a:solidFill>
                <a:latin typeface="Segoe UI"/>
              </a:rPr>
              <a:t>“Insert text here”</a:t>
            </a:r>
          </a:p>
        </p:txBody>
      </p:sp>
      <p:sp>
        <p:nvSpPr>
          <p:cNvPr id="7" name="TextBox 6">
            <a:extLst>
              <a:ext uri="{FF2B5EF4-FFF2-40B4-BE49-F238E27FC236}">
                <a16:creationId xmlns:a16="http://schemas.microsoft.com/office/drawing/2014/main" id="{10DADBC5-307D-46DF-A451-4A860BBB8AAE}"/>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31196">
              <a:spcAft>
                <a:spcPts val="1267"/>
              </a:spcAft>
              <a:defRPr/>
            </a:pPr>
            <a:r>
              <a:rPr lang="en-US" sz="1700" spc="-53">
                <a:solidFill>
                  <a:srgbClr val="000000"/>
                </a:solidFill>
                <a:latin typeface="Segoe UI Semibold"/>
              </a:rPr>
              <a:t>Key points to land</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15712440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31196">
              <a:defRPr/>
            </a:pPr>
            <a:fld id="{5F2D3714-B553-A044-BA72-366907BA36B5}" type="slidenum">
              <a:rPr lang="en-US">
                <a:solidFill>
                  <a:prstClr val="black"/>
                </a:solidFill>
                <a:latin typeface="Calibri" panose="020F0502020204030204"/>
              </a:rPr>
              <a:pPr defTabSz="931196">
                <a:defRPr/>
              </a:pPr>
              <a:t>36</a:t>
            </a:fld>
            <a:endParaRPr lang="en-US">
              <a:solidFill>
                <a:prstClr val="black"/>
              </a:solidFill>
              <a:latin typeface="Calibri" panose="020F0502020204030204"/>
            </a:endParaRPr>
          </a:p>
        </p:txBody>
      </p:sp>
    </p:spTree>
    <p:extLst>
      <p:ext uri="{BB962C8B-B14F-4D97-AF65-F5344CB8AC3E}">
        <p14:creationId xmlns:p14="http://schemas.microsoft.com/office/powerpoint/2010/main" val="29864954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defTabSz="931196">
              <a:defRPr/>
            </a:pPr>
            <a:fld id="{5F2D3714-B553-A044-BA72-366907BA36B5}" type="slidenum">
              <a:rPr lang="en-US">
                <a:solidFill>
                  <a:prstClr val="black"/>
                </a:solidFill>
                <a:latin typeface="Calibri" panose="020F0502020204030204"/>
              </a:rPr>
              <a:pPr defTabSz="931196">
                <a:defRPr/>
              </a:pPr>
              <a:t>37</a:t>
            </a:fld>
            <a:endParaRPr lang="en-US">
              <a:solidFill>
                <a:prstClr val="black"/>
              </a:solidFill>
              <a:latin typeface="Calibri" panose="020F0502020204030204"/>
            </a:endParaRPr>
          </a:p>
        </p:txBody>
      </p:sp>
    </p:spTree>
    <p:extLst>
      <p:ext uri="{BB962C8B-B14F-4D97-AF65-F5344CB8AC3E}">
        <p14:creationId xmlns:p14="http://schemas.microsoft.com/office/powerpoint/2010/main" val="529911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2904">
              <a:defRPr/>
            </a:pPr>
            <a:r>
              <a:rPr lang="en-US">
                <a:solidFill>
                  <a:prstClr val="black"/>
                </a:solidFill>
                <a:latin typeface="Calibri"/>
              </a:rPr>
              <a:t>May 2018 Roadshow Virtualiation</a:t>
            </a:r>
          </a:p>
        </p:txBody>
      </p:sp>
      <p:sp>
        <p:nvSpPr>
          <p:cNvPr id="5" name="Slide Number Placeholder 4"/>
          <p:cNvSpPr>
            <a:spLocks noGrp="1"/>
          </p:cNvSpPr>
          <p:nvPr>
            <p:ph type="sldNum" sz="quarter" idx="11"/>
          </p:nvPr>
        </p:nvSpPr>
        <p:spPr/>
        <p:txBody>
          <a:bodyPr/>
          <a:lstStyle/>
          <a:p>
            <a:pPr defTabSz="912904">
              <a:defRPr/>
            </a:pPr>
            <a:fld id="{5F2D3714-B553-A044-BA72-366907BA36B5}" type="slidenum">
              <a:rPr lang="en-US">
                <a:solidFill>
                  <a:prstClr val="black"/>
                </a:solidFill>
              </a:rPr>
              <a:pPr defTabSz="912904">
                <a:defRPr/>
              </a:pPr>
              <a:t>38</a:t>
            </a:fld>
            <a:endParaRPr lang="en-US">
              <a:solidFill>
                <a:prstClr val="black"/>
              </a:solidFill>
            </a:endParaRPr>
          </a:p>
        </p:txBody>
      </p:sp>
      <p:sp>
        <p:nvSpPr>
          <p:cNvPr id="6" name="TextBox 5">
            <a:extLst>
              <a:ext uri="{FF2B5EF4-FFF2-40B4-BE49-F238E27FC236}">
                <a16:creationId xmlns:a16="http://schemas.microsoft.com/office/drawing/2014/main" id="{3F275815-97B1-4A26-B9EF-27AA28F6DE1E}"/>
              </a:ext>
            </a:extLst>
          </p:cNvPr>
          <p:cNvSpPr txBox="1"/>
          <p:nvPr/>
        </p:nvSpPr>
        <p:spPr>
          <a:xfrm>
            <a:off x="3650986" y="1081282"/>
            <a:ext cx="3285887" cy="290452"/>
          </a:xfrm>
          <a:prstGeom prst="rect">
            <a:avLst/>
          </a:prstGeom>
          <a:noFill/>
        </p:spPr>
        <p:txBody>
          <a:bodyPr wrap="square" lIns="0" tIns="0" rIns="0" bIns="0" rtlCol="0" anchor="t">
            <a:spAutoFit/>
          </a:bodyPr>
          <a:lstStyle/>
          <a:p>
            <a:pPr defTabSz="912904">
              <a:lnSpc>
                <a:spcPct val="90000"/>
              </a:lnSpc>
              <a:defRPr/>
            </a:pPr>
            <a:r>
              <a:rPr lang="en-US" sz="2100" spc="-106">
                <a:solidFill>
                  <a:prstClr val="white"/>
                </a:solidFill>
                <a:latin typeface="Calibri"/>
              </a:rPr>
              <a:t>“Insert text here”</a:t>
            </a:r>
          </a:p>
        </p:txBody>
      </p:sp>
      <p:sp>
        <p:nvSpPr>
          <p:cNvPr id="7" name="TextBox 6">
            <a:extLst>
              <a:ext uri="{FF2B5EF4-FFF2-40B4-BE49-F238E27FC236}">
                <a16:creationId xmlns:a16="http://schemas.microsoft.com/office/drawing/2014/main" id="{D1765000-B884-4199-B782-6878C635B03F}"/>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12904">
              <a:spcAft>
                <a:spcPts val="1267"/>
              </a:spcAft>
              <a:defRPr/>
            </a:pPr>
            <a:r>
              <a:rPr lang="en-US" sz="1700" spc="-53">
                <a:solidFill>
                  <a:srgbClr val="000000"/>
                </a:solidFill>
                <a:latin typeface="Calibri"/>
              </a:rPr>
              <a:t>Key points to land</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endParaRPr lang="en-US">
              <a:solidFill>
                <a:srgbClr val="000000"/>
              </a:solidFill>
              <a:latin typeface="Calibri"/>
            </a:endParaRPr>
          </a:p>
        </p:txBody>
      </p:sp>
    </p:spTree>
    <p:extLst>
      <p:ext uri="{BB962C8B-B14F-4D97-AF65-F5344CB8AC3E}">
        <p14:creationId xmlns:p14="http://schemas.microsoft.com/office/powerpoint/2010/main" val="40163844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cs typeface="Calibri"/>
            </a:endParaRPr>
          </a:p>
        </p:txBody>
      </p:sp>
      <p:sp>
        <p:nvSpPr>
          <p:cNvPr id="4" name="Header Placeholder 3"/>
          <p:cNvSpPr>
            <a:spLocks noGrp="1"/>
          </p:cNvSpPr>
          <p:nvPr>
            <p:ph type="hdr" sz="quarter"/>
          </p:nvPr>
        </p:nvSpPr>
        <p:spPr/>
        <p:txBody>
          <a:bodyPr/>
          <a:lstStyle/>
          <a:p>
            <a:pPr defTabSz="931250">
              <a:defRPr/>
            </a:pPr>
            <a:endParaRPr lang="en-US">
              <a:solidFill>
                <a:prstClr val="black"/>
              </a:solidFill>
            </a:endParaRPr>
          </a:p>
        </p:txBody>
      </p:sp>
      <p:sp>
        <p:nvSpPr>
          <p:cNvPr id="5" name="Footer Placeholder 4"/>
          <p:cNvSpPr>
            <a:spLocks noGrp="1"/>
          </p:cNvSpPr>
          <p:nvPr>
            <p:ph type="ftr" sz="quarter" idx="4"/>
          </p:nvPr>
        </p:nvSpPr>
        <p:spPr/>
        <p:txBody>
          <a:bodyPr/>
          <a:lstStyle/>
          <a:p>
            <a:pPr defTabSz="912636"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defTabSz="931250">
              <a:defRPr/>
            </a:pPr>
            <a:fld id="{B2E768B4-67E7-40A3-BC6E-3B4E4B365D91}" type="datetime8">
              <a:rPr lang="en-US">
                <a:solidFill>
                  <a:prstClr val="black"/>
                </a:solidFill>
              </a:rPr>
              <a:pPr defTabSz="931250">
                <a:defRPr/>
              </a:pPr>
              <a:t>6/22/2020 11:57 AM</a:t>
            </a:fld>
            <a:endParaRPr lang="en-US">
              <a:solidFill>
                <a:prstClr val="black"/>
              </a:solidFill>
            </a:endParaRPr>
          </a:p>
        </p:txBody>
      </p:sp>
      <p:sp>
        <p:nvSpPr>
          <p:cNvPr id="7" name="Slide Number Placeholder 6"/>
          <p:cNvSpPr>
            <a:spLocks noGrp="1"/>
          </p:cNvSpPr>
          <p:nvPr>
            <p:ph type="sldNum" sz="quarter" idx="5"/>
          </p:nvPr>
        </p:nvSpPr>
        <p:spPr/>
        <p:txBody>
          <a:bodyPr/>
          <a:lstStyle/>
          <a:p>
            <a:pPr defTabSz="931250">
              <a:defRPr/>
            </a:pPr>
            <a:fld id="{B4008EB6-D09E-4580-8CD6-DDB14511944F}" type="slidenum">
              <a:rPr lang="en-US">
                <a:solidFill>
                  <a:prstClr val="black"/>
                </a:solidFill>
              </a:rPr>
              <a:pPr defTabSz="931250">
                <a:defRPr/>
              </a:pPr>
              <a:t>39</a:t>
            </a:fld>
            <a:endParaRPr lang="en-US">
              <a:solidFill>
                <a:prstClr val="black"/>
              </a:solidFill>
            </a:endParaRPr>
          </a:p>
        </p:txBody>
      </p:sp>
    </p:spTree>
    <p:extLst>
      <p:ext uri="{BB962C8B-B14F-4D97-AF65-F5344CB8AC3E}">
        <p14:creationId xmlns:p14="http://schemas.microsoft.com/office/powerpoint/2010/main" val="229391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 big push.  We aren’t exaggerating how big of an opportunity WVD is for partners – to get new customers on Azure, to find new customers, and to better serve your existing customers.   </a:t>
            </a:r>
          </a:p>
          <a:p>
            <a:endParaRPr lang="en-US"/>
          </a:p>
          <a:p>
            <a:r>
              <a:rPr lang="en-US"/>
              <a:t>Customers have embraced remote desktops, and WVD is the best desktop virtualization offering.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397825" defTabSz="9126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105051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for Citrix: </a:t>
            </a:r>
            <a:r>
              <a:rPr lang="en-US">
                <a:hlinkClick r:id="rId3"/>
              </a:rPr>
              <a:t>https://community.hpe.com/t5/Transforming-IT/Citrix-VDI-Comparing-On-Premises-vs-Azure-Cloud-2018-Infographic/ba-p/7017527#.XjCEHVWSnZs</a:t>
            </a:r>
            <a:endParaRPr lang="en-US"/>
          </a:p>
        </p:txBody>
      </p:sp>
      <p:sp>
        <p:nvSpPr>
          <p:cNvPr id="4" name="Slide Number Placeholder 3"/>
          <p:cNvSpPr>
            <a:spLocks noGrp="1"/>
          </p:cNvSpPr>
          <p:nvPr>
            <p:ph type="sldNum" sz="quarter" idx="5"/>
          </p:nvPr>
        </p:nvSpPr>
        <p:spPr/>
        <p:txBody>
          <a:bodyPr/>
          <a:lstStyle/>
          <a:p>
            <a:pPr defTabSz="931744">
              <a:defRPr/>
            </a:pPr>
            <a:fld id="{9A75D05F-1C32-4348-A2A3-98843E8928AA}" type="slidenum">
              <a:rPr lang="en-US">
                <a:solidFill>
                  <a:prstClr val="black"/>
                </a:solidFill>
                <a:latin typeface="Calibri" panose="020F0502020204030204"/>
              </a:rPr>
              <a:pPr defTabSz="931744">
                <a:defRPr/>
              </a:pPr>
              <a:t>40</a:t>
            </a:fld>
            <a:endParaRPr lang="en-US">
              <a:solidFill>
                <a:prstClr val="black"/>
              </a:solidFill>
              <a:latin typeface="Calibri" panose="020F0502020204030204"/>
            </a:endParaRPr>
          </a:p>
        </p:txBody>
      </p:sp>
    </p:spTree>
    <p:extLst>
      <p:ext uri="{BB962C8B-B14F-4D97-AF65-F5344CB8AC3E}">
        <p14:creationId xmlns:p14="http://schemas.microsoft.com/office/powerpoint/2010/main" val="19648909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41</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239AAF5E-B7D9-4970-ACF6-8BEA26F0046B}"/>
              </a:ext>
            </a:extLst>
          </p:cNvPr>
          <p:cNvSpPr txBox="1"/>
          <p:nvPr/>
        </p:nvSpPr>
        <p:spPr>
          <a:xfrm>
            <a:off x="3650986" y="1081282"/>
            <a:ext cx="3285887" cy="290452"/>
          </a:xfrm>
          <a:prstGeom prst="rect">
            <a:avLst/>
          </a:prstGeom>
          <a:noFill/>
        </p:spPr>
        <p:txBody>
          <a:bodyPr wrap="square" lIns="0" tIns="0" rIns="0" bIns="0" rtlCol="0" anchor="t">
            <a:spAutoFit/>
          </a:bodyPr>
          <a:lstStyle/>
          <a:p>
            <a:pPr defTabSz="931196">
              <a:lnSpc>
                <a:spcPct val="90000"/>
              </a:lnSpc>
              <a:defRPr/>
            </a:pPr>
            <a:r>
              <a:rPr lang="en-US" sz="2100" spc="-106">
                <a:solidFill>
                  <a:srgbClr val="FFFFFF"/>
                </a:solidFill>
                <a:latin typeface="Segoe UI"/>
              </a:rPr>
              <a:t>“Insert text here”</a:t>
            </a:r>
          </a:p>
        </p:txBody>
      </p:sp>
      <p:sp>
        <p:nvSpPr>
          <p:cNvPr id="7" name="TextBox 6">
            <a:extLst>
              <a:ext uri="{FF2B5EF4-FFF2-40B4-BE49-F238E27FC236}">
                <a16:creationId xmlns:a16="http://schemas.microsoft.com/office/drawing/2014/main" id="{10DADBC5-307D-46DF-A451-4A860BBB8AAE}"/>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31196">
              <a:spcAft>
                <a:spcPts val="1267"/>
              </a:spcAft>
              <a:defRPr/>
            </a:pPr>
            <a:r>
              <a:rPr lang="en-US" sz="1700" spc="-53">
                <a:solidFill>
                  <a:srgbClr val="000000"/>
                </a:solidFill>
                <a:latin typeface="Segoe UI Semibold"/>
              </a:rPr>
              <a:t>Key points to land</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p>
          <a:p>
            <a:pPr marL="361900" indent="-361900" defTabSz="931196">
              <a:spcAft>
                <a:spcPts val="1267"/>
              </a:spcAft>
              <a:buFont typeface="Arial" panose="020B0604020202020204" pitchFamily="34" charset="0"/>
              <a:buChar char="•"/>
              <a:defRPr/>
            </a:pPr>
            <a:r>
              <a:rPr lang="en-US" sz="13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17517106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3660457"/>
          </a:xfrm>
        </p:spPr>
        <p:txBody>
          <a:bodyPr/>
          <a:lstStyle/>
          <a:p>
            <a:endParaRPr lang="en-US"/>
          </a:p>
        </p:txBody>
      </p:sp>
      <p:sp>
        <p:nvSpPr>
          <p:cNvPr id="4" name="Slide Number Placeholder 3"/>
          <p:cNvSpPr>
            <a:spLocks noGrp="1"/>
          </p:cNvSpPr>
          <p:nvPr>
            <p:ph type="sldNum" sz="quarter" idx="5"/>
          </p:nvPr>
        </p:nvSpPr>
        <p:spPr/>
        <p:txBody>
          <a:bodyPr/>
          <a:lstStyle/>
          <a:p>
            <a:pPr defTabSz="931744">
              <a:defRPr/>
            </a:pPr>
            <a:fld id="{9A75D05F-1C32-4348-A2A3-98843E8928AA}" type="slidenum">
              <a:rPr lang="en-US">
                <a:solidFill>
                  <a:prstClr val="black"/>
                </a:solidFill>
                <a:latin typeface="Calibri" panose="020F0502020204030204"/>
              </a:rPr>
              <a:pPr defTabSz="931744">
                <a:defRPr/>
              </a:pPr>
              <a:t>42</a:t>
            </a:fld>
            <a:endParaRPr lang="en-US">
              <a:solidFill>
                <a:prstClr val="black"/>
              </a:solidFill>
              <a:latin typeface="Calibri" panose="020F0502020204030204"/>
            </a:endParaRPr>
          </a:p>
        </p:txBody>
      </p:sp>
    </p:spTree>
    <p:extLst>
      <p:ext uri="{BB962C8B-B14F-4D97-AF65-F5344CB8AC3E}">
        <p14:creationId xmlns:p14="http://schemas.microsoft.com/office/powerpoint/2010/main" val="33473041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Key points to land:</a:t>
            </a:r>
          </a:p>
          <a:p>
            <a:pPr marL="232936" indent="-232936">
              <a:buFont typeface="+mj-lt"/>
              <a:buAutoNum type="arabicPeriod"/>
            </a:pPr>
            <a:endParaRPr lang="en-US" sz="1200"/>
          </a:p>
          <a:p>
            <a:pPr marL="232936" indent="-232936">
              <a:buFont typeface="+mj-lt"/>
              <a:buAutoNum type="arabicPeriod"/>
            </a:pPr>
            <a:r>
              <a:rPr lang="en-US" sz="1200"/>
              <a:t>This slide brings all points together and is complex, so go slowly</a:t>
            </a:r>
          </a:p>
          <a:p>
            <a:pPr marL="232936" indent="-232936">
              <a:buFont typeface="+mj-lt"/>
              <a:buAutoNum type="arabicPeriod"/>
            </a:pPr>
            <a:r>
              <a:rPr lang="en-US" sz="1200"/>
              <a:t>Two user groups with different “</a:t>
            </a:r>
            <a:r>
              <a:rPr lang="en-US" sz="1200" err="1"/>
              <a:t>from”s</a:t>
            </a:r>
            <a:r>
              <a:rPr lang="en-US" sz="1200"/>
              <a:t> and different session running hours, modeling a real-world customer on-prem situation</a:t>
            </a:r>
          </a:p>
          <a:p>
            <a:pPr marL="232936" indent="-232936">
              <a:buFont typeface="+mj-lt"/>
              <a:buAutoNum type="arabicPeriod"/>
            </a:pPr>
            <a:r>
              <a:rPr lang="en-US" sz="1200"/>
              <a:t>Go through each cost saving driver at a time and briefly recap what it is, which user group it applies to, and why it applies</a:t>
            </a:r>
          </a:p>
          <a:p>
            <a:pPr marL="232936" indent="-232936">
              <a:buFont typeface="+mj-lt"/>
              <a:buAutoNum type="arabicPeriod"/>
            </a:pPr>
            <a:r>
              <a:rPr lang="en-US" sz="1200"/>
              <a:t>Call out the overall savings at ~65% from this example scenario</a:t>
            </a:r>
          </a:p>
          <a:p>
            <a:pPr marL="232936" indent="-232936">
              <a:buFont typeface="+mj-lt"/>
              <a:buAutoNum type="arabicPeriod"/>
            </a:pPr>
            <a:r>
              <a:rPr lang="en-US" sz="1200"/>
              <a:t>Mention there’s the Solution Configurator tool to help you estimate WVD cost based on specific customer requirements as a segue for the next page</a:t>
            </a:r>
          </a:p>
          <a:p>
            <a:endParaRPr lang="en-US"/>
          </a:p>
          <a:p>
            <a:r>
              <a:rPr lang="en-US"/>
              <a:t>Finally, let’s bring it all together and have a holistic view of WVD economic benefits by looking at an example customer scenario. This customer has two user groups with differing user requirements: </a:t>
            </a:r>
          </a:p>
          <a:p>
            <a:endParaRPr lang="en-US"/>
          </a:p>
          <a:p>
            <a:r>
              <a:rPr lang="en-US"/>
              <a:t>User group 1 has 800 medium workload users (which you can think of as someone who primarily use Microsoft Office apps) moving from Windows Server RDSH on-prem to Win 10 multi-session in WVD</a:t>
            </a:r>
          </a:p>
          <a:p>
            <a:r>
              <a:rPr lang="en-US"/>
              <a:t>User group 2 has 200 medium workload users moving from Windows 10 single-session on-prem to Windows 10 multi-session in WVD. </a:t>
            </a:r>
          </a:p>
          <a:p>
            <a:endParaRPr lang="en-US"/>
          </a:p>
          <a:p>
            <a:r>
              <a:rPr lang="en-US"/>
              <a:t>Let’s take a look at what types of cost savings we can achieve. Starting from the left bar, the total on-prem cost for these two user groups are $38,600, with $17,400 for infra and $21,200 for licensing. The first saving is multi-session, this is assuming user group 2 (which is currently single-session) can move to multi-session and hence save $8,600 by reducing the number of VMs required. </a:t>
            </a:r>
          </a:p>
          <a:p>
            <a:endParaRPr lang="en-US"/>
          </a:p>
          <a:p>
            <a:r>
              <a:rPr lang="en-US"/>
              <a:t>The second saving is Linux Rate. This saving applies to user group 1 as customer has to purchase Windows Server license for this group which is no longer required after moving to WVD. </a:t>
            </a:r>
          </a:p>
          <a:p>
            <a:endParaRPr lang="en-US"/>
          </a:p>
          <a:p>
            <a:r>
              <a:rPr lang="en-US"/>
              <a:t>The next benefit is pay for actual usage, which is a cost advantage of cloud – it makes more sense for both user groups to choose pay-as-you-go option given their short session running times. </a:t>
            </a:r>
          </a:p>
          <a:p>
            <a:endParaRPr lang="en-US"/>
          </a:p>
          <a:p>
            <a:r>
              <a:rPr lang="en-US"/>
              <a:t>So far we looked at three types of savings (in light blue) related to infrastructure, which contribute to ~70% of savings in infrastructure when moving to WVD from on-prem. Next let’s look at the two types licensing cost savings (in dark blue). The first licensing cost saving is Management Service. The management service is provided by WVD so the customer can shift to WVD native management plane (vs. building their own infra to host management service) and save that cost. </a:t>
            </a:r>
          </a:p>
          <a:p>
            <a:endParaRPr lang="en-US"/>
          </a:p>
          <a:p>
            <a:r>
              <a:rPr lang="en-US"/>
              <a:t>In addition, for user group 1, the customer can get rid of RDS CAL by moving to Win10 MS in WVD which would otherwise be required by Windows Server RDS. These two types of WVD cost benefits can save the customer ~60% of the licensing cost compare to on-prem. After applying those benefits, the WVD cost ends up at $13,100, </a:t>
            </a:r>
            <a:r>
              <a:rPr lang="en-US" altLang="zh-CN"/>
              <a:t>only</a:t>
            </a:r>
            <a:r>
              <a:rPr lang="en-US"/>
              <a:t> ~35</a:t>
            </a:r>
            <a:r>
              <a:rPr lang="en-US" altLang="zh-CN"/>
              <a:t>% of your original on-prem cost!</a:t>
            </a:r>
          </a:p>
          <a:p>
            <a:endParaRPr lang="en-US"/>
          </a:p>
          <a:p>
            <a:pPr>
              <a:lnSpc>
                <a:spcPct val="90000"/>
              </a:lnSpc>
            </a:pPr>
            <a:r>
              <a:rPr lang="en-US" sz="1200"/>
              <a:t>Note 1: Given on-prem costs are highly variable, Azure reserved instance cost is used as the proxy for average on-prem cost; on-prem cost is likely underestimated</a:t>
            </a:r>
          </a:p>
          <a:p>
            <a:pPr>
              <a:lnSpc>
                <a:spcPct val="90000"/>
              </a:lnSpc>
            </a:pPr>
            <a:r>
              <a:rPr lang="en-US" sz="1200"/>
              <a:t>Note 2: Results generated by WVD Solution Configurator, an excel-based tool for sizing WVD opportunities; figures are rounded for simplicity</a:t>
            </a:r>
          </a:p>
          <a:p>
            <a:pPr>
              <a:lnSpc>
                <a:spcPct val="90000"/>
              </a:lnSpc>
            </a:pPr>
            <a:endParaRPr lang="en-US" sz="1200"/>
          </a:p>
          <a:p>
            <a:pPr>
              <a:lnSpc>
                <a:spcPct val="90000"/>
              </a:lnSpc>
            </a:pPr>
            <a:r>
              <a:rPr lang="en-US" sz="1200" u="sng"/>
              <a:t>License assumptions</a:t>
            </a:r>
          </a:p>
          <a:p>
            <a:pPr marL="139761" indent="-139761">
              <a:lnSpc>
                <a:spcPct val="100000"/>
              </a:lnSpc>
              <a:buFont typeface="Arial" panose="020B0604020202020204" pitchFamily="34" charset="0"/>
              <a:buChar char="•"/>
            </a:pPr>
            <a:r>
              <a:rPr lang="en-US" sz="1200"/>
              <a:t>Customer already owns license that entitles to WVD use rights so they don’t incur incremental licensing cost when moving from Windows Server RDS to Win10 MS in WVD </a:t>
            </a:r>
            <a:r>
              <a:rPr lang="en-US"/>
              <a:t>(refer to [WVD Client Licensing Requirements] slide in appendix if needed)</a:t>
            </a:r>
            <a:endParaRPr lang="en-US" sz="1200"/>
          </a:p>
          <a:p>
            <a:endParaRPr lang="en-US" sz="1200"/>
          </a:p>
          <a:p>
            <a:r>
              <a:rPr lang="en-US" sz="1200" u="sng"/>
              <a:t>Infra assumptions</a:t>
            </a:r>
          </a:p>
          <a:p>
            <a:pPr defTabSz="950158" fontAlgn="base">
              <a:spcBef>
                <a:spcPts val="611"/>
              </a:spcBef>
              <a:spcAft>
                <a:spcPct val="0"/>
              </a:spcAft>
              <a:defRPr/>
            </a:pPr>
            <a:r>
              <a:rPr lang="en-US" sz="1200" b="1">
                <a:ea typeface="Segoe UI" pitchFamily="34" charset="0"/>
                <a:cs typeface="Segoe UI" pitchFamily="34" charset="0"/>
              </a:rPr>
              <a:t>Compute:</a:t>
            </a:r>
          </a:p>
          <a:p>
            <a:pPr marL="232936" indent="-139761" defTabSz="950158" fontAlgn="base">
              <a:spcBef>
                <a:spcPts val="204"/>
              </a:spcBef>
              <a:spcAft>
                <a:spcPct val="0"/>
              </a:spcAft>
              <a:buFont typeface="Arial" panose="020B0604020202020204" pitchFamily="34" charset="0"/>
              <a:buChar char="•"/>
              <a:defRPr/>
            </a:pPr>
            <a:r>
              <a:rPr lang="en-US" sz="1200">
                <a:ea typeface="Segoe UI" pitchFamily="34" charset="0"/>
                <a:cs typeface="Segoe UI" pitchFamily="34" charset="0"/>
              </a:rPr>
              <a:t>East US</a:t>
            </a:r>
          </a:p>
          <a:p>
            <a:pPr marL="232936" indent="-139761" defTabSz="950158" fontAlgn="base">
              <a:spcBef>
                <a:spcPts val="204"/>
              </a:spcBef>
              <a:spcAft>
                <a:spcPct val="0"/>
              </a:spcAft>
              <a:buFont typeface="Arial" panose="020B0604020202020204" pitchFamily="34" charset="0"/>
              <a:buChar char="•"/>
              <a:defRPr/>
            </a:pPr>
            <a:r>
              <a:rPr lang="en-US" sz="1200">
                <a:ea typeface="Segoe UI" pitchFamily="34" charset="0"/>
                <a:cs typeface="Segoe UI" pitchFamily="34" charset="0"/>
              </a:rPr>
              <a:t>D8s v3 (for multi-session)</a:t>
            </a:r>
          </a:p>
          <a:p>
            <a:pPr marL="232936" indent="-139761" defTabSz="950158" fontAlgn="base">
              <a:spcBef>
                <a:spcPts val="204"/>
              </a:spcBef>
              <a:spcAft>
                <a:spcPct val="0"/>
              </a:spcAft>
              <a:buFont typeface="Arial" panose="020B0604020202020204" pitchFamily="34" charset="0"/>
              <a:buChar char="•"/>
              <a:defRPr/>
            </a:pPr>
            <a:r>
              <a:rPr lang="en-US" sz="1200">
                <a:ea typeface="Segoe UI" pitchFamily="34" charset="0"/>
                <a:cs typeface="Segoe UI" pitchFamily="34" charset="0"/>
              </a:rPr>
              <a:t>4 users/vCPU (for multi-session)</a:t>
            </a:r>
          </a:p>
          <a:p>
            <a:pPr marL="232936" indent="-139761" defTabSz="950158" fontAlgn="base">
              <a:spcBef>
                <a:spcPts val="204"/>
              </a:spcBef>
              <a:spcAft>
                <a:spcPct val="0"/>
              </a:spcAft>
              <a:buFont typeface="Arial" panose="020B0604020202020204" pitchFamily="34" charset="0"/>
              <a:buChar char="•"/>
              <a:defRPr/>
            </a:pPr>
            <a:r>
              <a:rPr lang="en-US" sz="1200">
                <a:ea typeface="Segoe UI" pitchFamily="34" charset="0"/>
                <a:cs typeface="Segoe UI" pitchFamily="34" charset="0"/>
              </a:rPr>
              <a:t>D2s v3 (for single-session)</a:t>
            </a:r>
          </a:p>
          <a:p>
            <a:pPr marL="232936" indent="-139761" defTabSz="950158" fontAlgn="base">
              <a:spcBef>
                <a:spcPts val="204"/>
              </a:spcBef>
              <a:spcAft>
                <a:spcPct val="0"/>
              </a:spcAft>
              <a:buFont typeface="Arial" panose="020B0604020202020204" pitchFamily="34" charset="0"/>
              <a:buChar char="•"/>
              <a:defRPr/>
            </a:pPr>
            <a:r>
              <a:rPr lang="en-US" sz="1200">
                <a:ea typeface="Segoe UI" pitchFamily="34" charset="0"/>
                <a:cs typeface="Segoe UI" pitchFamily="34" charset="0"/>
              </a:rPr>
              <a:t>1 user / VM (for single-session)</a:t>
            </a:r>
          </a:p>
          <a:p>
            <a:pPr defTabSz="950158" fontAlgn="base">
              <a:spcBef>
                <a:spcPts val="611"/>
              </a:spcBef>
              <a:spcAft>
                <a:spcPct val="0"/>
              </a:spcAft>
              <a:defRPr/>
            </a:pPr>
            <a:r>
              <a:rPr lang="en-US" sz="1200" b="1">
                <a:ea typeface="Segoe UI" pitchFamily="34" charset="0"/>
                <a:cs typeface="Segoe UI" pitchFamily="34" charset="0"/>
              </a:rPr>
              <a:t>Storage:</a:t>
            </a:r>
          </a:p>
          <a:p>
            <a:pPr marL="232936" indent="-139761" defTabSz="950158" fontAlgn="base">
              <a:spcBef>
                <a:spcPts val="204"/>
              </a:spcBef>
              <a:spcAft>
                <a:spcPct val="0"/>
              </a:spcAft>
              <a:buFont typeface="Arial" panose="020B0604020202020204" pitchFamily="34" charset="0"/>
              <a:buChar char="•"/>
              <a:defRPr/>
            </a:pPr>
            <a:r>
              <a:rPr lang="en-US" sz="1200">
                <a:latin typeface="+mn-lt"/>
                <a:ea typeface="Segoe UI" pitchFamily="34" charset="0"/>
                <a:cs typeface="Segoe UI" pitchFamily="34" charset="0"/>
              </a:rPr>
              <a:t>Azure NetApp Files</a:t>
            </a:r>
          </a:p>
          <a:p>
            <a:pPr marL="232936" indent="-139761" defTabSz="950158" fontAlgn="base">
              <a:spcBef>
                <a:spcPts val="204"/>
              </a:spcBef>
              <a:spcAft>
                <a:spcPct val="0"/>
              </a:spcAft>
              <a:buFont typeface="Arial" panose="020B0604020202020204" pitchFamily="34" charset="0"/>
              <a:buChar char="•"/>
              <a:defRPr/>
            </a:pPr>
            <a:r>
              <a:rPr lang="en-US" sz="1200">
                <a:latin typeface="+mn-lt"/>
                <a:ea typeface="Segoe UI" pitchFamily="34" charset="0"/>
                <a:cs typeface="Segoe UI" pitchFamily="34" charset="0"/>
              </a:rPr>
              <a:t>20GB storage per user</a:t>
            </a:r>
          </a:p>
          <a:p>
            <a:pPr defTabSz="950158" fontAlgn="base">
              <a:spcBef>
                <a:spcPts val="611"/>
              </a:spcBef>
              <a:spcAft>
                <a:spcPct val="0"/>
              </a:spcAft>
              <a:defRPr/>
            </a:pPr>
            <a:r>
              <a:rPr lang="en-US" sz="1200" b="1">
                <a:ea typeface="Segoe UI" pitchFamily="34" charset="0"/>
                <a:cs typeface="Segoe UI" pitchFamily="34" charset="0"/>
              </a:rPr>
              <a:t>Networking:</a:t>
            </a:r>
          </a:p>
          <a:p>
            <a:pPr marL="232936" indent="-139761" defTabSz="950158" fontAlgn="base">
              <a:spcBef>
                <a:spcPts val="204"/>
              </a:spcBef>
              <a:spcAft>
                <a:spcPct val="0"/>
              </a:spcAft>
              <a:buFont typeface="Arial" panose="020B0604020202020204" pitchFamily="34" charset="0"/>
              <a:buChar char="•"/>
              <a:defRPr/>
            </a:pPr>
            <a:r>
              <a:rPr lang="en-US" sz="1200">
                <a:latin typeface="+mn-lt"/>
                <a:ea typeface="Segoe UI" pitchFamily="34" charset="0"/>
                <a:cs typeface="Segoe UI" pitchFamily="34" charset="0"/>
              </a:rPr>
              <a:t>Virtual Network (East US Same Region)</a:t>
            </a:r>
          </a:p>
          <a:p>
            <a:pPr marL="232936" indent="-139761" defTabSz="950158" fontAlgn="base">
              <a:spcBef>
                <a:spcPts val="204"/>
              </a:spcBef>
              <a:spcAft>
                <a:spcPct val="0"/>
              </a:spcAft>
              <a:buFont typeface="Arial" panose="020B0604020202020204" pitchFamily="34" charset="0"/>
              <a:buChar char="•"/>
              <a:defRPr/>
            </a:pPr>
            <a:r>
              <a:rPr lang="en-US" sz="1200">
                <a:latin typeface="+mn-lt"/>
                <a:cs typeface="Segoe UI" pitchFamily="34" charset="0"/>
              </a:rPr>
              <a:t>Network egress: 100 kbps per user</a:t>
            </a:r>
          </a:p>
          <a:p>
            <a:pPr marL="291169" indent="-174702" defTabSz="950158" fontAlgn="base">
              <a:spcBef>
                <a:spcPts val="204"/>
              </a:spcBef>
              <a:spcAft>
                <a:spcPct val="0"/>
              </a:spcAft>
              <a:buFont typeface="Arial" panose="020B0604020202020204" pitchFamily="34" charset="0"/>
              <a:buChar char="•"/>
              <a:defRPr/>
            </a:pPr>
            <a:endParaRPr lang="en-US" sz="1200">
              <a:cs typeface="Segoe UI" pitchFamily="34" charset="0"/>
            </a:endParaRPr>
          </a:p>
          <a:p>
            <a:pPr defTabSz="931744">
              <a:lnSpc>
                <a:spcPct val="100000"/>
              </a:lnSpc>
              <a:spcAft>
                <a:spcPts val="0"/>
              </a:spcAft>
              <a:defRPr/>
            </a:pPr>
            <a:r>
              <a:rPr lang="en-US"/>
              <a:t>Note 3: See Appendix [Default Values (Microsoft Guidance) for WVD Cost Estimation] for a more comprehensive list of assumptions</a:t>
            </a:r>
          </a:p>
          <a:p>
            <a:r>
              <a:rPr lang="en-US"/>
              <a:t>Note 4: Numbers are rounded for simplicity</a:t>
            </a:r>
          </a:p>
        </p:txBody>
      </p:sp>
      <p:sp>
        <p:nvSpPr>
          <p:cNvPr id="4" name="Slide Number Placeholder 3"/>
          <p:cNvSpPr>
            <a:spLocks noGrp="1"/>
          </p:cNvSpPr>
          <p:nvPr>
            <p:ph type="sldNum" sz="quarter" idx="5"/>
          </p:nvPr>
        </p:nvSpPr>
        <p:spPr/>
        <p:txBody>
          <a:bodyPr/>
          <a:lstStyle/>
          <a:p>
            <a:pPr defTabSz="931744">
              <a:defRPr/>
            </a:pPr>
            <a:fld id="{9A75D05F-1C32-4348-A2A3-98843E8928AA}" type="slidenum">
              <a:rPr lang="en-US">
                <a:solidFill>
                  <a:prstClr val="black"/>
                </a:solidFill>
                <a:latin typeface="Calibri" panose="020F0502020204030204"/>
              </a:rPr>
              <a:pPr defTabSz="931744">
                <a:defRPr/>
              </a:pPr>
              <a:t>43</a:t>
            </a:fld>
            <a:endParaRPr lang="en-US">
              <a:solidFill>
                <a:prstClr val="black"/>
              </a:solidFill>
              <a:latin typeface="Calibri" panose="020F0502020204030204"/>
            </a:endParaRPr>
          </a:p>
        </p:txBody>
      </p:sp>
    </p:spTree>
    <p:extLst>
      <p:ext uri="{BB962C8B-B14F-4D97-AF65-F5344CB8AC3E}">
        <p14:creationId xmlns:p14="http://schemas.microsoft.com/office/powerpoint/2010/main" val="2389890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406020" defTabSz="9314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26211107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406020" defTabSz="9314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755422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Windows Virtual Desktop provides the best virtual desktop experience that your customers will love at the price of, or below, traditional Remote Desktop Services.  Customers will have the best user experience of any remote desktop offering with native Windows 10 performance, and partners can look forward to simple and familiar management all contained within the Azure portal.  And throughout this series you are going to see that all of this is offered at a superior price than other offerings currently on the market.</a:t>
            </a:r>
          </a:p>
          <a:p>
            <a:pPr defTabSz="912904">
              <a:spcAft>
                <a:spcPts val="332"/>
              </a:spcAft>
              <a:defRPr/>
            </a:pPr>
            <a:endParaRPr lang="en-US">
              <a:gradFill>
                <a:gsLst>
                  <a:gs pos="2917">
                    <a:schemeClr val="tx1"/>
                  </a:gs>
                  <a:gs pos="30000">
                    <a:schemeClr val="tx1"/>
                  </a:gs>
                </a:gsLst>
                <a:lin ang="5400000" scaled="0"/>
              </a:gradFill>
            </a:endParaRPr>
          </a:p>
          <a:p>
            <a:pPr defTabSz="912904">
              <a:spcAft>
                <a:spcPts val="332"/>
              </a:spcAft>
              <a:defRPr/>
            </a:pPr>
            <a:r>
              <a:rPr lang="en-US">
                <a:gradFill>
                  <a:gsLst>
                    <a:gs pos="2917">
                      <a:schemeClr val="tx1"/>
                    </a:gs>
                    <a:gs pos="30000">
                      <a:schemeClr val="tx1"/>
                    </a:gs>
                  </a:gsLst>
                  <a:lin ang="5400000" scaled="0"/>
                </a:gradFill>
              </a:rPr>
              <a:t>Lets take a look at the high level architecture. </a:t>
            </a:r>
          </a:p>
          <a:p>
            <a:pPr defTabSz="912904">
              <a:spcAft>
                <a:spcPts val="332"/>
              </a:spcAft>
              <a:defRPr/>
            </a:pPr>
            <a:endParaRPr lang="en-US">
              <a:gradFill>
                <a:gsLst>
                  <a:gs pos="2917">
                    <a:schemeClr val="tx1"/>
                  </a:gs>
                  <a:gs pos="30000">
                    <a:schemeClr val="tx1"/>
                  </a:gs>
                </a:gsLst>
                <a:lin ang="5400000" scaled="0"/>
              </a:gradFill>
            </a:endParaRPr>
          </a:p>
          <a:p>
            <a:endParaRPr lang="en-US"/>
          </a:p>
        </p:txBody>
      </p:sp>
      <p:sp>
        <p:nvSpPr>
          <p:cNvPr id="4" name="Footer Placeholder 3"/>
          <p:cNvSpPr>
            <a:spLocks noGrp="1"/>
          </p:cNvSpPr>
          <p:nvPr>
            <p:ph type="ftr" sz="quarter" idx="10"/>
          </p:nvPr>
        </p:nvSpPr>
        <p:spPr/>
        <p:txBody>
          <a:bodyPr/>
          <a:lstStyle/>
          <a:p>
            <a:pPr defTabSz="912904">
              <a:defRPr/>
            </a:pPr>
            <a:r>
              <a:rPr lang="en-US">
                <a:solidFill>
                  <a:prstClr val="black"/>
                </a:solidFill>
                <a:latin typeface="Calibri"/>
              </a:rPr>
              <a:t>May 2018 Roadshow Virtualization</a:t>
            </a:r>
          </a:p>
        </p:txBody>
      </p:sp>
      <p:sp>
        <p:nvSpPr>
          <p:cNvPr id="5" name="Slide Number Placeholder 4"/>
          <p:cNvSpPr>
            <a:spLocks noGrp="1"/>
          </p:cNvSpPr>
          <p:nvPr>
            <p:ph type="sldNum" sz="quarter" idx="11"/>
          </p:nvPr>
        </p:nvSpPr>
        <p:spPr/>
        <p:txBody>
          <a:bodyPr/>
          <a:lstStyle/>
          <a:p>
            <a:pPr defTabSz="912904">
              <a:defRPr/>
            </a:pPr>
            <a:fld id="{5F2D3714-B553-A044-BA72-366907BA36B5}" type="slidenum">
              <a:rPr lang="en-US">
                <a:solidFill>
                  <a:prstClr val="black"/>
                </a:solidFill>
              </a:rPr>
              <a:pPr defTabSz="912904">
                <a:defRPr/>
              </a:pPr>
              <a:t>5</a:t>
            </a:fld>
            <a:endParaRPr lang="en-US">
              <a:solidFill>
                <a:prstClr val="black"/>
              </a:solidFill>
            </a:endParaRPr>
          </a:p>
        </p:txBody>
      </p:sp>
      <p:sp>
        <p:nvSpPr>
          <p:cNvPr id="6" name="TextBox 5">
            <a:extLst>
              <a:ext uri="{FF2B5EF4-FFF2-40B4-BE49-F238E27FC236}">
                <a16:creationId xmlns:a16="http://schemas.microsoft.com/office/drawing/2014/main" id="{8C06CFE1-B65A-44C9-9B17-FB5FD96E080C}"/>
              </a:ext>
            </a:extLst>
          </p:cNvPr>
          <p:cNvSpPr txBox="1"/>
          <p:nvPr/>
        </p:nvSpPr>
        <p:spPr>
          <a:xfrm>
            <a:off x="3650986" y="1081282"/>
            <a:ext cx="3285887" cy="290452"/>
          </a:xfrm>
          <a:prstGeom prst="rect">
            <a:avLst/>
          </a:prstGeom>
          <a:noFill/>
        </p:spPr>
        <p:txBody>
          <a:bodyPr wrap="square" lIns="0" tIns="0" rIns="0" bIns="0" rtlCol="0" anchor="t">
            <a:spAutoFit/>
          </a:bodyPr>
          <a:lstStyle/>
          <a:p>
            <a:pPr defTabSz="912904">
              <a:lnSpc>
                <a:spcPct val="90000"/>
              </a:lnSpc>
              <a:defRPr/>
            </a:pPr>
            <a:r>
              <a:rPr lang="en-US" sz="2100" spc="-106">
                <a:solidFill>
                  <a:prstClr val="white"/>
                </a:solidFill>
                <a:latin typeface="Calibri"/>
              </a:rPr>
              <a:t>“Insert text here”</a:t>
            </a:r>
          </a:p>
        </p:txBody>
      </p:sp>
      <p:sp>
        <p:nvSpPr>
          <p:cNvPr id="7" name="TextBox 6">
            <a:extLst>
              <a:ext uri="{FF2B5EF4-FFF2-40B4-BE49-F238E27FC236}">
                <a16:creationId xmlns:a16="http://schemas.microsoft.com/office/drawing/2014/main" id="{9FC636C9-AB7D-46E5-B492-4A1FECEFEB6A}"/>
              </a:ext>
            </a:extLst>
          </p:cNvPr>
          <p:cNvSpPr txBox="1"/>
          <p:nvPr/>
        </p:nvSpPr>
        <p:spPr>
          <a:xfrm>
            <a:off x="4904491" y="3443362"/>
            <a:ext cx="2279623" cy="5663670"/>
          </a:xfrm>
          <a:prstGeom prst="rect">
            <a:avLst/>
          </a:prstGeom>
          <a:solidFill>
            <a:schemeClr val="bg1">
              <a:lumMod val="95000"/>
            </a:schemeClr>
          </a:solidFill>
        </p:spPr>
        <p:txBody>
          <a:bodyPr wrap="square" lIns="96506" tIns="48254" rIns="96506" bIns="48254" rtlCol="0">
            <a:noAutofit/>
          </a:bodyPr>
          <a:lstStyle/>
          <a:p>
            <a:pPr defTabSz="912904">
              <a:spcAft>
                <a:spcPts val="1267"/>
              </a:spcAft>
              <a:defRPr/>
            </a:pPr>
            <a:r>
              <a:rPr lang="en-US" sz="1700" spc="-53">
                <a:solidFill>
                  <a:srgbClr val="000000"/>
                </a:solidFill>
                <a:latin typeface="Calibri"/>
              </a:rPr>
              <a:t>Key points to land</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p>
          <a:p>
            <a:pPr marL="361900" indent="-361900" defTabSz="912904">
              <a:spcAft>
                <a:spcPts val="1267"/>
              </a:spcAft>
              <a:buFont typeface="Arial" panose="020B0604020202020204" pitchFamily="34" charset="0"/>
              <a:buChar char="•"/>
              <a:defRPr/>
            </a:pPr>
            <a:r>
              <a:rPr lang="en-US" sz="1300">
                <a:solidFill>
                  <a:srgbClr val="000000"/>
                </a:solidFill>
                <a:latin typeface="Calibri"/>
              </a:rPr>
              <a:t>Text</a:t>
            </a:r>
            <a:endParaRPr lang="en-US">
              <a:solidFill>
                <a:srgbClr val="000000"/>
              </a:solidFill>
              <a:latin typeface="Calibri"/>
            </a:endParaRPr>
          </a:p>
        </p:txBody>
      </p:sp>
    </p:spTree>
    <p:extLst>
      <p:ext uri="{BB962C8B-B14F-4D97-AF65-F5344CB8AC3E}">
        <p14:creationId xmlns:p14="http://schemas.microsoft.com/office/powerpoint/2010/main" val="2997923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799"/>
              </a:spcAft>
            </a:pPr>
            <a:r>
              <a:rPr lang="en-US"/>
              <a:t>There are several use case scenarios that WVD fits, and we can see how </a:t>
            </a:r>
          </a:p>
          <a:p>
            <a:pPr marL="171176" indent="-171176">
              <a:lnSpc>
                <a:spcPct val="107000"/>
              </a:lnSpc>
              <a:spcAft>
                <a:spcPts val="799"/>
              </a:spcAft>
              <a:buFont typeface="Arial" panose="020B0604020202020204" pitchFamily="34" charset="0"/>
              <a:buChar char="•"/>
            </a:pPr>
            <a:endParaRPr lang="en-US"/>
          </a:p>
          <a:p>
            <a:pPr marL="171176" indent="-171176">
              <a:lnSpc>
                <a:spcPct val="107000"/>
              </a:lnSpc>
              <a:spcAft>
                <a:spcPts val="799"/>
              </a:spcAft>
              <a:buFont typeface="Arial" panose="020B0604020202020204" pitchFamily="34" charset="0"/>
              <a:buChar char="•"/>
            </a:pPr>
            <a:r>
              <a:rPr lang="en-US"/>
              <a:t>Enabling the migration of </a:t>
            </a:r>
            <a:r>
              <a:rPr lang="en-US" err="1"/>
              <a:t>datacentres</a:t>
            </a:r>
            <a:r>
              <a:rPr lang="en-US"/>
              <a:t> to the cloud</a:t>
            </a:r>
          </a:p>
          <a:p>
            <a:pPr marL="627644" lvl="1" indent="-171176">
              <a:lnSpc>
                <a:spcPct val="107000"/>
              </a:lnSpc>
              <a:spcAft>
                <a:spcPts val="799"/>
              </a:spcAft>
            </a:pPr>
            <a:r>
              <a:rPr lang="en-US"/>
              <a:t>Application </a:t>
            </a:r>
            <a:r>
              <a:rPr lang="en-US" err="1"/>
              <a:t>modernisation</a:t>
            </a:r>
            <a:r>
              <a:rPr lang="en-US"/>
              <a:t> isn’t always appropriate</a:t>
            </a:r>
          </a:p>
          <a:p>
            <a:pPr marL="627644" lvl="1" indent="-171176">
              <a:lnSpc>
                <a:spcPct val="107000"/>
              </a:lnSpc>
              <a:spcAft>
                <a:spcPts val="799"/>
              </a:spcAft>
            </a:pPr>
            <a:r>
              <a:rPr lang="en-US"/>
              <a:t>Latency challenges from lift and shifting apps</a:t>
            </a:r>
          </a:p>
          <a:p>
            <a:pPr marL="627644" lvl="1" indent="-171176" defTabSz="912937">
              <a:lnSpc>
                <a:spcPct val="107000"/>
              </a:lnSpc>
              <a:spcAft>
                <a:spcPts val="799"/>
              </a:spcAft>
              <a:defRPr/>
            </a:pPr>
            <a:r>
              <a:rPr lang="en-US"/>
              <a:t>Retail and Restaurants delivering business applications to their staff</a:t>
            </a:r>
          </a:p>
          <a:p>
            <a:pPr marL="456468" lvl="1" indent="0" defTabSz="912937">
              <a:lnSpc>
                <a:spcPct val="107000"/>
              </a:lnSpc>
              <a:spcAft>
                <a:spcPts val="799"/>
              </a:spcAft>
              <a:buNone/>
              <a:defRPr/>
            </a:pPr>
            <a:endParaRPr lang="en-US"/>
          </a:p>
          <a:p>
            <a:pPr marL="239554" defTabSz="912937">
              <a:lnSpc>
                <a:spcPct val="107000"/>
              </a:lnSpc>
              <a:spcAft>
                <a:spcPts val="799"/>
              </a:spcAft>
              <a:defRPr/>
            </a:pPr>
            <a:r>
              <a:rPr lang="en-US"/>
              <a:t>No we will do a quick overview of WVD’s technical architecture, but leave most of the discussion for the third and fourth installment of this series.</a:t>
            </a:r>
          </a:p>
          <a:p>
            <a:pPr marL="239554" defTabSz="912937">
              <a:lnSpc>
                <a:spcPct val="107000"/>
              </a:lnSpc>
              <a:spcAft>
                <a:spcPts val="799"/>
              </a:spcAft>
              <a:defRPr/>
            </a:pPr>
            <a:endParaRPr lang="en-US"/>
          </a:p>
          <a:p>
            <a:pPr marL="627644" lvl="1" indent="-171176">
              <a:lnSpc>
                <a:spcPct val="107000"/>
              </a:lnSpc>
              <a:spcAft>
                <a:spcPts val="799"/>
              </a:spcAft>
            </a:pPr>
            <a:endParaRPr lang="en-US"/>
          </a:p>
          <a:p>
            <a:pPr>
              <a:lnSpc>
                <a:spcPct val="107000"/>
              </a:lnSpc>
              <a:spcAft>
                <a:spcPts val="799"/>
              </a:spcAft>
            </a:pPr>
            <a:endParaRPr lang="en-US"/>
          </a:p>
          <a:p>
            <a:pPr>
              <a:lnSpc>
                <a:spcPct val="107000"/>
              </a:lnSpc>
              <a:spcAft>
                <a:spcPts val="799"/>
              </a:spcAft>
            </a:pPr>
            <a:endParaRPr lang="en-US"/>
          </a:p>
          <a:p>
            <a:pPr>
              <a:lnSpc>
                <a:spcPct val="107000"/>
              </a:lnSpc>
              <a:spcAft>
                <a:spcPts val="799"/>
              </a:spcAft>
            </a:pPr>
            <a:endParaRPr lang="en-US"/>
          </a:p>
          <a:p>
            <a:pPr>
              <a:lnSpc>
                <a:spcPct val="107000"/>
              </a:lnSpc>
              <a:spcAft>
                <a:spcPts val="799"/>
              </a:spcAft>
            </a:pPr>
            <a:endParaRPr lang="en-US"/>
          </a:p>
        </p:txBody>
      </p:sp>
      <p:sp>
        <p:nvSpPr>
          <p:cNvPr id="4" name="Footer Placeholder 3"/>
          <p:cNvSpPr>
            <a:spLocks noGrp="1"/>
          </p:cNvSpPr>
          <p:nvPr>
            <p:ph type="ftr" sz="quarter" idx="10"/>
          </p:nvPr>
        </p:nvSpPr>
        <p:spPr/>
        <p:txBody>
          <a:bodyPr/>
          <a:lstStyle/>
          <a:p>
            <a:pPr marL="0" defTabSz="931196">
              <a:defRPr/>
            </a:pPr>
            <a:r>
              <a:rPr lang="en-US" sz="800">
                <a:solidFill>
                  <a:srgbClr val="000000"/>
                </a:solidFill>
                <a:latin typeface="Segoe UI"/>
              </a:rPr>
              <a:t>May 2018 Roadshow Virtualiation</a:t>
            </a:r>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6</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82ACF9B1-0339-4B7C-B282-263AFE02D0CE}"/>
              </a:ext>
            </a:extLst>
          </p:cNvPr>
          <p:cNvSpPr txBox="1"/>
          <p:nvPr/>
        </p:nvSpPr>
        <p:spPr>
          <a:xfrm>
            <a:off x="4563732" y="772344"/>
            <a:ext cx="4107359" cy="276621"/>
          </a:xfrm>
          <a:prstGeom prst="rect">
            <a:avLst/>
          </a:prstGeom>
          <a:noFill/>
        </p:spPr>
        <p:txBody>
          <a:bodyPr wrap="square" lIns="0" tIns="0" rIns="0" bIns="0" rtlCol="0" anchor="t">
            <a:spAutoFit/>
          </a:bodyPr>
          <a:lstStyle/>
          <a:p>
            <a:pPr defTabSz="931196">
              <a:lnSpc>
                <a:spcPct val="90000"/>
              </a:lnSpc>
              <a:defRPr/>
            </a:pPr>
            <a:r>
              <a:rPr lang="en-US" sz="2000" spc="-100">
                <a:solidFill>
                  <a:srgbClr val="FFFFFF"/>
                </a:solidFill>
                <a:latin typeface="Segoe UI"/>
              </a:rPr>
              <a:t>“Insert text here”</a:t>
            </a:r>
          </a:p>
        </p:txBody>
      </p:sp>
      <p:sp>
        <p:nvSpPr>
          <p:cNvPr id="7" name="TextBox 6">
            <a:extLst>
              <a:ext uri="{FF2B5EF4-FFF2-40B4-BE49-F238E27FC236}">
                <a16:creationId xmlns:a16="http://schemas.microsoft.com/office/drawing/2014/main" id="{C17DEF79-6E8B-409D-A063-50DE6978025A}"/>
              </a:ext>
            </a:extLst>
          </p:cNvPr>
          <p:cNvSpPr txBox="1"/>
          <p:nvPr/>
        </p:nvSpPr>
        <p:spPr>
          <a:xfrm>
            <a:off x="6130613" y="2459545"/>
            <a:ext cx="2849529" cy="4045478"/>
          </a:xfrm>
          <a:prstGeom prst="rect">
            <a:avLst/>
          </a:prstGeom>
          <a:solidFill>
            <a:schemeClr val="bg1">
              <a:lumMod val="95000"/>
            </a:schemeClr>
          </a:solidFill>
        </p:spPr>
        <p:txBody>
          <a:bodyPr wrap="square" lIns="91294" tIns="45647" rIns="91294" bIns="45647" rtlCol="0">
            <a:noAutofit/>
          </a:bodyPr>
          <a:lstStyle/>
          <a:p>
            <a:pPr defTabSz="931196">
              <a:spcAft>
                <a:spcPts val="1198"/>
              </a:spcAft>
              <a:defRPr/>
            </a:pPr>
            <a:r>
              <a:rPr lang="en-US" sz="1600" spc="-50">
                <a:solidFill>
                  <a:srgbClr val="000000"/>
                </a:solidFill>
                <a:latin typeface="Segoe UI Semibold"/>
              </a:rPr>
              <a:t>Key points to land</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4072698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799"/>
              </a:spcAft>
            </a:pPr>
            <a:r>
              <a:rPr lang="en-US"/>
              <a:t>There are a few key takeaways that I wanted to discuss about the architecture.  First, WVD is a PaaS offering so Microsoft assumes control of some of the IT management aspects meaning that you can focus on managing your customers subscriptions.  You will have full control to manage users, start VMs and assign permissions but you won’t have to worry about issues like network brokering or gateway management.  And management takes place within the familiar Azure portal.</a:t>
            </a:r>
          </a:p>
        </p:txBody>
      </p:sp>
      <p:sp>
        <p:nvSpPr>
          <p:cNvPr id="4" name="Footer Placeholder 3"/>
          <p:cNvSpPr>
            <a:spLocks noGrp="1"/>
          </p:cNvSpPr>
          <p:nvPr>
            <p:ph type="ftr" sz="quarter" idx="10"/>
          </p:nvPr>
        </p:nvSpPr>
        <p:spPr/>
        <p:txBody>
          <a:bodyPr/>
          <a:lstStyle/>
          <a:p>
            <a:pPr marL="0" defTabSz="931196">
              <a:defRPr/>
            </a:pPr>
            <a:r>
              <a:rPr lang="en-US" sz="800">
                <a:solidFill>
                  <a:srgbClr val="000000"/>
                </a:solidFill>
                <a:latin typeface="Segoe UI"/>
              </a:rPr>
              <a:t>May 2018 Roadshow Virtualization</a:t>
            </a:r>
          </a:p>
        </p:txBody>
      </p:sp>
      <p:sp>
        <p:nvSpPr>
          <p:cNvPr id="5" name="Slide Number Placeholder 4"/>
          <p:cNvSpPr>
            <a:spLocks noGrp="1"/>
          </p:cNvSpPr>
          <p:nvPr>
            <p:ph type="sldNum" sz="quarter" idx="11"/>
          </p:nvPr>
        </p:nvSpPr>
        <p:spPr/>
        <p:txBody>
          <a:bodyPr/>
          <a:lstStyle/>
          <a:p>
            <a:pPr defTabSz="931196">
              <a:defRPr/>
            </a:pPr>
            <a:fld id="{5F2D3714-B553-A044-BA72-366907BA36B5}" type="slidenum">
              <a:rPr lang="en-US" sz="800">
                <a:solidFill>
                  <a:srgbClr val="000000"/>
                </a:solidFill>
                <a:latin typeface="Segoe UI"/>
              </a:rPr>
              <a:pPr defTabSz="931196">
                <a:defRPr/>
              </a:pPr>
              <a:t>7</a:t>
            </a:fld>
            <a:endParaRPr lang="en-US" sz="800">
              <a:solidFill>
                <a:srgbClr val="000000"/>
              </a:solidFill>
              <a:latin typeface="Segoe UI"/>
            </a:endParaRPr>
          </a:p>
        </p:txBody>
      </p:sp>
      <p:sp>
        <p:nvSpPr>
          <p:cNvPr id="6" name="TextBox 5">
            <a:extLst>
              <a:ext uri="{FF2B5EF4-FFF2-40B4-BE49-F238E27FC236}">
                <a16:creationId xmlns:a16="http://schemas.microsoft.com/office/drawing/2014/main" id="{82ACF9B1-0339-4B7C-B282-263AFE02D0CE}"/>
              </a:ext>
            </a:extLst>
          </p:cNvPr>
          <p:cNvSpPr txBox="1"/>
          <p:nvPr/>
        </p:nvSpPr>
        <p:spPr>
          <a:xfrm>
            <a:off x="4563732" y="772344"/>
            <a:ext cx="4107359" cy="276621"/>
          </a:xfrm>
          <a:prstGeom prst="rect">
            <a:avLst/>
          </a:prstGeom>
          <a:noFill/>
        </p:spPr>
        <p:txBody>
          <a:bodyPr wrap="square" lIns="0" tIns="0" rIns="0" bIns="0" rtlCol="0" anchor="t">
            <a:spAutoFit/>
          </a:bodyPr>
          <a:lstStyle/>
          <a:p>
            <a:pPr defTabSz="931196">
              <a:lnSpc>
                <a:spcPct val="90000"/>
              </a:lnSpc>
              <a:defRPr/>
            </a:pPr>
            <a:r>
              <a:rPr lang="en-US" sz="2000" spc="-100">
                <a:solidFill>
                  <a:srgbClr val="FFFFFF"/>
                </a:solidFill>
                <a:latin typeface="Segoe UI"/>
              </a:rPr>
              <a:t>“Insert text here”</a:t>
            </a:r>
          </a:p>
        </p:txBody>
      </p:sp>
      <p:sp>
        <p:nvSpPr>
          <p:cNvPr id="7" name="TextBox 6">
            <a:extLst>
              <a:ext uri="{FF2B5EF4-FFF2-40B4-BE49-F238E27FC236}">
                <a16:creationId xmlns:a16="http://schemas.microsoft.com/office/drawing/2014/main" id="{C17DEF79-6E8B-409D-A063-50DE6978025A}"/>
              </a:ext>
            </a:extLst>
          </p:cNvPr>
          <p:cNvSpPr txBox="1"/>
          <p:nvPr/>
        </p:nvSpPr>
        <p:spPr>
          <a:xfrm>
            <a:off x="6130613" y="2459545"/>
            <a:ext cx="2849529" cy="4045478"/>
          </a:xfrm>
          <a:prstGeom prst="rect">
            <a:avLst/>
          </a:prstGeom>
          <a:solidFill>
            <a:schemeClr val="bg1">
              <a:lumMod val="95000"/>
            </a:schemeClr>
          </a:solidFill>
        </p:spPr>
        <p:txBody>
          <a:bodyPr wrap="square" lIns="91294" tIns="45647" rIns="91294" bIns="45647" rtlCol="0">
            <a:noAutofit/>
          </a:bodyPr>
          <a:lstStyle/>
          <a:p>
            <a:pPr defTabSz="931196">
              <a:spcAft>
                <a:spcPts val="1198"/>
              </a:spcAft>
              <a:defRPr/>
            </a:pPr>
            <a:r>
              <a:rPr lang="en-US" sz="1600" spc="-50">
                <a:solidFill>
                  <a:srgbClr val="000000"/>
                </a:solidFill>
                <a:latin typeface="Segoe UI Semibold"/>
              </a:rPr>
              <a:t>Key points to land</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p>
          <a:p>
            <a:pPr marL="342351" indent="-342351" defTabSz="931196">
              <a:spcAft>
                <a:spcPts val="1198"/>
              </a:spcAft>
              <a:buFont typeface="Arial" panose="020B0604020202020204" pitchFamily="34" charset="0"/>
              <a:buChar char="•"/>
              <a:defRPr/>
            </a:pPr>
            <a:r>
              <a:rPr lang="en-US" sz="1200">
                <a:solidFill>
                  <a:srgbClr val="000000"/>
                </a:solidFill>
                <a:latin typeface="Segoe UI"/>
              </a:rPr>
              <a:t>Text</a:t>
            </a:r>
            <a:endParaRPr lang="en-US">
              <a:solidFill>
                <a:srgbClr val="000000"/>
              </a:solidFill>
              <a:latin typeface="Segoe UI"/>
            </a:endParaRPr>
          </a:p>
        </p:txBody>
      </p:sp>
    </p:spTree>
    <p:extLst>
      <p:ext uri="{BB962C8B-B14F-4D97-AF65-F5344CB8AC3E}">
        <p14:creationId xmlns:p14="http://schemas.microsoft.com/office/powerpoint/2010/main" val="2388820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if we double click on what PaaS vs IaaS means you can see that a PaaS service really enables you to create a repeatable Desktop as a Service Offering.  This aspect allows you to scale your </a:t>
            </a:r>
            <a:r>
              <a:rPr lang="en-US" err="1"/>
              <a:t>DaaS</a:t>
            </a:r>
            <a:r>
              <a:rPr lang="en-US"/>
              <a:t> (or WVD offering) without requiring the in-depth technical knowledge that previous RDS/VDI offerings required.  You can focus on managing your customer’s experience and not have to worry about the IT backend as much.</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marL="397825" defTabSz="912636"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
          </p:nvPr>
        </p:nvSpPr>
        <p:spPr/>
        <p:txBody>
          <a:bodyPr/>
          <a:lstStyle/>
          <a:p>
            <a:fld id="{79C601B9-5273-467A-8E48-EC9939578C8F}" type="datetime8">
              <a:rPr lang="en-US" smtClean="0"/>
              <a:t>6/22/2020 11:57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915616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04"/>
            <a:r>
              <a:rPr lang="en-US">
                <a:gradFill>
                  <a:gsLst>
                    <a:gs pos="1250">
                      <a:srgbClr val="505050"/>
                    </a:gs>
                    <a:gs pos="100000">
                      <a:srgbClr val="505050"/>
                    </a:gs>
                  </a:gsLst>
                  <a:lin ang="5400000" scaled="0"/>
                </a:gradFill>
                <a:cs typeface="Segoe UI Light" panose="020B0502040204020203" pitchFamily="34" charset="0"/>
              </a:rPr>
              <a:t>Now that we have an intro to WVD we can see how the offering compares to traditional RDS experiences, and to Windows 10.  The main takeaway is that WVD provides native Windows 10 experience, at reduced cost.  You don’t have to compromise on Windows Server OS or reduced functionality Office.  You can get the best experience, but save cost with multi-session pooling.  </a:t>
            </a:r>
            <a:endParaRPr lang="en-US">
              <a:cs typeface="Segoe UI Light" panose="020B0502040204020203" pitchFamily="34" charset="0"/>
            </a:endParaRPr>
          </a:p>
          <a:p>
            <a:pPr defTabSz="912904"/>
            <a:endParaRPr lang="en-US">
              <a:gradFill>
                <a:gsLst>
                  <a:gs pos="1250">
                    <a:srgbClr val="505050"/>
                  </a:gs>
                  <a:gs pos="100000">
                    <a:srgbClr val="505050"/>
                  </a:gs>
                </a:gsLst>
                <a:lin ang="5400000" scaled="0"/>
              </a:gradFill>
              <a:cs typeface="Segoe UI Light" panose="020B0502040204020203" pitchFamily="34" charset="0"/>
            </a:endParaRPr>
          </a:p>
        </p:txBody>
      </p:sp>
      <p:sp>
        <p:nvSpPr>
          <p:cNvPr id="4" name="Header Placeholder 3"/>
          <p:cNvSpPr>
            <a:spLocks noGrp="1"/>
          </p:cNvSpPr>
          <p:nvPr>
            <p:ph type="hdr" sz="quarter" idx="10"/>
          </p:nvPr>
        </p:nvSpPr>
        <p:spPr/>
        <p:txBody>
          <a:bodyPr/>
          <a:lstStyle/>
          <a:p>
            <a:pPr defTabSz="931250">
              <a:defRPr/>
            </a:pPr>
            <a:endParaRPr lang="en-US">
              <a:solidFill>
                <a:prstClr val="black"/>
              </a:solidFill>
            </a:endParaRPr>
          </a:p>
        </p:txBody>
      </p:sp>
      <p:sp>
        <p:nvSpPr>
          <p:cNvPr id="5" name="Footer Placeholder 4"/>
          <p:cNvSpPr>
            <a:spLocks noGrp="1"/>
          </p:cNvSpPr>
          <p:nvPr>
            <p:ph type="ftr" sz="quarter" idx="11"/>
          </p:nvPr>
        </p:nvSpPr>
        <p:spPr/>
        <p:txBody>
          <a:bodyPr/>
          <a:lstStyle/>
          <a:p>
            <a:pPr defTabSz="912636" eaLnBrk="0" hangingPunct="0">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defTabSz="931250">
              <a:defRPr/>
            </a:pPr>
            <a:fld id="{907CB472-61B4-4A29-9AC5-4249580BC9CF}" type="datetime8">
              <a:rPr lang="en-US">
                <a:solidFill>
                  <a:prstClr val="black"/>
                </a:solidFill>
              </a:rPr>
              <a:pPr defTabSz="931250">
                <a:defRPr/>
              </a:pPr>
              <a:t>6/22/2020 11:57 AM</a:t>
            </a:fld>
            <a:endParaRPr lang="en-US">
              <a:solidFill>
                <a:prstClr val="black"/>
              </a:solidFill>
            </a:endParaRPr>
          </a:p>
        </p:txBody>
      </p:sp>
      <p:sp>
        <p:nvSpPr>
          <p:cNvPr id="7" name="Slide Number Placeholder 6"/>
          <p:cNvSpPr>
            <a:spLocks noGrp="1"/>
          </p:cNvSpPr>
          <p:nvPr>
            <p:ph type="sldNum" sz="quarter" idx="13"/>
          </p:nvPr>
        </p:nvSpPr>
        <p:spPr/>
        <p:txBody>
          <a:bodyPr/>
          <a:lstStyle/>
          <a:p>
            <a:pPr defTabSz="931250">
              <a:defRPr/>
            </a:pPr>
            <a:fld id="{B4008EB6-D09E-4580-8CD6-DDB14511944F}" type="slidenum">
              <a:rPr lang="en-US">
                <a:solidFill>
                  <a:prstClr val="black"/>
                </a:solidFill>
              </a:rPr>
              <a:pPr defTabSz="931250">
                <a:defRPr/>
              </a:pPr>
              <a:t>9</a:t>
            </a:fld>
            <a:endParaRPr lang="en-US">
              <a:solidFill>
                <a:prstClr val="black"/>
              </a:solidFill>
            </a:endParaRPr>
          </a:p>
        </p:txBody>
      </p:sp>
    </p:spTree>
    <p:extLst>
      <p:ext uri="{BB962C8B-B14F-4D97-AF65-F5344CB8AC3E}">
        <p14:creationId xmlns:p14="http://schemas.microsoft.com/office/powerpoint/2010/main" val="4142608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5.xml"/><Relationship Id="rId4" Type="http://schemas.openxmlformats.org/officeDocument/2006/relationships/image" Target="../media/image37.jpe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39.jpe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6.xml"/><Relationship Id="rId4" Type="http://schemas.openxmlformats.org/officeDocument/2006/relationships/image" Target="../media/image27.jpe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oleObject" Target="../embeddings/oleObject6.bin"/><Relationship Id="rId4"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0.jpeg"/><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8.xml"/><Relationship Id="rId4" Type="http://schemas.openxmlformats.org/officeDocument/2006/relationships/image" Target="../media/image27.jpeg"/></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6.emf"/><Relationship Id="rId1" Type="http://schemas.openxmlformats.org/officeDocument/2006/relationships/slideMaster" Target="../slideMasters/slideMaster9.xml"/><Relationship Id="rId4" Type="http://schemas.openxmlformats.org/officeDocument/2006/relationships/image" Target="../media/image42.svg"/></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9.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9.xml"/></Relationships>
</file>

<file path=ppt/slideLayouts/_rels/slideLayout2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png"/><Relationship Id="rId1" Type="http://schemas.openxmlformats.org/officeDocument/2006/relationships/slideMaster" Target="../slideMasters/slideMaster10.xml"/></Relationships>
</file>

<file path=ppt/slideLayouts/_rels/slideLayout2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6.png"/><Relationship Id="rId1" Type="http://schemas.openxmlformats.org/officeDocument/2006/relationships/slideMaster" Target="../slideMasters/slideMaster10.xml"/></Relationships>
</file>

<file path=ppt/slideLayouts/_rels/slideLayout2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7.png"/><Relationship Id="rId1" Type="http://schemas.openxmlformats.org/officeDocument/2006/relationships/slideMaster" Target="../slideMasters/slideMaster10.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jpeg"/><Relationship Id="rId1" Type="http://schemas.openxmlformats.org/officeDocument/2006/relationships/slideMaster" Target="../slideMasters/slideMaster10.xml"/><Relationship Id="rId4" Type="http://schemas.microsoft.com/office/2007/relationships/hdphoto" Target="../media/hdphoto2.wdp"/></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0.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5.emf"/><Relationship Id="rId1" Type="http://schemas.openxmlformats.org/officeDocument/2006/relationships/slideMaster" Target="../slideMasters/slideMaster11.xml"/></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6.emf"/><Relationship Id="rId1" Type="http://schemas.openxmlformats.org/officeDocument/2006/relationships/slideMaster" Target="../slideMasters/slideMaster11.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1.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1.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13.emf"/><Relationship Id="rId5" Type="http://schemas.openxmlformats.org/officeDocument/2006/relationships/oleObject" Target="../embeddings/oleObject8.bin"/><Relationship Id="rId4" Type="http://schemas.openxmlformats.org/officeDocument/2006/relationships/slideMaster" Target="../slideMasters/slideMaster11.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1.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1.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1.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11.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Master" Target="../slideMasters/slideMaster11.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Master" Target="../slideMasters/slideMaster11.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1.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Master" Target="../slideMasters/slideMaster1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11.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39.jpeg"/><Relationship Id="rId1" Type="http://schemas.openxmlformats.org/officeDocument/2006/relationships/slideMaster" Target="../slideMasters/slideMaster11.xml"/></Relationships>
</file>

<file path=ppt/slideLayouts/_rels/slideLayout309.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15.emf"/><Relationship Id="rId2" Type="http://schemas.openxmlformats.org/officeDocument/2006/relationships/tags" Target="../tags/tag19.xml"/><Relationship Id="rId1" Type="http://schemas.openxmlformats.org/officeDocument/2006/relationships/vmlDrawing" Target="../drawings/vmlDrawing10.vml"/><Relationship Id="rId6" Type="http://schemas.openxmlformats.org/officeDocument/2006/relationships/image" Target="../media/image13.emf"/><Relationship Id="rId5" Type="http://schemas.openxmlformats.org/officeDocument/2006/relationships/oleObject" Target="../embeddings/oleObject10.bin"/><Relationship Id="rId4"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16.emf"/><Relationship Id="rId2" Type="http://schemas.openxmlformats.org/officeDocument/2006/relationships/tags" Target="../tags/tag21.xml"/><Relationship Id="rId1" Type="http://schemas.openxmlformats.org/officeDocument/2006/relationships/vmlDrawing" Target="../drawings/vmlDrawing11.vml"/><Relationship Id="rId6" Type="http://schemas.openxmlformats.org/officeDocument/2006/relationships/image" Target="../media/image13.emf"/><Relationship Id="rId5" Type="http://schemas.openxmlformats.org/officeDocument/2006/relationships/oleObject" Target="../embeddings/oleObject11.bin"/><Relationship Id="rId4" Type="http://schemas.openxmlformats.org/officeDocument/2006/relationships/slideMaster" Target="../slideMasters/slideMaster12.xml"/></Relationships>
</file>

<file path=ppt/slideLayouts/_rels/slideLayout311.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vmlDrawing" Target="../drawings/vmlDrawing12.vml"/><Relationship Id="rId6" Type="http://schemas.openxmlformats.org/officeDocument/2006/relationships/image" Target="../media/image13.emf"/><Relationship Id="rId5" Type="http://schemas.openxmlformats.org/officeDocument/2006/relationships/oleObject" Target="../embeddings/oleObject12.bin"/><Relationship Id="rId4" Type="http://schemas.openxmlformats.org/officeDocument/2006/relationships/slideMaster" Target="../slideMasters/slideMaster12.xml"/></Relationships>
</file>

<file path=ppt/slideLayouts/_rels/slideLayout312.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vmlDrawing" Target="../drawings/vmlDrawing13.vml"/><Relationship Id="rId6" Type="http://schemas.openxmlformats.org/officeDocument/2006/relationships/image" Target="../media/image13.emf"/><Relationship Id="rId5" Type="http://schemas.openxmlformats.org/officeDocument/2006/relationships/oleObject" Target="../embeddings/oleObject13.bin"/><Relationship Id="rId4" Type="http://schemas.openxmlformats.org/officeDocument/2006/relationships/slideMaster" Target="../slideMasters/slideMaster12.xml"/></Relationships>
</file>

<file path=ppt/slideLayouts/_rels/slideLayout313.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vmlDrawing" Target="../drawings/vmlDrawing14.vml"/><Relationship Id="rId6" Type="http://schemas.openxmlformats.org/officeDocument/2006/relationships/image" Target="../media/image13.emf"/><Relationship Id="rId5" Type="http://schemas.openxmlformats.org/officeDocument/2006/relationships/oleObject" Target="../embeddings/oleObject14.bin"/><Relationship Id="rId4" Type="http://schemas.openxmlformats.org/officeDocument/2006/relationships/slideMaster" Target="../slideMasters/slideMaster12.xml"/></Relationships>
</file>

<file path=ppt/slideLayouts/_rels/slideLayout314.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vmlDrawing" Target="../drawings/vmlDrawing15.vml"/><Relationship Id="rId6" Type="http://schemas.openxmlformats.org/officeDocument/2006/relationships/image" Target="../media/image13.emf"/><Relationship Id="rId5" Type="http://schemas.openxmlformats.org/officeDocument/2006/relationships/oleObject" Target="../embeddings/oleObject15.bin"/><Relationship Id="rId4" Type="http://schemas.openxmlformats.org/officeDocument/2006/relationships/slideMaster" Target="../slideMasters/slideMaster12.xml"/></Relationships>
</file>

<file path=ppt/slideLayouts/_rels/slideLayout315.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vmlDrawing" Target="../drawings/vmlDrawing16.vml"/><Relationship Id="rId6" Type="http://schemas.openxmlformats.org/officeDocument/2006/relationships/image" Target="../media/image13.emf"/><Relationship Id="rId5" Type="http://schemas.openxmlformats.org/officeDocument/2006/relationships/oleObject" Target="../embeddings/oleObject16.bin"/><Relationship Id="rId4" Type="http://schemas.openxmlformats.org/officeDocument/2006/relationships/slideMaster" Target="../slideMasters/slideMaster12.xml"/></Relationships>
</file>

<file path=ppt/slideLayouts/_rels/slideLayout316.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vmlDrawing" Target="../drawings/vmlDrawing17.vml"/><Relationship Id="rId6" Type="http://schemas.openxmlformats.org/officeDocument/2006/relationships/image" Target="../media/image13.emf"/><Relationship Id="rId5" Type="http://schemas.openxmlformats.org/officeDocument/2006/relationships/oleObject" Target="../embeddings/oleObject17.bin"/><Relationship Id="rId4" Type="http://schemas.openxmlformats.org/officeDocument/2006/relationships/slideMaster" Target="../slideMasters/slideMaster12.xml"/></Relationships>
</file>

<file path=ppt/slideLayouts/_rels/slideLayout317.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vmlDrawing" Target="../drawings/vmlDrawing18.vml"/><Relationship Id="rId6" Type="http://schemas.openxmlformats.org/officeDocument/2006/relationships/image" Target="../media/image13.emf"/><Relationship Id="rId5" Type="http://schemas.openxmlformats.org/officeDocument/2006/relationships/oleObject" Target="../embeddings/oleObject18.bin"/><Relationship Id="rId4" Type="http://schemas.openxmlformats.org/officeDocument/2006/relationships/slideMaster" Target="../slideMasters/slideMaster12.xml"/></Relationships>
</file>

<file path=ppt/slideLayouts/_rels/slideLayout318.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vmlDrawing" Target="../drawings/vmlDrawing19.vml"/><Relationship Id="rId6" Type="http://schemas.openxmlformats.org/officeDocument/2006/relationships/image" Target="../media/image13.emf"/><Relationship Id="rId5" Type="http://schemas.openxmlformats.org/officeDocument/2006/relationships/oleObject" Target="../embeddings/oleObject19.bin"/><Relationship Id="rId4" Type="http://schemas.openxmlformats.org/officeDocument/2006/relationships/slideMaster" Target="../slideMasters/slideMaster12.xml"/></Relationships>
</file>

<file path=ppt/slideLayouts/_rels/slideLayout319.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39.xml"/><Relationship Id="rId1" Type="http://schemas.openxmlformats.org/officeDocument/2006/relationships/vmlDrawing" Target="../drawings/vmlDrawing20.vml"/><Relationship Id="rId5" Type="http://schemas.openxmlformats.org/officeDocument/2006/relationships/image" Target="../media/image13.emf"/><Relationship Id="rId4" Type="http://schemas.openxmlformats.org/officeDocument/2006/relationships/oleObject" Target="../embeddings/oleObject20.bin"/></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0.xml"/><Relationship Id="rId1" Type="http://schemas.openxmlformats.org/officeDocument/2006/relationships/vmlDrawing" Target="../drawings/vmlDrawing21.vml"/><Relationship Id="rId5" Type="http://schemas.openxmlformats.org/officeDocument/2006/relationships/image" Target="../media/image13.emf"/><Relationship Id="rId4" Type="http://schemas.openxmlformats.org/officeDocument/2006/relationships/oleObject" Target="../embeddings/oleObject21.bin"/></Relationships>
</file>

<file path=ppt/slideLayouts/_rels/slideLayout321.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41.xml"/><Relationship Id="rId1" Type="http://schemas.openxmlformats.org/officeDocument/2006/relationships/vmlDrawing" Target="../drawings/vmlDrawing22.vml"/><Relationship Id="rId5" Type="http://schemas.openxmlformats.org/officeDocument/2006/relationships/image" Target="../media/image13.emf"/><Relationship Id="rId4" Type="http://schemas.openxmlformats.org/officeDocument/2006/relationships/oleObject" Target="../embeddings/oleObject22.bin"/></Relationships>
</file>

<file path=ppt/slideLayouts/_rels/slideLayout32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vmlDrawing" Target="../drawings/vmlDrawing23.vml"/><Relationship Id="rId6" Type="http://schemas.openxmlformats.org/officeDocument/2006/relationships/image" Target="../media/image13.emf"/><Relationship Id="rId5" Type="http://schemas.openxmlformats.org/officeDocument/2006/relationships/oleObject" Target="../embeddings/oleObject23.bin"/><Relationship Id="rId4" Type="http://schemas.openxmlformats.org/officeDocument/2006/relationships/slideMaster" Target="../slideMasters/slideMaster12.xml"/></Relationships>
</file>

<file path=ppt/slideLayouts/_rels/slideLayout323.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vmlDrawing" Target="../drawings/vmlDrawing24.vml"/><Relationship Id="rId6" Type="http://schemas.openxmlformats.org/officeDocument/2006/relationships/image" Target="../media/image13.emf"/><Relationship Id="rId5" Type="http://schemas.openxmlformats.org/officeDocument/2006/relationships/oleObject" Target="../embeddings/oleObject24.bin"/><Relationship Id="rId4" Type="http://schemas.openxmlformats.org/officeDocument/2006/relationships/slideMaster" Target="../slideMasters/slideMaster12.xml"/></Relationships>
</file>

<file path=ppt/slideLayouts/_rels/slideLayout324.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vmlDrawing" Target="../drawings/vmlDrawing25.vml"/><Relationship Id="rId6" Type="http://schemas.openxmlformats.org/officeDocument/2006/relationships/image" Target="../media/image13.emf"/><Relationship Id="rId5" Type="http://schemas.openxmlformats.org/officeDocument/2006/relationships/oleObject" Target="../embeddings/oleObject25.bin"/><Relationship Id="rId4" Type="http://schemas.openxmlformats.org/officeDocument/2006/relationships/slideMaster" Target="../slideMasters/slideMaster12.xml"/></Relationships>
</file>

<file path=ppt/slideLayouts/_rels/slideLayout325.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vmlDrawing" Target="../drawings/vmlDrawing26.vml"/><Relationship Id="rId6" Type="http://schemas.openxmlformats.org/officeDocument/2006/relationships/image" Target="../media/image13.emf"/><Relationship Id="rId5" Type="http://schemas.openxmlformats.org/officeDocument/2006/relationships/oleObject" Target="../embeddings/oleObject26.bin"/><Relationship Id="rId4" Type="http://schemas.openxmlformats.org/officeDocument/2006/relationships/slideMaster" Target="../slideMasters/slideMaster1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8.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vmlDrawing" Target="../drawings/vmlDrawing27.vml"/><Relationship Id="rId6" Type="http://schemas.openxmlformats.org/officeDocument/2006/relationships/image" Target="../media/image13.emf"/><Relationship Id="rId5" Type="http://schemas.openxmlformats.org/officeDocument/2006/relationships/oleObject" Target="../embeddings/oleObject27.bin"/><Relationship Id="rId4" Type="http://schemas.openxmlformats.org/officeDocument/2006/relationships/slideMaster" Target="../slideMasters/slideMaster12.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vmlDrawing" Target="../drawings/vmlDrawing28.vml"/><Relationship Id="rId6" Type="http://schemas.openxmlformats.org/officeDocument/2006/relationships/image" Target="../media/image13.emf"/><Relationship Id="rId5" Type="http://schemas.openxmlformats.org/officeDocument/2006/relationships/oleObject" Target="../embeddings/oleObject28.bin"/><Relationship Id="rId4" Type="http://schemas.openxmlformats.org/officeDocument/2006/relationships/slideMaster" Target="../slideMasters/slideMaster12.xml"/></Relationships>
</file>

<file path=ppt/slideLayouts/_rels/slideLayout33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55.xml"/><Relationship Id="rId7" Type="http://schemas.openxmlformats.org/officeDocument/2006/relationships/image" Target="../media/image17.png"/><Relationship Id="rId2" Type="http://schemas.openxmlformats.org/officeDocument/2006/relationships/tags" Target="../tags/tag54.xml"/><Relationship Id="rId1" Type="http://schemas.openxmlformats.org/officeDocument/2006/relationships/vmlDrawing" Target="../drawings/vmlDrawing29.vml"/><Relationship Id="rId6" Type="http://schemas.openxmlformats.org/officeDocument/2006/relationships/image" Target="../media/image13.emf"/><Relationship Id="rId5" Type="http://schemas.openxmlformats.org/officeDocument/2006/relationships/oleObject" Target="../embeddings/oleObject29.bin"/><Relationship Id="rId4" Type="http://schemas.openxmlformats.org/officeDocument/2006/relationships/slideMaster" Target="../slideMasters/slideMaster12.xml"/></Relationships>
</file>

<file path=ppt/slideLayouts/_rels/slideLayout33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vmlDrawing" Target="../drawings/vmlDrawing30.vml"/><Relationship Id="rId6" Type="http://schemas.openxmlformats.org/officeDocument/2006/relationships/image" Target="../media/image13.emf"/><Relationship Id="rId5" Type="http://schemas.openxmlformats.org/officeDocument/2006/relationships/oleObject" Target="../embeddings/oleObject30.bin"/><Relationship Id="rId4" Type="http://schemas.openxmlformats.org/officeDocument/2006/relationships/slideMaster" Target="../slideMasters/slideMaster12.xml"/></Relationships>
</file>

<file path=ppt/slideLayouts/_rels/slideLayout333.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58.xml"/><Relationship Id="rId1" Type="http://schemas.openxmlformats.org/officeDocument/2006/relationships/vmlDrawing" Target="../drawings/vmlDrawing31.vml"/><Relationship Id="rId5" Type="http://schemas.openxmlformats.org/officeDocument/2006/relationships/image" Target="../media/image13.emf"/><Relationship Id="rId4" Type="http://schemas.openxmlformats.org/officeDocument/2006/relationships/oleObject" Target="../embeddings/oleObject31.bin"/></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1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13.xml"/><Relationship Id="rId4" Type="http://schemas.openxmlformats.org/officeDocument/2006/relationships/image" Target="../media/image27.jpeg"/></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1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9.jpeg"/><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Master" Target="../slideMasters/slideMaster14.xml"/><Relationship Id="rId4" Type="http://schemas.openxmlformats.org/officeDocument/2006/relationships/image" Target="../media/image63.jpeg"/></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14.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1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Master" Target="../slideMasters/slideMaster14.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5.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vmlDrawing" Target="../drawings/vmlDrawing33.vml"/><Relationship Id="rId6" Type="http://schemas.openxmlformats.org/officeDocument/2006/relationships/image" Target="../media/image13.emf"/><Relationship Id="rId5" Type="http://schemas.openxmlformats.org/officeDocument/2006/relationships/oleObject" Target="../embeddings/oleObject33.bin"/><Relationship Id="rId4" Type="http://schemas.openxmlformats.org/officeDocument/2006/relationships/slideMaster" Target="../slideMasters/slideMaster15.xml"/></Relationships>
</file>

<file path=ppt/slideLayouts/_rels/slideLayout382.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vmlDrawing" Target="../drawings/vmlDrawing34.vml"/><Relationship Id="rId6" Type="http://schemas.openxmlformats.org/officeDocument/2006/relationships/image" Target="../media/image13.emf"/><Relationship Id="rId5" Type="http://schemas.openxmlformats.org/officeDocument/2006/relationships/oleObject" Target="../embeddings/oleObject34.bin"/><Relationship Id="rId4"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vmlDrawing" Target="../drawings/vmlDrawing35.vml"/><Relationship Id="rId6" Type="http://schemas.openxmlformats.org/officeDocument/2006/relationships/image" Target="../media/image13.emf"/><Relationship Id="rId5" Type="http://schemas.openxmlformats.org/officeDocument/2006/relationships/oleObject" Target="../embeddings/oleObject35.bin"/><Relationship Id="rId4"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6.xml"/></Relationships>
</file>

<file path=ppt/slideLayouts/_rels/slideLayout40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16.xml"/></Relationships>
</file>

<file path=ppt/slideLayouts/_rels/slideLayout40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1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0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6.xml"/></Relationships>
</file>

<file path=ppt/slideLayouts/_rels/slideLayout40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16.xml"/><Relationship Id="rId4" Type="http://schemas.openxmlformats.org/officeDocument/2006/relationships/image" Target="../media/image27.jpeg"/></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13.emf"/><Relationship Id="rId5" Type="http://schemas.openxmlformats.org/officeDocument/2006/relationships/oleObject" Target="../embeddings/oleObject2.bin"/><Relationship Id="rId4"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16.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6.xml"/></Relationships>
</file>

<file path=ppt/slideLayouts/_rels/slideLayout4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1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1.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Master" Target="../slideMasters/slideMaster17.xml"/></Relationships>
</file>

<file path=ppt/slideLayouts/_rels/slideLayout422.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Master" Target="../slideMasters/slideMaster17.xml"/></Relationships>
</file>

<file path=ppt/slideLayouts/_rels/slideLayout423.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8.tiff"/><Relationship Id="rId1" Type="http://schemas.openxmlformats.org/officeDocument/2006/relationships/slideMaster" Target="../slideMasters/slideMaster17.xml"/></Relationships>
</file>

<file path=ppt/slideLayouts/_rels/slideLayout424.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9.jpeg"/><Relationship Id="rId1" Type="http://schemas.openxmlformats.org/officeDocument/2006/relationships/slideMaster" Target="../slideMasters/slideMaster17.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2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Master" Target="../slideMasters/slideMaster17.xml"/><Relationship Id="rId4" Type="http://schemas.openxmlformats.org/officeDocument/2006/relationships/image" Target="../media/image72.jpeg"/></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3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17.xml"/></Relationships>
</file>

<file path=ppt/slideLayouts/_rels/slideLayout4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Master" Target="../slideMasters/slideMaster17.xml"/><Relationship Id="rId4" Type="http://schemas.openxmlformats.org/officeDocument/2006/relationships/image" Target="../media/image76.jpeg"/></Relationships>
</file>

<file path=ppt/slideLayouts/_rels/slideLayout43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Master" Target="../slideMasters/slideMaster17.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Master" Target="../slideMasters/slideMaster17.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7.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1.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Master" Target="../slideMasters/slideMaster17.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7.xml"/></Relationships>
</file>

<file path=ppt/slideLayouts/_rels/slideLayout44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8.xml"/></Relationships>
</file>

<file path=ppt/slideLayouts/_rels/slideLayout44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8.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vmlDrawing" Target="../drawings/vmlDrawing37.vml"/><Relationship Id="rId6" Type="http://schemas.openxmlformats.org/officeDocument/2006/relationships/image" Target="../media/image13.emf"/><Relationship Id="rId5" Type="http://schemas.openxmlformats.org/officeDocument/2006/relationships/oleObject" Target="../embeddings/oleObject37.bin"/><Relationship Id="rId4" Type="http://schemas.openxmlformats.org/officeDocument/2006/relationships/slideMaster" Target="../slideMasters/slideMaster18.xml"/></Relationships>
</file>

<file path=ppt/slideLayouts/_rels/slideLayout451.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vmlDrawing" Target="../drawings/vmlDrawing38.vml"/><Relationship Id="rId6" Type="http://schemas.openxmlformats.org/officeDocument/2006/relationships/image" Target="../media/image13.emf"/><Relationship Id="rId5" Type="http://schemas.openxmlformats.org/officeDocument/2006/relationships/oleObject" Target="../embeddings/oleObject38.bin"/><Relationship Id="rId4" Type="http://schemas.openxmlformats.org/officeDocument/2006/relationships/slideMaster" Target="../slideMasters/slideMaster18.xml"/></Relationships>
</file>

<file path=ppt/slideLayouts/_rels/slideLayout452.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vmlDrawing" Target="../drawings/vmlDrawing39.vml"/><Relationship Id="rId6" Type="http://schemas.openxmlformats.org/officeDocument/2006/relationships/image" Target="../media/image13.emf"/><Relationship Id="rId5" Type="http://schemas.openxmlformats.org/officeDocument/2006/relationships/oleObject" Target="../embeddings/oleObject39.bin"/><Relationship Id="rId4" Type="http://schemas.openxmlformats.org/officeDocument/2006/relationships/slideMaster" Target="../slideMasters/slideMaster18.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8.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8.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Master" Target="../slideMasters/slideMaster19.xml"/></Relationships>
</file>

<file path=ppt/slideLayouts/_rels/slideLayout472.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80.jpeg"/><Relationship Id="rId1" Type="http://schemas.openxmlformats.org/officeDocument/2006/relationships/slideMaster" Target="../slideMasters/slideMaster19.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Master" Target="../slideMasters/slideMaster19.xml"/></Relationships>
</file>

<file path=ppt/slideLayouts/_rels/slideLayout47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79.emf"/><Relationship Id="rId1" Type="http://schemas.openxmlformats.org/officeDocument/2006/relationships/slideMaster" Target="../slideMasters/slideMaster19.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8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19.xml"/></Relationships>
</file>

<file path=ppt/slideLayouts/_rels/slideLayout48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Master" Target="../slideMasters/slideMaster1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4.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Master" Target="../slideMasters/slideMaster19.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9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0.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0.xml"/></Relationships>
</file>

<file path=ppt/slideLayouts/_rels/slideLayout50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20.xml"/></Relationships>
</file>

<file path=ppt/slideLayouts/_rels/slideLayout50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0.jpeg"/><Relationship Id="rId1" Type="http://schemas.openxmlformats.org/officeDocument/2006/relationships/slideMaster" Target="../slideMasters/slideMaster20.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0.xml"/></Relationships>
</file>

<file path=ppt/slideLayouts/_rels/slideLayout50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20.xml"/><Relationship Id="rId4" Type="http://schemas.openxmlformats.org/officeDocument/2006/relationships/image" Target="../media/image27.jpeg"/></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20.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0.xml"/></Relationships>
</file>

<file path=ppt/slideLayouts/_rels/slideLayout51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20.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2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1.xml"/></Relationships>
</file>

<file path=ppt/slideLayouts/_rels/slideLayout5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1.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27.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vmlDrawing" Target="../drawings/vmlDrawing41.vml"/><Relationship Id="rId6" Type="http://schemas.openxmlformats.org/officeDocument/2006/relationships/image" Target="../media/image13.emf"/><Relationship Id="rId5" Type="http://schemas.openxmlformats.org/officeDocument/2006/relationships/oleObject" Target="../embeddings/oleObject41.bin"/><Relationship Id="rId4" Type="http://schemas.openxmlformats.org/officeDocument/2006/relationships/slideMaster" Target="../slideMasters/slideMaster21.xml"/></Relationships>
</file>

<file path=ppt/slideLayouts/_rels/slideLayout52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vmlDrawing" Target="../drawings/vmlDrawing42.vml"/><Relationship Id="rId6" Type="http://schemas.openxmlformats.org/officeDocument/2006/relationships/image" Target="../media/image13.emf"/><Relationship Id="rId5" Type="http://schemas.openxmlformats.org/officeDocument/2006/relationships/oleObject" Target="../embeddings/oleObject42.bin"/><Relationship Id="rId4" Type="http://schemas.openxmlformats.org/officeDocument/2006/relationships/slideMaster" Target="../slideMasters/slideMaster21.xml"/></Relationships>
</file>

<file path=ppt/slideLayouts/_rels/slideLayout529.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vmlDrawing" Target="../drawings/vmlDrawing43.vml"/><Relationship Id="rId6" Type="http://schemas.openxmlformats.org/officeDocument/2006/relationships/image" Target="../media/image13.emf"/><Relationship Id="rId5" Type="http://schemas.openxmlformats.org/officeDocument/2006/relationships/oleObject" Target="../embeddings/oleObject43.bin"/><Relationship Id="rId4" Type="http://schemas.openxmlformats.org/officeDocument/2006/relationships/slideMaster" Target="../slideMasters/slideMaster2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1.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1.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54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2.xml"/></Relationships>
</file>

<file path=ppt/slideLayouts/_rels/slideLayout54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22.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3.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vmlDrawing" Target="../drawings/vmlDrawing45.vml"/><Relationship Id="rId6" Type="http://schemas.openxmlformats.org/officeDocument/2006/relationships/image" Target="../media/image13.emf"/><Relationship Id="rId5" Type="http://schemas.openxmlformats.org/officeDocument/2006/relationships/oleObject" Target="../embeddings/oleObject45.bin"/><Relationship Id="rId4" Type="http://schemas.openxmlformats.org/officeDocument/2006/relationships/slideMaster" Target="../slideMasters/slideMaster22.xml"/></Relationships>
</file>

<file path=ppt/slideLayouts/_rels/slideLayout554.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vmlDrawing" Target="../drawings/vmlDrawing46.vml"/><Relationship Id="rId6" Type="http://schemas.openxmlformats.org/officeDocument/2006/relationships/image" Target="../media/image13.emf"/><Relationship Id="rId5" Type="http://schemas.openxmlformats.org/officeDocument/2006/relationships/oleObject" Target="../embeddings/oleObject46.bin"/><Relationship Id="rId4" Type="http://schemas.openxmlformats.org/officeDocument/2006/relationships/slideMaster" Target="../slideMasters/slideMaster22.xml"/></Relationships>
</file>

<file path=ppt/slideLayouts/_rels/slideLayout55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vmlDrawing" Target="../drawings/vmlDrawing47.vml"/><Relationship Id="rId6" Type="http://schemas.openxmlformats.org/officeDocument/2006/relationships/image" Target="../media/image13.emf"/><Relationship Id="rId5" Type="http://schemas.openxmlformats.org/officeDocument/2006/relationships/oleObject" Target="../embeddings/oleObject47.bin"/><Relationship Id="rId4" Type="http://schemas.openxmlformats.org/officeDocument/2006/relationships/slideMaster" Target="../slideMasters/slideMaster22.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6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2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2.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3.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Master" Target="../slideMasters/slideMaster3.xml"/><Relationship Id="rId4" Type="http://schemas.openxmlformats.org/officeDocument/2006/relationships/image" Target="../media/image27.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H Logo with photo_black text 1">
    <p:bg>
      <p:bgRef idx="1001">
        <a:schemeClr val="bg1"/>
      </p:bgRef>
    </p:bg>
    <p:spTree>
      <p:nvGrpSpPr>
        <p:cNvPr id="1" name=""/>
        <p:cNvGrpSpPr/>
        <p:nvPr/>
      </p:nvGrpSpPr>
      <p:grpSpPr>
        <a:xfrm>
          <a:off x="0" y="0"/>
          <a:ext cx="0" cy="0"/>
          <a:chOff x="0" y="0"/>
          <a:chExt cx="0" cy="0"/>
        </a:xfrm>
      </p:grpSpPr>
      <p:pic>
        <p:nvPicPr>
          <p:cNvPr id="13" name="Picture 12" descr="A picture containing wall, sky&#10;&#10;Description automatically generated">
            <a:extLst>
              <a:ext uri="{FF2B5EF4-FFF2-40B4-BE49-F238E27FC236}">
                <a16:creationId xmlns:a16="http://schemas.microsoft.com/office/drawing/2014/main" id="{727A6542-FA47-4C99-9B0D-5D0D03140F1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6994526"/>
          </a:xfrm>
          <a:prstGeom prst="rect">
            <a:avLst/>
          </a:prstGeom>
        </p:spPr>
      </p:pic>
      <p:sp>
        <p:nvSpPr>
          <p:cNvPr id="10" name="Rectangle 9">
            <a:extLst>
              <a:ext uri="{FF2B5EF4-FFF2-40B4-BE49-F238E27FC236}">
                <a16:creationId xmlns:a16="http://schemas.microsoft.com/office/drawing/2014/main" id="{CE79D1A1-B684-45E5-AE16-5134A1F80FAF}"/>
              </a:ext>
            </a:extLst>
          </p:cNvPr>
          <p:cNvSpPr/>
          <p:nvPr userDrawn="1"/>
        </p:nvSpPr>
        <p:spPr bwMode="auto">
          <a:xfrm>
            <a:off x="0" y="0"/>
            <a:ext cx="7742237" cy="6994524"/>
          </a:xfrm>
          <a:prstGeom prst="rect">
            <a:avLst/>
          </a:prstGeom>
          <a:gradFill flip="none" rotWithShape="1">
            <a:gsLst>
              <a:gs pos="0">
                <a:schemeClr val="accent1">
                  <a:lumMod val="5000"/>
                  <a:lumOff val="95000"/>
                  <a:alpha val="0"/>
                </a:schemeClr>
              </a:gs>
              <a:gs pos="100000">
                <a:schemeClr val="bg1">
                  <a:alpha val="7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595915" y="2474071"/>
            <a:ext cx="5185566" cy="1130053"/>
          </a:xfrm>
          <a:noFill/>
        </p:spPr>
        <p:txBody>
          <a:bodyPr wrap="square" lIns="0" tIns="0" rIns="0" bIns="0" anchor="b" anchorCtr="0">
            <a:spAutoFit/>
          </a:bodyPr>
          <a:lstStyle>
            <a:lvl1pPr>
              <a:defRPr sz="3600" spc="-51"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5186010" cy="313904"/>
          </a:xfrm>
          <a:noFill/>
        </p:spPr>
        <p:txBody>
          <a:bodyPr wrap="square" lIns="0" tIns="0" rIns="0" bIns="0">
            <a:spAutoFit/>
          </a:bodyPr>
          <a:lstStyle>
            <a:lvl1pPr marL="0" indent="0">
              <a:spcBef>
                <a:spcPts val="0"/>
              </a:spcBef>
              <a:buNone/>
              <a:defRPr sz="20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8" name="Picture 7">
            <a:extLst>
              <a:ext uri="{FF2B5EF4-FFF2-40B4-BE49-F238E27FC236}">
                <a16:creationId xmlns:a16="http://schemas.microsoft.com/office/drawing/2014/main" id="{E833CBE1-E4C9-4925-BB63-7CE5BB0EEA52}"/>
              </a:ext>
            </a:extLst>
          </p:cNvPr>
          <p:cNvPicPr>
            <a:picLocks noChangeAspect="1"/>
          </p:cNvPicPr>
          <p:nvPr userDrawn="1"/>
        </p:nvPicPr>
        <p:blipFill>
          <a:blip r:embed="rId3"/>
          <a:stretch>
            <a:fillRect/>
          </a:stretch>
        </p:blipFill>
        <p:spPr>
          <a:xfrm>
            <a:off x="545006" y="568956"/>
            <a:ext cx="4280787" cy="347865"/>
          </a:xfrm>
          <a:prstGeom prst="rect">
            <a:avLst/>
          </a:prstGeom>
        </p:spPr>
      </p:pic>
    </p:spTree>
    <p:extLst>
      <p:ext uri="{BB962C8B-B14F-4D97-AF65-F5344CB8AC3E}">
        <p14:creationId xmlns:p14="http://schemas.microsoft.com/office/powerpoint/2010/main" val="41307804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00"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2"/>
            <a:ext cx="9327356" cy="313904"/>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9048682F-F1F2-470A-A3DC-CC09D31EC7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32245381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838161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04737124"/>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62532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030520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59104CAE-91B8-4A7E-9F8E-214C5F880932}"/>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27138188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69083159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4" y="3040994"/>
            <a:ext cx="4243947" cy="878930"/>
          </a:xfrm>
        </p:spPr>
        <p:txBody>
          <a:bodyPr wrap="square" anchor="t">
            <a:spAutoFit/>
          </a:bodyPr>
          <a:lstStyle>
            <a:lvl1pPr>
              <a:lnSpc>
                <a:spcPct val="100000"/>
              </a:lnSpc>
              <a:defRPr sz="2856"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29498870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623026372"/>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412308430"/>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69306"/>
            <a:ext cx="9590081" cy="1849808"/>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975" y="447168"/>
            <a:ext cx="1392270" cy="229109"/>
          </a:xfrm>
          <a:prstGeom prst="rect">
            <a:avLst/>
          </a:prstGeom>
        </p:spPr>
      </p:pic>
    </p:spTree>
    <p:extLst>
      <p:ext uri="{BB962C8B-B14F-4D97-AF65-F5344CB8AC3E}">
        <p14:creationId xmlns:p14="http://schemas.microsoft.com/office/powerpoint/2010/main" val="20277983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4025982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2F253213-343D-EC4E-80BF-981DFB4846FE}"/>
              </a:ext>
            </a:extLst>
          </p:cNvPr>
          <p:cNvSpPr>
            <a:spLocks noGrp="1"/>
          </p:cNvSpPr>
          <p:nvPr>
            <p:ph type="body" sz="quarter" idx="12" hasCustomPrompt="1"/>
          </p:nvPr>
        </p:nvSpPr>
        <p:spPr>
          <a:xfrm>
            <a:off x="373095" y="417450"/>
            <a:ext cx="11619220" cy="683911"/>
          </a:xfrm>
        </p:spPr>
        <p:txBody>
          <a:bodyPr>
            <a:noAutofit/>
          </a:bodyPr>
          <a:lstStyle>
            <a:lvl1pPr marL="0" indent="0" algn="l">
              <a:buNone/>
              <a:defRPr sz="4080" b="1" i="0" spc="0">
                <a:solidFill>
                  <a:schemeClr val="accent3"/>
                </a:solidFill>
                <a:latin typeface="Segoe UI Semibold" panose="020B0502040204020203" pitchFamily="34" charset="0"/>
                <a:cs typeface="Segoe UI Semibold" panose="020B0502040204020203" pitchFamily="34" charset="0"/>
              </a:defRPr>
            </a:lvl1pPr>
            <a:lvl2pPr marL="466298" indent="0">
              <a:buNone/>
              <a:defRPr/>
            </a:lvl2pPr>
            <a:lvl3pPr marL="932597" indent="0">
              <a:buNone/>
              <a:defRPr/>
            </a:lvl3pPr>
            <a:lvl4pPr marL="1398895" indent="0">
              <a:buNone/>
              <a:defRPr/>
            </a:lvl4pPr>
            <a:lvl5pPr marL="1865193" indent="0">
              <a:buNone/>
              <a:defRPr/>
            </a:lvl5pPr>
          </a:lstStyle>
          <a:p>
            <a:pPr lvl="0"/>
            <a:r>
              <a:rPr lang="en-US"/>
              <a:t>Slide title goes here</a:t>
            </a:r>
          </a:p>
        </p:txBody>
      </p:sp>
      <p:sp>
        <p:nvSpPr>
          <p:cNvPr id="8" name="Text Placeholder 3">
            <a:extLst>
              <a:ext uri="{FF2B5EF4-FFF2-40B4-BE49-F238E27FC236}">
                <a16:creationId xmlns:a16="http://schemas.microsoft.com/office/drawing/2014/main" id="{399B133C-4C10-6645-86DA-1C2FAC40C9C0}"/>
              </a:ext>
            </a:extLst>
          </p:cNvPr>
          <p:cNvSpPr>
            <a:spLocks noGrp="1"/>
          </p:cNvSpPr>
          <p:nvPr>
            <p:ph type="body" sz="quarter" idx="10" hasCustomPrompt="1"/>
          </p:nvPr>
        </p:nvSpPr>
        <p:spPr>
          <a:xfrm>
            <a:off x="373095" y="2030283"/>
            <a:ext cx="11619220" cy="4249246"/>
          </a:xfrm>
        </p:spPr>
        <p:txBody>
          <a:bodyPr>
            <a:normAutofit/>
          </a:bodyPr>
          <a:lstStyle>
            <a:lvl1pPr marL="0" indent="0">
              <a:buNone/>
              <a:defRPr sz="1632">
                <a:solidFill>
                  <a:schemeClr val="accent4"/>
                </a:solidFill>
              </a:defRPr>
            </a:lvl1pPr>
            <a:lvl2pPr marL="466298" indent="0">
              <a:buNone/>
              <a:defRPr/>
            </a:lvl2pPr>
            <a:lvl3pPr marL="932597" indent="0">
              <a:buNone/>
              <a:defRPr/>
            </a:lvl3pPr>
            <a:lvl4pPr marL="1398895" indent="0">
              <a:buNone/>
              <a:defRPr/>
            </a:lvl4pPr>
            <a:lvl5pPr marL="1865193" indent="0">
              <a:buNone/>
              <a:defRPr/>
            </a:lvl5pPr>
          </a:lstStyle>
          <a:p>
            <a:pPr lvl="0"/>
            <a:r>
              <a:rPr lang="en-US"/>
              <a:t>Content goes here</a:t>
            </a:r>
          </a:p>
        </p:txBody>
      </p:sp>
      <p:sp>
        <p:nvSpPr>
          <p:cNvPr id="9" name="Text Placeholder 3">
            <a:extLst>
              <a:ext uri="{FF2B5EF4-FFF2-40B4-BE49-F238E27FC236}">
                <a16:creationId xmlns:a16="http://schemas.microsoft.com/office/drawing/2014/main" id="{F4EF1F14-E210-5E4E-AD6C-FBD6DF26FEB7}"/>
              </a:ext>
            </a:extLst>
          </p:cNvPr>
          <p:cNvSpPr>
            <a:spLocks noGrp="1"/>
          </p:cNvSpPr>
          <p:nvPr>
            <p:ph type="body" sz="quarter" idx="11" hasCustomPrompt="1"/>
          </p:nvPr>
        </p:nvSpPr>
        <p:spPr>
          <a:xfrm>
            <a:off x="373095" y="1574047"/>
            <a:ext cx="11619220" cy="417636"/>
          </a:xfrm>
        </p:spPr>
        <p:txBody>
          <a:bodyPr>
            <a:normAutofit/>
          </a:bodyPr>
          <a:lstStyle>
            <a:lvl1pPr marL="0" indent="0">
              <a:buNone/>
              <a:defRPr sz="2040" b="1" i="0">
                <a:solidFill>
                  <a:schemeClr val="accent3"/>
                </a:solidFill>
                <a:latin typeface="Segoe UI Semibold" panose="020B0502040204020203" pitchFamily="34" charset="0"/>
                <a:cs typeface="Segoe UI Semibold" panose="020B0502040204020203" pitchFamily="34" charset="0"/>
              </a:defRPr>
            </a:lvl1pPr>
            <a:lvl2pPr marL="466298" indent="0">
              <a:buNone/>
              <a:defRPr/>
            </a:lvl2pPr>
            <a:lvl3pPr marL="932597" indent="0">
              <a:buNone/>
              <a:defRPr/>
            </a:lvl3pPr>
            <a:lvl4pPr marL="1398895" indent="0">
              <a:buNone/>
              <a:defRPr/>
            </a:lvl4pPr>
            <a:lvl5pPr marL="1865193" indent="0">
              <a:buNone/>
              <a:defRPr/>
            </a:lvl5pPr>
          </a:lstStyle>
          <a:p>
            <a:pPr lvl="0"/>
            <a:r>
              <a:rPr lang="en-US"/>
              <a:t>Content title goes here</a:t>
            </a:r>
          </a:p>
        </p:txBody>
      </p:sp>
      <p:pic>
        <p:nvPicPr>
          <p:cNvPr id="10" name="Picture 9">
            <a:extLst>
              <a:ext uri="{FF2B5EF4-FFF2-40B4-BE49-F238E27FC236}">
                <a16:creationId xmlns:a16="http://schemas.microsoft.com/office/drawing/2014/main" id="{785F4A40-189E-E241-84B7-DFBC61D586AD}"/>
              </a:ext>
            </a:extLst>
          </p:cNvPr>
          <p:cNvPicPr>
            <a:picLocks noChangeAspect="1"/>
          </p:cNvPicPr>
          <p:nvPr userDrawn="1"/>
        </p:nvPicPr>
        <p:blipFill>
          <a:blip r:embed="rId2"/>
          <a:stretch>
            <a:fillRect/>
          </a:stretch>
        </p:blipFill>
        <p:spPr>
          <a:xfrm>
            <a:off x="10794472" y="6472863"/>
            <a:ext cx="1548081" cy="511481"/>
          </a:xfrm>
          <a:prstGeom prst="rect">
            <a:avLst/>
          </a:prstGeom>
        </p:spPr>
      </p:pic>
    </p:spTree>
    <p:extLst>
      <p:ext uri="{BB962C8B-B14F-4D97-AF65-F5344CB8AC3E}">
        <p14:creationId xmlns:p14="http://schemas.microsoft.com/office/powerpoint/2010/main" val="301390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Walk-in">
    <p:bg bwMode="gray">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white">
          <a:xfrm>
            <a:off x="595915" y="597450"/>
            <a:ext cx="1393641" cy="298433"/>
          </a:xfrm>
          <a:prstGeom prst="rect">
            <a:avLst/>
          </a:prstGeom>
        </p:spPr>
      </p:pic>
      <p:sp>
        <p:nvSpPr>
          <p:cNvPr id="9" name="Freeform 5" descr="Microsoft Ready event logo">
            <a:extLst>
              <a:ext uri="{FF2B5EF4-FFF2-40B4-BE49-F238E27FC236}">
                <a16:creationId xmlns:a16="http://schemas.microsoft.com/office/drawing/2014/main" id="{E3AD54F9-2268-42B8-9B71-49978DE1E17F}"/>
              </a:ext>
            </a:extLst>
          </p:cNvPr>
          <p:cNvSpPr>
            <a:spLocks noEditPoints="1"/>
          </p:cNvSpPr>
          <p:nvPr userDrawn="1"/>
        </p:nvSpPr>
        <p:spPr bwMode="white">
          <a:xfrm>
            <a:off x="611461" y="2971302"/>
            <a:ext cx="2848537" cy="1436333"/>
          </a:xfrm>
          <a:custGeom>
            <a:avLst/>
            <a:gdLst>
              <a:gd name="T0" fmla="*/ 507 w 3255"/>
              <a:gd name="T1" fmla="*/ 189 h 1645"/>
              <a:gd name="T2" fmla="*/ 84 w 3255"/>
              <a:gd name="T3" fmla="*/ 126 h 1645"/>
              <a:gd name="T4" fmla="*/ 0 w 3255"/>
              <a:gd name="T5" fmla="*/ 42 h 1645"/>
              <a:gd name="T6" fmla="*/ 336 w 3255"/>
              <a:gd name="T7" fmla="*/ 398 h 1645"/>
              <a:gd name="T8" fmla="*/ 809 w 3255"/>
              <a:gd name="T9" fmla="*/ 61 h 1645"/>
              <a:gd name="T10" fmla="*/ 713 w 3255"/>
              <a:gd name="T11" fmla="*/ 22 h 1645"/>
              <a:gd name="T12" fmla="*/ 706 w 3255"/>
              <a:gd name="T13" fmla="*/ 203 h 1645"/>
              <a:gd name="T14" fmla="*/ 1067 w 3255"/>
              <a:gd name="T15" fmla="*/ 617 h 1645"/>
              <a:gd name="T16" fmla="*/ 969 w 3255"/>
              <a:gd name="T17" fmla="*/ 221 h 1645"/>
              <a:gd name="T18" fmla="*/ 1089 w 3255"/>
              <a:gd name="T19" fmla="*/ 268 h 1645"/>
              <a:gd name="T20" fmla="*/ 1134 w 3255"/>
              <a:gd name="T21" fmla="*/ 534 h 1645"/>
              <a:gd name="T22" fmla="*/ 1448 w 3255"/>
              <a:gd name="T23" fmla="*/ 278 h 1645"/>
              <a:gd name="T24" fmla="*/ 1269 w 3255"/>
              <a:gd name="T25" fmla="*/ 203 h 1645"/>
              <a:gd name="T26" fmla="*/ 1465 w 3255"/>
              <a:gd name="T27" fmla="*/ 196 h 1645"/>
              <a:gd name="T28" fmla="*/ 1736 w 3255"/>
              <a:gd name="T29" fmla="*/ 617 h 1645"/>
              <a:gd name="T30" fmla="*/ 1893 w 3255"/>
              <a:gd name="T31" fmla="*/ 249 h 1645"/>
              <a:gd name="T32" fmla="*/ 1656 w 3255"/>
              <a:gd name="T33" fmla="*/ 304 h 1645"/>
              <a:gd name="T34" fmla="*/ 1852 w 3255"/>
              <a:gd name="T35" fmla="*/ 405 h 1645"/>
              <a:gd name="T36" fmla="*/ 1991 w 3255"/>
              <a:gd name="T37" fmla="*/ 595 h 1645"/>
              <a:gd name="T38" fmla="*/ 2159 w 3255"/>
              <a:gd name="T39" fmla="*/ 478 h 1645"/>
              <a:gd name="T40" fmla="*/ 1991 w 3255"/>
              <a:gd name="T41" fmla="*/ 317 h 1645"/>
              <a:gd name="T42" fmla="*/ 2236 w 3255"/>
              <a:gd name="T43" fmla="*/ 293 h 1645"/>
              <a:gd name="T44" fmla="*/ 2096 w 3255"/>
              <a:gd name="T45" fmla="*/ 342 h 1645"/>
              <a:gd name="T46" fmla="*/ 2667 w 3255"/>
              <a:gd name="T47" fmla="*/ 559 h 1645"/>
              <a:gd name="T48" fmla="*/ 2522 w 3255"/>
              <a:gd name="T49" fmla="*/ 194 h 1645"/>
              <a:gd name="T50" fmla="*/ 2517 w 3255"/>
              <a:gd name="T51" fmla="*/ 268 h 1645"/>
              <a:gd name="T52" fmla="*/ 2601 w 3255"/>
              <a:gd name="T53" fmla="*/ 508 h 1645"/>
              <a:gd name="T54" fmla="*/ 2910 w 3255"/>
              <a:gd name="T55" fmla="*/ 149 h 1645"/>
              <a:gd name="T56" fmla="*/ 2910 w 3255"/>
              <a:gd name="T57" fmla="*/ 607 h 1645"/>
              <a:gd name="T58" fmla="*/ 2818 w 3255"/>
              <a:gd name="T59" fmla="*/ 203 h 1645"/>
              <a:gd name="T60" fmla="*/ 3017 w 3255"/>
              <a:gd name="T61" fmla="*/ 7 h 1645"/>
              <a:gd name="T62" fmla="*/ 3066 w 3255"/>
              <a:gd name="T63" fmla="*/ 489 h 1645"/>
              <a:gd name="T64" fmla="*/ 3066 w 3255"/>
              <a:gd name="T65" fmla="*/ 110 h 1645"/>
              <a:gd name="T66" fmla="*/ 3158 w 3255"/>
              <a:gd name="T67" fmla="*/ 277 h 1645"/>
              <a:gd name="T68" fmla="*/ 3255 w 3255"/>
              <a:gd name="T69" fmla="*/ 530 h 1645"/>
              <a:gd name="T70" fmla="*/ 94 w 3255"/>
              <a:gd name="T71" fmla="*/ 1226 h 1645"/>
              <a:gd name="T72" fmla="*/ 321 w 3255"/>
              <a:gd name="T73" fmla="*/ 930 h 1645"/>
              <a:gd name="T74" fmla="*/ 281 w 3255"/>
              <a:gd name="T75" fmla="*/ 1227 h 1645"/>
              <a:gd name="T76" fmla="*/ 244 w 3255"/>
              <a:gd name="T77" fmla="*/ 990 h 1645"/>
              <a:gd name="T78" fmla="*/ 242 w 3255"/>
              <a:gd name="T79" fmla="*/ 1120 h 1645"/>
              <a:gd name="T80" fmla="*/ 672 w 3255"/>
              <a:gd name="T81" fmla="*/ 1382 h 1645"/>
              <a:gd name="T82" fmla="*/ 442 w 3255"/>
              <a:gd name="T83" fmla="*/ 1410 h 1645"/>
              <a:gd name="T84" fmla="*/ 714 w 3255"/>
              <a:gd name="T85" fmla="*/ 1093 h 1645"/>
              <a:gd name="T86" fmla="*/ 647 w 3255"/>
              <a:gd name="T87" fmla="*/ 1138 h 1645"/>
              <a:gd name="T88" fmla="*/ 1037 w 3255"/>
              <a:gd name="T89" fmla="*/ 1455 h 1645"/>
              <a:gd name="T90" fmla="*/ 787 w 3255"/>
              <a:gd name="T91" fmla="*/ 1345 h 1645"/>
              <a:gd name="T92" fmla="*/ 889 w 3255"/>
              <a:gd name="T93" fmla="*/ 1125 h 1645"/>
              <a:gd name="T94" fmla="*/ 1087 w 3255"/>
              <a:gd name="T95" fmla="*/ 1082 h 1645"/>
              <a:gd name="T96" fmla="*/ 896 w 3255"/>
              <a:gd name="T97" fmla="*/ 1378 h 1645"/>
              <a:gd name="T98" fmla="*/ 950 w 3255"/>
              <a:gd name="T99" fmla="*/ 1270 h 1645"/>
              <a:gd name="T100" fmla="*/ 1476 w 3255"/>
              <a:gd name="T101" fmla="*/ 1392 h 1645"/>
              <a:gd name="T102" fmla="*/ 1362 w 3255"/>
              <a:gd name="T103" fmla="*/ 1042 h 1645"/>
              <a:gd name="T104" fmla="*/ 1569 w 3255"/>
              <a:gd name="T105" fmla="*/ 857 h 1645"/>
              <a:gd name="T106" fmla="*/ 1379 w 3255"/>
              <a:gd name="T107" fmla="*/ 1116 h 1645"/>
              <a:gd name="T108" fmla="*/ 1449 w 3255"/>
              <a:gd name="T109" fmla="*/ 1356 h 1645"/>
              <a:gd name="T110" fmla="*/ 1628 w 3255"/>
              <a:gd name="T111" fmla="*/ 1561 h 1645"/>
              <a:gd name="T112" fmla="*/ 1712 w 3255"/>
              <a:gd name="T113" fmla="*/ 1051 h 1645"/>
              <a:gd name="T114" fmla="*/ 1925 w 3255"/>
              <a:gd name="T115" fmla="*/ 1051 h 1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5" h="1645">
                <a:moveTo>
                  <a:pt x="520" y="607"/>
                </a:moveTo>
                <a:cubicBezTo>
                  <a:pt x="520" y="247"/>
                  <a:pt x="520" y="247"/>
                  <a:pt x="520" y="247"/>
                </a:cubicBezTo>
                <a:cubicBezTo>
                  <a:pt x="520" y="220"/>
                  <a:pt x="521" y="179"/>
                  <a:pt x="525" y="126"/>
                </a:cubicBezTo>
                <a:cubicBezTo>
                  <a:pt x="523" y="126"/>
                  <a:pt x="523" y="126"/>
                  <a:pt x="523" y="126"/>
                </a:cubicBezTo>
                <a:cubicBezTo>
                  <a:pt x="518" y="154"/>
                  <a:pt x="512" y="175"/>
                  <a:pt x="507" y="189"/>
                </a:cubicBezTo>
                <a:cubicBezTo>
                  <a:pt x="336" y="607"/>
                  <a:pt x="336" y="607"/>
                  <a:pt x="336" y="607"/>
                </a:cubicBezTo>
                <a:cubicBezTo>
                  <a:pt x="274" y="607"/>
                  <a:pt x="274" y="607"/>
                  <a:pt x="274" y="607"/>
                </a:cubicBezTo>
                <a:cubicBezTo>
                  <a:pt x="102" y="193"/>
                  <a:pt x="102" y="193"/>
                  <a:pt x="102" y="193"/>
                </a:cubicBezTo>
                <a:cubicBezTo>
                  <a:pt x="98" y="179"/>
                  <a:pt x="92" y="156"/>
                  <a:pt x="86" y="126"/>
                </a:cubicBezTo>
                <a:cubicBezTo>
                  <a:pt x="84" y="126"/>
                  <a:pt x="84" y="126"/>
                  <a:pt x="84" y="126"/>
                </a:cubicBezTo>
                <a:cubicBezTo>
                  <a:pt x="84" y="133"/>
                  <a:pt x="85" y="151"/>
                  <a:pt x="86" y="181"/>
                </a:cubicBezTo>
                <a:cubicBezTo>
                  <a:pt x="87" y="211"/>
                  <a:pt x="87" y="237"/>
                  <a:pt x="87" y="259"/>
                </a:cubicBezTo>
                <a:cubicBezTo>
                  <a:pt x="87" y="607"/>
                  <a:pt x="87" y="607"/>
                  <a:pt x="87" y="607"/>
                </a:cubicBezTo>
                <a:cubicBezTo>
                  <a:pt x="0" y="607"/>
                  <a:pt x="0" y="607"/>
                  <a:pt x="0" y="607"/>
                </a:cubicBezTo>
                <a:cubicBezTo>
                  <a:pt x="0" y="42"/>
                  <a:pt x="0" y="42"/>
                  <a:pt x="0" y="42"/>
                </a:cubicBezTo>
                <a:cubicBezTo>
                  <a:pt x="134" y="42"/>
                  <a:pt x="134" y="42"/>
                  <a:pt x="134" y="42"/>
                </a:cubicBezTo>
                <a:cubicBezTo>
                  <a:pt x="278" y="399"/>
                  <a:pt x="278" y="399"/>
                  <a:pt x="278" y="399"/>
                </a:cubicBezTo>
                <a:cubicBezTo>
                  <a:pt x="292" y="434"/>
                  <a:pt x="301" y="460"/>
                  <a:pt x="304" y="477"/>
                </a:cubicBezTo>
                <a:cubicBezTo>
                  <a:pt x="306" y="477"/>
                  <a:pt x="306" y="477"/>
                  <a:pt x="306" y="477"/>
                </a:cubicBezTo>
                <a:cubicBezTo>
                  <a:pt x="336" y="398"/>
                  <a:pt x="336" y="398"/>
                  <a:pt x="336" y="398"/>
                </a:cubicBezTo>
                <a:cubicBezTo>
                  <a:pt x="484" y="42"/>
                  <a:pt x="484" y="42"/>
                  <a:pt x="484" y="42"/>
                </a:cubicBezTo>
                <a:cubicBezTo>
                  <a:pt x="613" y="42"/>
                  <a:pt x="613" y="42"/>
                  <a:pt x="613" y="42"/>
                </a:cubicBezTo>
                <a:cubicBezTo>
                  <a:pt x="613" y="607"/>
                  <a:pt x="613" y="607"/>
                  <a:pt x="613" y="607"/>
                </a:cubicBezTo>
                <a:lnTo>
                  <a:pt x="520" y="607"/>
                </a:lnTo>
                <a:close/>
                <a:moveTo>
                  <a:pt x="809" y="61"/>
                </a:moveTo>
                <a:cubicBezTo>
                  <a:pt x="809" y="76"/>
                  <a:pt x="803" y="88"/>
                  <a:pt x="792" y="98"/>
                </a:cubicBezTo>
                <a:cubicBezTo>
                  <a:pt x="781" y="108"/>
                  <a:pt x="768" y="113"/>
                  <a:pt x="752" y="113"/>
                </a:cubicBezTo>
                <a:cubicBezTo>
                  <a:pt x="737" y="113"/>
                  <a:pt x="724" y="108"/>
                  <a:pt x="713" y="98"/>
                </a:cubicBezTo>
                <a:cubicBezTo>
                  <a:pt x="702" y="88"/>
                  <a:pt x="697" y="76"/>
                  <a:pt x="697" y="61"/>
                </a:cubicBezTo>
                <a:cubicBezTo>
                  <a:pt x="697" y="45"/>
                  <a:pt x="702" y="33"/>
                  <a:pt x="713" y="22"/>
                </a:cubicBezTo>
                <a:cubicBezTo>
                  <a:pt x="724" y="12"/>
                  <a:pt x="737" y="7"/>
                  <a:pt x="752" y="7"/>
                </a:cubicBezTo>
                <a:cubicBezTo>
                  <a:pt x="769" y="7"/>
                  <a:pt x="782" y="12"/>
                  <a:pt x="793" y="23"/>
                </a:cubicBezTo>
                <a:cubicBezTo>
                  <a:pt x="803" y="33"/>
                  <a:pt x="809" y="46"/>
                  <a:pt x="809" y="61"/>
                </a:cubicBezTo>
                <a:close/>
                <a:moveTo>
                  <a:pt x="706" y="607"/>
                </a:moveTo>
                <a:cubicBezTo>
                  <a:pt x="706" y="203"/>
                  <a:pt x="706" y="203"/>
                  <a:pt x="706" y="203"/>
                </a:cubicBezTo>
                <a:cubicBezTo>
                  <a:pt x="797" y="203"/>
                  <a:pt x="797" y="203"/>
                  <a:pt x="797" y="203"/>
                </a:cubicBezTo>
                <a:cubicBezTo>
                  <a:pt x="797" y="607"/>
                  <a:pt x="797" y="607"/>
                  <a:pt x="797" y="607"/>
                </a:cubicBezTo>
                <a:lnTo>
                  <a:pt x="706" y="607"/>
                </a:lnTo>
                <a:close/>
                <a:moveTo>
                  <a:pt x="1182" y="590"/>
                </a:moveTo>
                <a:cubicBezTo>
                  <a:pt x="1151" y="608"/>
                  <a:pt x="1113" y="617"/>
                  <a:pt x="1067" y="617"/>
                </a:cubicBezTo>
                <a:cubicBezTo>
                  <a:pt x="1028" y="617"/>
                  <a:pt x="994" y="609"/>
                  <a:pt x="963" y="592"/>
                </a:cubicBezTo>
                <a:cubicBezTo>
                  <a:pt x="933" y="575"/>
                  <a:pt x="909" y="551"/>
                  <a:pt x="892" y="520"/>
                </a:cubicBezTo>
                <a:cubicBezTo>
                  <a:pt x="875" y="489"/>
                  <a:pt x="867" y="454"/>
                  <a:pt x="867" y="416"/>
                </a:cubicBezTo>
                <a:cubicBezTo>
                  <a:pt x="867" y="372"/>
                  <a:pt x="875" y="333"/>
                  <a:pt x="893" y="300"/>
                </a:cubicBezTo>
                <a:cubicBezTo>
                  <a:pt x="910" y="266"/>
                  <a:pt x="936" y="240"/>
                  <a:pt x="969" y="221"/>
                </a:cubicBezTo>
                <a:cubicBezTo>
                  <a:pt x="1002" y="203"/>
                  <a:pt x="1041" y="194"/>
                  <a:pt x="1085" y="194"/>
                </a:cubicBezTo>
                <a:cubicBezTo>
                  <a:pt x="1102" y="194"/>
                  <a:pt x="1120" y="195"/>
                  <a:pt x="1138" y="199"/>
                </a:cubicBezTo>
                <a:cubicBezTo>
                  <a:pt x="1157" y="203"/>
                  <a:pt x="1171" y="208"/>
                  <a:pt x="1182" y="214"/>
                </a:cubicBezTo>
                <a:cubicBezTo>
                  <a:pt x="1182" y="300"/>
                  <a:pt x="1182" y="300"/>
                  <a:pt x="1182" y="300"/>
                </a:cubicBezTo>
                <a:cubicBezTo>
                  <a:pt x="1152" y="279"/>
                  <a:pt x="1121" y="268"/>
                  <a:pt x="1089" y="268"/>
                </a:cubicBezTo>
                <a:cubicBezTo>
                  <a:pt x="1051" y="268"/>
                  <a:pt x="1020" y="281"/>
                  <a:pt x="997" y="306"/>
                </a:cubicBezTo>
                <a:cubicBezTo>
                  <a:pt x="973" y="332"/>
                  <a:pt x="961" y="365"/>
                  <a:pt x="961" y="408"/>
                </a:cubicBezTo>
                <a:cubicBezTo>
                  <a:pt x="961" y="450"/>
                  <a:pt x="973" y="483"/>
                  <a:pt x="995" y="507"/>
                </a:cubicBezTo>
                <a:cubicBezTo>
                  <a:pt x="1018" y="531"/>
                  <a:pt x="1049" y="543"/>
                  <a:pt x="1087" y="543"/>
                </a:cubicBezTo>
                <a:cubicBezTo>
                  <a:pt x="1101" y="543"/>
                  <a:pt x="1117" y="540"/>
                  <a:pt x="1134" y="534"/>
                </a:cubicBezTo>
                <a:cubicBezTo>
                  <a:pt x="1152" y="528"/>
                  <a:pt x="1167" y="519"/>
                  <a:pt x="1182" y="509"/>
                </a:cubicBezTo>
                <a:lnTo>
                  <a:pt x="1182" y="590"/>
                </a:lnTo>
                <a:close/>
                <a:moveTo>
                  <a:pt x="1501" y="292"/>
                </a:moveTo>
                <a:cubicBezTo>
                  <a:pt x="1497" y="289"/>
                  <a:pt x="1489" y="286"/>
                  <a:pt x="1478" y="283"/>
                </a:cubicBezTo>
                <a:cubicBezTo>
                  <a:pt x="1467" y="280"/>
                  <a:pt x="1457" y="278"/>
                  <a:pt x="1448" y="278"/>
                </a:cubicBezTo>
                <a:cubicBezTo>
                  <a:pt x="1422" y="278"/>
                  <a:pt x="1400" y="290"/>
                  <a:pt x="1384" y="312"/>
                </a:cubicBezTo>
                <a:cubicBezTo>
                  <a:pt x="1368" y="335"/>
                  <a:pt x="1360" y="364"/>
                  <a:pt x="1360" y="401"/>
                </a:cubicBezTo>
                <a:cubicBezTo>
                  <a:pt x="1360" y="607"/>
                  <a:pt x="1360" y="607"/>
                  <a:pt x="1360" y="607"/>
                </a:cubicBezTo>
                <a:cubicBezTo>
                  <a:pt x="1269" y="607"/>
                  <a:pt x="1269" y="607"/>
                  <a:pt x="1269" y="607"/>
                </a:cubicBezTo>
                <a:cubicBezTo>
                  <a:pt x="1269" y="203"/>
                  <a:pt x="1269" y="203"/>
                  <a:pt x="1269" y="203"/>
                </a:cubicBezTo>
                <a:cubicBezTo>
                  <a:pt x="1360" y="203"/>
                  <a:pt x="1360" y="203"/>
                  <a:pt x="1360" y="203"/>
                </a:cubicBezTo>
                <a:cubicBezTo>
                  <a:pt x="1360" y="282"/>
                  <a:pt x="1360" y="282"/>
                  <a:pt x="1360" y="282"/>
                </a:cubicBezTo>
                <a:cubicBezTo>
                  <a:pt x="1361" y="282"/>
                  <a:pt x="1361" y="282"/>
                  <a:pt x="1361" y="282"/>
                </a:cubicBezTo>
                <a:cubicBezTo>
                  <a:pt x="1370" y="255"/>
                  <a:pt x="1384" y="234"/>
                  <a:pt x="1402" y="219"/>
                </a:cubicBezTo>
                <a:cubicBezTo>
                  <a:pt x="1420" y="204"/>
                  <a:pt x="1441" y="196"/>
                  <a:pt x="1465" y="196"/>
                </a:cubicBezTo>
                <a:cubicBezTo>
                  <a:pt x="1480" y="196"/>
                  <a:pt x="1493" y="198"/>
                  <a:pt x="1501" y="202"/>
                </a:cubicBezTo>
                <a:lnTo>
                  <a:pt x="1501" y="292"/>
                </a:lnTo>
                <a:close/>
                <a:moveTo>
                  <a:pt x="1947" y="401"/>
                </a:moveTo>
                <a:cubicBezTo>
                  <a:pt x="1947" y="467"/>
                  <a:pt x="1928" y="519"/>
                  <a:pt x="1890" y="559"/>
                </a:cubicBezTo>
                <a:cubicBezTo>
                  <a:pt x="1852" y="598"/>
                  <a:pt x="1801" y="617"/>
                  <a:pt x="1736" y="617"/>
                </a:cubicBezTo>
                <a:cubicBezTo>
                  <a:pt x="1673" y="617"/>
                  <a:pt x="1624" y="599"/>
                  <a:pt x="1587" y="561"/>
                </a:cubicBezTo>
                <a:cubicBezTo>
                  <a:pt x="1550" y="524"/>
                  <a:pt x="1531" y="474"/>
                  <a:pt x="1531" y="410"/>
                </a:cubicBezTo>
                <a:cubicBezTo>
                  <a:pt x="1531" y="343"/>
                  <a:pt x="1550" y="290"/>
                  <a:pt x="1588" y="252"/>
                </a:cubicBezTo>
                <a:cubicBezTo>
                  <a:pt x="1626" y="213"/>
                  <a:pt x="1678" y="194"/>
                  <a:pt x="1745" y="194"/>
                </a:cubicBezTo>
                <a:cubicBezTo>
                  <a:pt x="1809" y="194"/>
                  <a:pt x="1858" y="212"/>
                  <a:pt x="1893" y="249"/>
                </a:cubicBezTo>
                <a:cubicBezTo>
                  <a:pt x="1929" y="286"/>
                  <a:pt x="1947" y="337"/>
                  <a:pt x="1947" y="401"/>
                </a:cubicBezTo>
                <a:close/>
                <a:moveTo>
                  <a:pt x="1852" y="405"/>
                </a:moveTo>
                <a:cubicBezTo>
                  <a:pt x="1852" y="360"/>
                  <a:pt x="1842" y="326"/>
                  <a:pt x="1822" y="303"/>
                </a:cubicBezTo>
                <a:cubicBezTo>
                  <a:pt x="1802" y="280"/>
                  <a:pt x="1775" y="268"/>
                  <a:pt x="1740" y="268"/>
                </a:cubicBezTo>
                <a:cubicBezTo>
                  <a:pt x="1704" y="268"/>
                  <a:pt x="1676" y="280"/>
                  <a:pt x="1656" y="304"/>
                </a:cubicBezTo>
                <a:cubicBezTo>
                  <a:pt x="1636" y="329"/>
                  <a:pt x="1626" y="363"/>
                  <a:pt x="1626" y="407"/>
                </a:cubicBezTo>
                <a:cubicBezTo>
                  <a:pt x="1626" y="450"/>
                  <a:pt x="1636" y="483"/>
                  <a:pt x="1656" y="507"/>
                </a:cubicBezTo>
                <a:cubicBezTo>
                  <a:pt x="1676" y="531"/>
                  <a:pt x="1705" y="543"/>
                  <a:pt x="1741" y="543"/>
                </a:cubicBezTo>
                <a:cubicBezTo>
                  <a:pt x="1778" y="543"/>
                  <a:pt x="1805" y="531"/>
                  <a:pt x="1824" y="508"/>
                </a:cubicBezTo>
                <a:cubicBezTo>
                  <a:pt x="1843" y="484"/>
                  <a:pt x="1852" y="450"/>
                  <a:pt x="1852" y="405"/>
                </a:cubicBezTo>
                <a:close/>
                <a:moveTo>
                  <a:pt x="2258" y="492"/>
                </a:moveTo>
                <a:cubicBezTo>
                  <a:pt x="2258" y="529"/>
                  <a:pt x="2243" y="560"/>
                  <a:pt x="2214" y="583"/>
                </a:cubicBezTo>
                <a:cubicBezTo>
                  <a:pt x="2185" y="606"/>
                  <a:pt x="2146" y="617"/>
                  <a:pt x="2097" y="617"/>
                </a:cubicBezTo>
                <a:cubicBezTo>
                  <a:pt x="2081" y="617"/>
                  <a:pt x="2062" y="615"/>
                  <a:pt x="2042" y="611"/>
                </a:cubicBezTo>
                <a:cubicBezTo>
                  <a:pt x="2022" y="607"/>
                  <a:pt x="2005" y="602"/>
                  <a:pt x="1991" y="595"/>
                </a:cubicBezTo>
                <a:cubicBezTo>
                  <a:pt x="1991" y="508"/>
                  <a:pt x="1991" y="508"/>
                  <a:pt x="1991" y="508"/>
                </a:cubicBezTo>
                <a:cubicBezTo>
                  <a:pt x="2008" y="520"/>
                  <a:pt x="2026" y="529"/>
                  <a:pt x="2046" y="536"/>
                </a:cubicBezTo>
                <a:cubicBezTo>
                  <a:pt x="2066" y="543"/>
                  <a:pt x="2084" y="546"/>
                  <a:pt x="2100" y="546"/>
                </a:cubicBezTo>
                <a:cubicBezTo>
                  <a:pt x="2144" y="546"/>
                  <a:pt x="2166" y="531"/>
                  <a:pt x="2166" y="502"/>
                </a:cubicBezTo>
                <a:cubicBezTo>
                  <a:pt x="2166" y="492"/>
                  <a:pt x="2164" y="484"/>
                  <a:pt x="2159" y="478"/>
                </a:cubicBezTo>
                <a:cubicBezTo>
                  <a:pt x="2155" y="472"/>
                  <a:pt x="2147" y="465"/>
                  <a:pt x="2137" y="459"/>
                </a:cubicBezTo>
                <a:cubicBezTo>
                  <a:pt x="2126" y="453"/>
                  <a:pt x="2110" y="445"/>
                  <a:pt x="2087" y="436"/>
                </a:cubicBezTo>
                <a:cubicBezTo>
                  <a:pt x="2061" y="425"/>
                  <a:pt x="2041" y="414"/>
                  <a:pt x="2029" y="403"/>
                </a:cubicBezTo>
                <a:cubicBezTo>
                  <a:pt x="2016" y="393"/>
                  <a:pt x="2006" y="381"/>
                  <a:pt x="2000" y="366"/>
                </a:cubicBezTo>
                <a:cubicBezTo>
                  <a:pt x="1994" y="352"/>
                  <a:pt x="1991" y="336"/>
                  <a:pt x="1991" y="317"/>
                </a:cubicBezTo>
                <a:cubicBezTo>
                  <a:pt x="1991" y="280"/>
                  <a:pt x="2005" y="251"/>
                  <a:pt x="2034" y="228"/>
                </a:cubicBezTo>
                <a:cubicBezTo>
                  <a:pt x="2063" y="205"/>
                  <a:pt x="2100" y="194"/>
                  <a:pt x="2145" y="194"/>
                </a:cubicBezTo>
                <a:cubicBezTo>
                  <a:pt x="2159" y="194"/>
                  <a:pt x="2175" y="195"/>
                  <a:pt x="2193" y="198"/>
                </a:cubicBezTo>
                <a:cubicBezTo>
                  <a:pt x="2211" y="202"/>
                  <a:pt x="2225" y="206"/>
                  <a:pt x="2236" y="211"/>
                </a:cubicBezTo>
                <a:cubicBezTo>
                  <a:pt x="2236" y="293"/>
                  <a:pt x="2236" y="293"/>
                  <a:pt x="2236" y="293"/>
                </a:cubicBezTo>
                <a:cubicBezTo>
                  <a:pt x="2224" y="285"/>
                  <a:pt x="2209" y="278"/>
                  <a:pt x="2192" y="273"/>
                </a:cubicBezTo>
                <a:cubicBezTo>
                  <a:pt x="2175" y="268"/>
                  <a:pt x="2159" y="265"/>
                  <a:pt x="2142" y="265"/>
                </a:cubicBezTo>
                <a:cubicBezTo>
                  <a:pt x="2124" y="265"/>
                  <a:pt x="2110" y="269"/>
                  <a:pt x="2099" y="277"/>
                </a:cubicBezTo>
                <a:cubicBezTo>
                  <a:pt x="2089" y="285"/>
                  <a:pt x="2083" y="296"/>
                  <a:pt x="2083" y="308"/>
                </a:cubicBezTo>
                <a:cubicBezTo>
                  <a:pt x="2083" y="323"/>
                  <a:pt x="2087" y="334"/>
                  <a:pt x="2096" y="342"/>
                </a:cubicBezTo>
                <a:cubicBezTo>
                  <a:pt x="2104" y="350"/>
                  <a:pt x="2124" y="360"/>
                  <a:pt x="2154" y="372"/>
                </a:cubicBezTo>
                <a:cubicBezTo>
                  <a:pt x="2192" y="388"/>
                  <a:pt x="2219" y="405"/>
                  <a:pt x="2234" y="423"/>
                </a:cubicBezTo>
                <a:cubicBezTo>
                  <a:pt x="2250" y="442"/>
                  <a:pt x="2258" y="465"/>
                  <a:pt x="2258" y="492"/>
                </a:cubicBezTo>
                <a:close/>
                <a:moveTo>
                  <a:pt x="2723" y="401"/>
                </a:moveTo>
                <a:cubicBezTo>
                  <a:pt x="2723" y="467"/>
                  <a:pt x="2705" y="519"/>
                  <a:pt x="2667" y="559"/>
                </a:cubicBezTo>
                <a:cubicBezTo>
                  <a:pt x="2629" y="598"/>
                  <a:pt x="2577" y="617"/>
                  <a:pt x="2512" y="617"/>
                </a:cubicBezTo>
                <a:cubicBezTo>
                  <a:pt x="2450" y="617"/>
                  <a:pt x="2400" y="599"/>
                  <a:pt x="2363" y="561"/>
                </a:cubicBezTo>
                <a:cubicBezTo>
                  <a:pt x="2327" y="524"/>
                  <a:pt x="2308" y="474"/>
                  <a:pt x="2308" y="410"/>
                </a:cubicBezTo>
                <a:cubicBezTo>
                  <a:pt x="2308" y="343"/>
                  <a:pt x="2327" y="290"/>
                  <a:pt x="2365" y="252"/>
                </a:cubicBezTo>
                <a:cubicBezTo>
                  <a:pt x="2403" y="213"/>
                  <a:pt x="2455" y="194"/>
                  <a:pt x="2522" y="194"/>
                </a:cubicBezTo>
                <a:cubicBezTo>
                  <a:pt x="2585" y="194"/>
                  <a:pt x="2635" y="212"/>
                  <a:pt x="2670" y="249"/>
                </a:cubicBezTo>
                <a:cubicBezTo>
                  <a:pt x="2706" y="286"/>
                  <a:pt x="2723" y="337"/>
                  <a:pt x="2723" y="401"/>
                </a:cubicBezTo>
                <a:close/>
                <a:moveTo>
                  <a:pt x="2629" y="405"/>
                </a:moveTo>
                <a:cubicBezTo>
                  <a:pt x="2629" y="360"/>
                  <a:pt x="2619" y="326"/>
                  <a:pt x="2599" y="303"/>
                </a:cubicBezTo>
                <a:cubicBezTo>
                  <a:pt x="2579" y="280"/>
                  <a:pt x="2552" y="268"/>
                  <a:pt x="2517" y="268"/>
                </a:cubicBezTo>
                <a:cubicBezTo>
                  <a:pt x="2481" y="268"/>
                  <a:pt x="2453" y="280"/>
                  <a:pt x="2433" y="304"/>
                </a:cubicBezTo>
                <a:cubicBezTo>
                  <a:pt x="2413" y="329"/>
                  <a:pt x="2403" y="363"/>
                  <a:pt x="2403" y="407"/>
                </a:cubicBezTo>
                <a:cubicBezTo>
                  <a:pt x="2403" y="450"/>
                  <a:pt x="2413" y="483"/>
                  <a:pt x="2433" y="507"/>
                </a:cubicBezTo>
                <a:cubicBezTo>
                  <a:pt x="2453" y="531"/>
                  <a:pt x="2482" y="543"/>
                  <a:pt x="2518" y="543"/>
                </a:cubicBezTo>
                <a:cubicBezTo>
                  <a:pt x="2554" y="543"/>
                  <a:pt x="2582" y="531"/>
                  <a:pt x="2601" y="508"/>
                </a:cubicBezTo>
                <a:cubicBezTo>
                  <a:pt x="2619" y="484"/>
                  <a:pt x="2629" y="450"/>
                  <a:pt x="2629" y="405"/>
                </a:cubicBezTo>
                <a:close/>
                <a:moveTo>
                  <a:pt x="3017" y="84"/>
                </a:moveTo>
                <a:cubicBezTo>
                  <a:pt x="3002" y="77"/>
                  <a:pt x="2988" y="74"/>
                  <a:pt x="2973" y="74"/>
                </a:cubicBezTo>
                <a:cubicBezTo>
                  <a:pt x="2953" y="74"/>
                  <a:pt x="2938" y="80"/>
                  <a:pt x="2927" y="93"/>
                </a:cubicBezTo>
                <a:cubicBezTo>
                  <a:pt x="2916" y="106"/>
                  <a:pt x="2910" y="125"/>
                  <a:pt x="2910" y="149"/>
                </a:cubicBezTo>
                <a:cubicBezTo>
                  <a:pt x="2910" y="203"/>
                  <a:pt x="2910" y="203"/>
                  <a:pt x="2910" y="203"/>
                </a:cubicBezTo>
                <a:cubicBezTo>
                  <a:pt x="3001" y="203"/>
                  <a:pt x="3001" y="203"/>
                  <a:pt x="3001" y="203"/>
                </a:cubicBezTo>
                <a:cubicBezTo>
                  <a:pt x="3001" y="277"/>
                  <a:pt x="3001" y="277"/>
                  <a:pt x="3001" y="277"/>
                </a:cubicBezTo>
                <a:cubicBezTo>
                  <a:pt x="2910" y="277"/>
                  <a:pt x="2910" y="277"/>
                  <a:pt x="2910" y="277"/>
                </a:cubicBezTo>
                <a:cubicBezTo>
                  <a:pt x="2910" y="607"/>
                  <a:pt x="2910" y="607"/>
                  <a:pt x="2910" y="607"/>
                </a:cubicBezTo>
                <a:cubicBezTo>
                  <a:pt x="2818" y="607"/>
                  <a:pt x="2818" y="607"/>
                  <a:pt x="2818" y="607"/>
                </a:cubicBezTo>
                <a:cubicBezTo>
                  <a:pt x="2818" y="277"/>
                  <a:pt x="2818" y="277"/>
                  <a:pt x="2818" y="277"/>
                </a:cubicBezTo>
                <a:cubicBezTo>
                  <a:pt x="2750" y="277"/>
                  <a:pt x="2750" y="277"/>
                  <a:pt x="2750" y="277"/>
                </a:cubicBezTo>
                <a:cubicBezTo>
                  <a:pt x="2750" y="203"/>
                  <a:pt x="2750" y="203"/>
                  <a:pt x="2750" y="203"/>
                </a:cubicBezTo>
                <a:cubicBezTo>
                  <a:pt x="2818" y="203"/>
                  <a:pt x="2818" y="203"/>
                  <a:pt x="2818" y="203"/>
                </a:cubicBezTo>
                <a:cubicBezTo>
                  <a:pt x="2818" y="144"/>
                  <a:pt x="2818" y="144"/>
                  <a:pt x="2818" y="144"/>
                </a:cubicBezTo>
                <a:cubicBezTo>
                  <a:pt x="2818" y="116"/>
                  <a:pt x="2824" y="91"/>
                  <a:pt x="2836" y="69"/>
                </a:cubicBezTo>
                <a:cubicBezTo>
                  <a:pt x="2848" y="47"/>
                  <a:pt x="2866" y="30"/>
                  <a:pt x="2888" y="18"/>
                </a:cubicBezTo>
                <a:cubicBezTo>
                  <a:pt x="2910" y="6"/>
                  <a:pt x="2935" y="0"/>
                  <a:pt x="2963" y="0"/>
                </a:cubicBezTo>
                <a:cubicBezTo>
                  <a:pt x="2986" y="0"/>
                  <a:pt x="3004" y="2"/>
                  <a:pt x="3017" y="7"/>
                </a:cubicBezTo>
                <a:lnTo>
                  <a:pt x="3017" y="84"/>
                </a:lnTo>
                <a:close/>
                <a:moveTo>
                  <a:pt x="3255" y="603"/>
                </a:moveTo>
                <a:cubicBezTo>
                  <a:pt x="3250" y="607"/>
                  <a:pt x="3240" y="610"/>
                  <a:pt x="3226" y="613"/>
                </a:cubicBezTo>
                <a:cubicBezTo>
                  <a:pt x="3212" y="616"/>
                  <a:pt x="3198" y="617"/>
                  <a:pt x="3185" y="617"/>
                </a:cubicBezTo>
                <a:cubicBezTo>
                  <a:pt x="3106" y="617"/>
                  <a:pt x="3066" y="575"/>
                  <a:pt x="3066" y="489"/>
                </a:cubicBezTo>
                <a:cubicBezTo>
                  <a:pt x="3066" y="277"/>
                  <a:pt x="3066" y="277"/>
                  <a:pt x="3066" y="277"/>
                </a:cubicBezTo>
                <a:cubicBezTo>
                  <a:pt x="2999" y="277"/>
                  <a:pt x="2999" y="277"/>
                  <a:pt x="2999" y="277"/>
                </a:cubicBezTo>
                <a:cubicBezTo>
                  <a:pt x="2999" y="203"/>
                  <a:pt x="2999" y="203"/>
                  <a:pt x="2999" y="203"/>
                </a:cubicBezTo>
                <a:cubicBezTo>
                  <a:pt x="3066" y="203"/>
                  <a:pt x="3066" y="203"/>
                  <a:pt x="3066" y="203"/>
                </a:cubicBezTo>
                <a:cubicBezTo>
                  <a:pt x="3066" y="110"/>
                  <a:pt x="3066" y="110"/>
                  <a:pt x="3066" y="110"/>
                </a:cubicBezTo>
                <a:cubicBezTo>
                  <a:pt x="3158" y="82"/>
                  <a:pt x="3158" y="82"/>
                  <a:pt x="3158" y="82"/>
                </a:cubicBezTo>
                <a:cubicBezTo>
                  <a:pt x="3158" y="203"/>
                  <a:pt x="3158" y="203"/>
                  <a:pt x="3158" y="203"/>
                </a:cubicBezTo>
                <a:cubicBezTo>
                  <a:pt x="3255" y="203"/>
                  <a:pt x="3255" y="203"/>
                  <a:pt x="3255" y="203"/>
                </a:cubicBezTo>
                <a:cubicBezTo>
                  <a:pt x="3255" y="277"/>
                  <a:pt x="3255" y="277"/>
                  <a:pt x="3255" y="277"/>
                </a:cubicBezTo>
                <a:cubicBezTo>
                  <a:pt x="3158" y="277"/>
                  <a:pt x="3158" y="277"/>
                  <a:pt x="3158" y="277"/>
                </a:cubicBezTo>
                <a:cubicBezTo>
                  <a:pt x="3158" y="472"/>
                  <a:pt x="3158" y="472"/>
                  <a:pt x="3158" y="472"/>
                </a:cubicBezTo>
                <a:cubicBezTo>
                  <a:pt x="3158" y="498"/>
                  <a:pt x="3162" y="516"/>
                  <a:pt x="3172" y="527"/>
                </a:cubicBezTo>
                <a:cubicBezTo>
                  <a:pt x="3181" y="537"/>
                  <a:pt x="3195" y="543"/>
                  <a:pt x="3215" y="543"/>
                </a:cubicBezTo>
                <a:cubicBezTo>
                  <a:pt x="3220" y="543"/>
                  <a:pt x="3227" y="542"/>
                  <a:pt x="3235" y="539"/>
                </a:cubicBezTo>
                <a:cubicBezTo>
                  <a:pt x="3243" y="537"/>
                  <a:pt x="3250" y="534"/>
                  <a:pt x="3255" y="530"/>
                </a:cubicBezTo>
                <a:lnTo>
                  <a:pt x="3255" y="603"/>
                </a:lnTo>
                <a:close/>
                <a:moveTo>
                  <a:pt x="284" y="1455"/>
                </a:moveTo>
                <a:cubicBezTo>
                  <a:pt x="215" y="1292"/>
                  <a:pt x="215" y="1292"/>
                  <a:pt x="215" y="1292"/>
                </a:cubicBezTo>
                <a:cubicBezTo>
                  <a:pt x="197" y="1248"/>
                  <a:pt x="171" y="1226"/>
                  <a:pt x="138" y="1226"/>
                </a:cubicBezTo>
                <a:cubicBezTo>
                  <a:pt x="94" y="1226"/>
                  <a:pt x="94" y="1226"/>
                  <a:pt x="94" y="1226"/>
                </a:cubicBezTo>
                <a:cubicBezTo>
                  <a:pt x="94" y="1455"/>
                  <a:pt x="94" y="1455"/>
                  <a:pt x="94" y="1455"/>
                </a:cubicBezTo>
                <a:cubicBezTo>
                  <a:pt x="0" y="1455"/>
                  <a:pt x="0" y="1455"/>
                  <a:pt x="0" y="1455"/>
                </a:cubicBezTo>
                <a:cubicBezTo>
                  <a:pt x="0" y="890"/>
                  <a:pt x="0" y="890"/>
                  <a:pt x="0" y="890"/>
                </a:cubicBezTo>
                <a:cubicBezTo>
                  <a:pt x="183" y="890"/>
                  <a:pt x="183" y="890"/>
                  <a:pt x="183" y="890"/>
                </a:cubicBezTo>
                <a:cubicBezTo>
                  <a:pt x="242" y="890"/>
                  <a:pt x="288" y="903"/>
                  <a:pt x="321" y="930"/>
                </a:cubicBezTo>
                <a:cubicBezTo>
                  <a:pt x="353" y="957"/>
                  <a:pt x="370" y="994"/>
                  <a:pt x="370" y="1042"/>
                </a:cubicBezTo>
                <a:cubicBezTo>
                  <a:pt x="370" y="1082"/>
                  <a:pt x="359" y="1115"/>
                  <a:pt x="337" y="1142"/>
                </a:cubicBezTo>
                <a:cubicBezTo>
                  <a:pt x="315" y="1170"/>
                  <a:pt x="284" y="1189"/>
                  <a:pt x="245" y="1199"/>
                </a:cubicBezTo>
                <a:cubicBezTo>
                  <a:pt x="245" y="1200"/>
                  <a:pt x="245" y="1200"/>
                  <a:pt x="245" y="1200"/>
                </a:cubicBezTo>
                <a:cubicBezTo>
                  <a:pt x="257" y="1204"/>
                  <a:pt x="269" y="1213"/>
                  <a:pt x="281" y="1227"/>
                </a:cubicBezTo>
                <a:cubicBezTo>
                  <a:pt x="293" y="1241"/>
                  <a:pt x="303" y="1255"/>
                  <a:pt x="309" y="1270"/>
                </a:cubicBezTo>
                <a:cubicBezTo>
                  <a:pt x="396" y="1455"/>
                  <a:pt x="396" y="1455"/>
                  <a:pt x="396" y="1455"/>
                </a:cubicBezTo>
                <a:lnTo>
                  <a:pt x="284" y="1455"/>
                </a:lnTo>
                <a:close/>
                <a:moveTo>
                  <a:pt x="271" y="1051"/>
                </a:moveTo>
                <a:cubicBezTo>
                  <a:pt x="271" y="1025"/>
                  <a:pt x="262" y="1005"/>
                  <a:pt x="244" y="990"/>
                </a:cubicBezTo>
                <a:cubicBezTo>
                  <a:pt x="227" y="975"/>
                  <a:pt x="201" y="968"/>
                  <a:pt x="169" y="968"/>
                </a:cubicBezTo>
                <a:cubicBezTo>
                  <a:pt x="94" y="968"/>
                  <a:pt x="94" y="968"/>
                  <a:pt x="94" y="968"/>
                </a:cubicBezTo>
                <a:cubicBezTo>
                  <a:pt x="94" y="1147"/>
                  <a:pt x="94" y="1147"/>
                  <a:pt x="94" y="1147"/>
                </a:cubicBezTo>
                <a:cubicBezTo>
                  <a:pt x="168" y="1147"/>
                  <a:pt x="168" y="1147"/>
                  <a:pt x="168" y="1147"/>
                </a:cubicBezTo>
                <a:cubicBezTo>
                  <a:pt x="198" y="1147"/>
                  <a:pt x="223" y="1138"/>
                  <a:pt x="242" y="1120"/>
                </a:cubicBezTo>
                <a:cubicBezTo>
                  <a:pt x="261" y="1103"/>
                  <a:pt x="271" y="1080"/>
                  <a:pt x="271" y="1051"/>
                </a:cubicBezTo>
                <a:close/>
                <a:moveTo>
                  <a:pt x="485" y="1280"/>
                </a:moveTo>
                <a:cubicBezTo>
                  <a:pt x="487" y="1317"/>
                  <a:pt x="498" y="1345"/>
                  <a:pt x="519" y="1364"/>
                </a:cubicBezTo>
                <a:cubicBezTo>
                  <a:pt x="539" y="1383"/>
                  <a:pt x="568" y="1393"/>
                  <a:pt x="606" y="1393"/>
                </a:cubicBezTo>
                <a:cubicBezTo>
                  <a:pt x="629" y="1393"/>
                  <a:pt x="651" y="1389"/>
                  <a:pt x="672" y="1382"/>
                </a:cubicBezTo>
                <a:cubicBezTo>
                  <a:pt x="693" y="1375"/>
                  <a:pt x="712" y="1366"/>
                  <a:pt x="728" y="1354"/>
                </a:cubicBezTo>
                <a:cubicBezTo>
                  <a:pt x="728" y="1431"/>
                  <a:pt x="728" y="1431"/>
                  <a:pt x="728" y="1431"/>
                </a:cubicBezTo>
                <a:cubicBezTo>
                  <a:pt x="712" y="1441"/>
                  <a:pt x="692" y="1450"/>
                  <a:pt x="666" y="1456"/>
                </a:cubicBezTo>
                <a:cubicBezTo>
                  <a:pt x="640" y="1462"/>
                  <a:pt x="613" y="1465"/>
                  <a:pt x="584" y="1465"/>
                </a:cubicBezTo>
                <a:cubicBezTo>
                  <a:pt x="523" y="1465"/>
                  <a:pt x="476" y="1447"/>
                  <a:pt x="442" y="1410"/>
                </a:cubicBezTo>
                <a:cubicBezTo>
                  <a:pt x="408" y="1374"/>
                  <a:pt x="391" y="1323"/>
                  <a:pt x="391" y="1257"/>
                </a:cubicBezTo>
                <a:cubicBezTo>
                  <a:pt x="391" y="1214"/>
                  <a:pt x="400" y="1176"/>
                  <a:pt x="417" y="1144"/>
                </a:cubicBezTo>
                <a:cubicBezTo>
                  <a:pt x="433" y="1112"/>
                  <a:pt x="456" y="1087"/>
                  <a:pt x="486" y="1069"/>
                </a:cubicBezTo>
                <a:cubicBezTo>
                  <a:pt x="516" y="1051"/>
                  <a:pt x="548" y="1042"/>
                  <a:pt x="584" y="1042"/>
                </a:cubicBezTo>
                <a:cubicBezTo>
                  <a:pt x="639" y="1042"/>
                  <a:pt x="683" y="1059"/>
                  <a:pt x="714" y="1093"/>
                </a:cubicBezTo>
                <a:cubicBezTo>
                  <a:pt x="745" y="1127"/>
                  <a:pt x="760" y="1174"/>
                  <a:pt x="760" y="1235"/>
                </a:cubicBezTo>
                <a:cubicBezTo>
                  <a:pt x="760" y="1280"/>
                  <a:pt x="760" y="1280"/>
                  <a:pt x="760" y="1280"/>
                </a:cubicBezTo>
                <a:lnTo>
                  <a:pt x="485" y="1280"/>
                </a:lnTo>
                <a:close/>
                <a:moveTo>
                  <a:pt x="669" y="1212"/>
                </a:moveTo>
                <a:cubicBezTo>
                  <a:pt x="669" y="1180"/>
                  <a:pt x="662" y="1155"/>
                  <a:pt x="647" y="1138"/>
                </a:cubicBezTo>
                <a:cubicBezTo>
                  <a:pt x="632" y="1121"/>
                  <a:pt x="611" y="1113"/>
                  <a:pt x="584" y="1113"/>
                </a:cubicBezTo>
                <a:cubicBezTo>
                  <a:pt x="559" y="1113"/>
                  <a:pt x="537" y="1122"/>
                  <a:pt x="519" y="1140"/>
                </a:cubicBezTo>
                <a:cubicBezTo>
                  <a:pt x="501" y="1159"/>
                  <a:pt x="490" y="1182"/>
                  <a:pt x="485" y="1212"/>
                </a:cubicBezTo>
                <a:lnTo>
                  <a:pt x="669" y="1212"/>
                </a:lnTo>
                <a:close/>
                <a:moveTo>
                  <a:pt x="1037" y="1455"/>
                </a:moveTo>
                <a:cubicBezTo>
                  <a:pt x="1037" y="1400"/>
                  <a:pt x="1037" y="1400"/>
                  <a:pt x="1037" y="1400"/>
                </a:cubicBezTo>
                <a:cubicBezTo>
                  <a:pt x="1035" y="1400"/>
                  <a:pt x="1035" y="1400"/>
                  <a:pt x="1035" y="1400"/>
                </a:cubicBezTo>
                <a:cubicBezTo>
                  <a:pt x="1007" y="1443"/>
                  <a:pt x="967" y="1465"/>
                  <a:pt x="916" y="1465"/>
                </a:cubicBezTo>
                <a:cubicBezTo>
                  <a:pt x="876" y="1465"/>
                  <a:pt x="845" y="1455"/>
                  <a:pt x="822" y="1433"/>
                </a:cubicBezTo>
                <a:cubicBezTo>
                  <a:pt x="799" y="1411"/>
                  <a:pt x="787" y="1382"/>
                  <a:pt x="787" y="1345"/>
                </a:cubicBezTo>
                <a:cubicBezTo>
                  <a:pt x="787" y="1307"/>
                  <a:pt x="799" y="1277"/>
                  <a:pt x="821" y="1254"/>
                </a:cubicBezTo>
                <a:cubicBezTo>
                  <a:pt x="843" y="1231"/>
                  <a:pt x="876" y="1217"/>
                  <a:pt x="920" y="1212"/>
                </a:cubicBezTo>
                <a:cubicBezTo>
                  <a:pt x="1038" y="1195"/>
                  <a:pt x="1038" y="1195"/>
                  <a:pt x="1038" y="1195"/>
                </a:cubicBezTo>
                <a:cubicBezTo>
                  <a:pt x="1038" y="1140"/>
                  <a:pt x="1012" y="1113"/>
                  <a:pt x="961" y="1113"/>
                </a:cubicBezTo>
                <a:cubicBezTo>
                  <a:pt x="936" y="1113"/>
                  <a:pt x="912" y="1117"/>
                  <a:pt x="889" y="1125"/>
                </a:cubicBezTo>
                <a:cubicBezTo>
                  <a:pt x="866" y="1133"/>
                  <a:pt x="845" y="1144"/>
                  <a:pt x="827" y="1158"/>
                </a:cubicBezTo>
                <a:cubicBezTo>
                  <a:pt x="827" y="1077"/>
                  <a:pt x="827" y="1077"/>
                  <a:pt x="827" y="1077"/>
                </a:cubicBezTo>
                <a:cubicBezTo>
                  <a:pt x="841" y="1068"/>
                  <a:pt x="863" y="1060"/>
                  <a:pt x="892" y="1053"/>
                </a:cubicBezTo>
                <a:cubicBezTo>
                  <a:pt x="921" y="1045"/>
                  <a:pt x="947" y="1042"/>
                  <a:pt x="970" y="1042"/>
                </a:cubicBezTo>
                <a:cubicBezTo>
                  <a:pt x="1022" y="1042"/>
                  <a:pt x="1061" y="1055"/>
                  <a:pt x="1087" y="1082"/>
                </a:cubicBezTo>
                <a:cubicBezTo>
                  <a:pt x="1114" y="1109"/>
                  <a:pt x="1127" y="1148"/>
                  <a:pt x="1127" y="1199"/>
                </a:cubicBezTo>
                <a:cubicBezTo>
                  <a:pt x="1127" y="1455"/>
                  <a:pt x="1127" y="1455"/>
                  <a:pt x="1127" y="1455"/>
                </a:cubicBezTo>
                <a:lnTo>
                  <a:pt x="1037" y="1455"/>
                </a:lnTo>
                <a:close/>
                <a:moveTo>
                  <a:pt x="877" y="1336"/>
                </a:moveTo>
                <a:cubicBezTo>
                  <a:pt x="877" y="1353"/>
                  <a:pt x="883" y="1367"/>
                  <a:pt x="896" y="1378"/>
                </a:cubicBezTo>
                <a:cubicBezTo>
                  <a:pt x="909" y="1388"/>
                  <a:pt x="925" y="1393"/>
                  <a:pt x="944" y="1393"/>
                </a:cubicBezTo>
                <a:cubicBezTo>
                  <a:pt x="971" y="1393"/>
                  <a:pt x="993" y="1384"/>
                  <a:pt x="1011" y="1365"/>
                </a:cubicBezTo>
                <a:cubicBezTo>
                  <a:pt x="1029" y="1347"/>
                  <a:pt x="1038" y="1323"/>
                  <a:pt x="1038" y="1295"/>
                </a:cubicBezTo>
                <a:cubicBezTo>
                  <a:pt x="1038" y="1259"/>
                  <a:pt x="1038" y="1259"/>
                  <a:pt x="1038" y="1259"/>
                </a:cubicBezTo>
                <a:cubicBezTo>
                  <a:pt x="950" y="1270"/>
                  <a:pt x="950" y="1270"/>
                  <a:pt x="950" y="1270"/>
                </a:cubicBezTo>
                <a:cubicBezTo>
                  <a:pt x="923" y="1274"/>
                  <a:pt x="904" y="1281"/>
                  <a:pt x="893" y="1291"/>
                </a:cubicBezTo>
                <a:cubicBezTo>
                  <a:pt x="882" y="1301"/>
                  <a:pt x="877" y="1316"/>
                  <a:pt x="877" y="1336"/>
                </a:cubicBezTo>
                <a:close/>
                <a:moveTo>
                  <a:pt x="1478" y="1455"/>
                </a:moveTo>
                <a:cubicBezTo>
                  <a:pt x="1478" y="1392"/>
                  <a:pt x="1478" y="1392"/>
                  <a:pt x="1478" y="1392"/>
                </a:cubicBezTo>
                <a:cubicBezTo>
                  <a:pt x="1476" y="1392"/>
                  <a:pt x="1476" y="1392"/>
                  <a:pt x="1476" y="1392"/>
                </a:cubicBezTo>
                <a:cubicBezTo>
                  <a:pt x="1448" y="1441"/>
                  <a:pt x="1403" y="1465"/>
                  <a:pt x="1344" y="1465"/>
                </a:cubicBezTo>
                <a:cubicBezTo>
                  <a:pt x="1293" y="1465"/>
                  <a:pt x="1252" y="1447"/>
                  <a:pt x="1222" y="1411"/>
                </a:cubicBezTo>
                <a:cubicBezTo>
                  <a:pt x="1192" y="1375"/>
                  <a:pt x="1177" y="1325"/>
                  <a:pt x="1177" y="1263"/>
                </a:cubicBezTo>
                <a:cubicBezTo>
                  <a:pt x="1177" y="1196"/>
                  <a:pt x="1193" y="1142"/>
                  <a:pt x="1227" y="1102"/>
                </a:cubicBezTo>
                <a:cubicBezTo>
                  <a:pt x="1260" y="1062"/>
                  <a:pt x="1305" y="1042"/>
                  <a:pt x="1362" y="1042"/>
                </a:cubicBezTo>
                <a:cubicBezTo>
                  <a:pt x="1387" y="1042"/>
                  <a:pt x="1410" y="1047"/>
                  <a:pt x="1430" y="1057"/>
                </a:cubicBezTo>
                <a:cubicBezTo>
                  <a:pt x="1449" y="1067"/>
                  <a:pt x="1465" y="1082"/>
                  <a:pt x="1476" y="1102"/>
                </a:cubicBezTo>
                <a:cubicBezTo>
                  <a:pt x="1478" y="1102"/>
                  <a:pt x="1478" y="1102"/>
                  <a:pt x="1478" y="1102"/>
                </a:cubicBezTo>
                <a:cubicBezTo>
                  <a:pt x="1478" y="857"/>
                  <a:pt x="1478" y="857"/>
                  <a:pt x="1478" y="857"/>
                </a:cubicBezTo>
                <a:cubicBezTo>
                  <a:pt x="1569" y="857"/>
                  <a:pt x="1569" y="857"/>
                  <a:pt x="1569" y="857"/>
                </a:cubicBezTo>
                <a:cubicBezTo>
                  <a:pt x="1569" y="1455"/>
                  <a:pt x="1569" y="1455"/>
                  <a:pt x="1569" y="1455"/>
                </a:cubicBezTo>
                <a:lnTo>
                  <a:pt x="1478" y="1455"/>
                </a:lnTo>
                <a:close/>
                <a:moveTo>
                  <a:pt x="1479" y="1219"/>
                </a:moveTo>
                <a:cubicBezTo>
                  <a:pt x="1479" y="1191"/>
                  <a:pt x="1469" y="1167"/>
                  <a:pt x="1450" y="1147"/>
                </a:cubicBezTo>
                <a:cubicBezTo>
                  <a:pt x="1431" y="1126"/>
                  <a:pt x="1408" y="1116"/>
                  <a:pt x="1379" y="1116"/>
                </a:cubicBezTo>
                <a:cubicBezTo>
                  <a:pt x="1345" y="1116"/>
                  <a:pt x="1318" y="1129"/>
                  <a:pt x="1300" y="1154"/>
                </a:cubicBezTo>
                <a:cubicBezTo>
                  <a:pt x="1281" y="1179"/>
                  <a:pt x="1271" y="1215"/>
                  <a:pt x="1271" y="1261"/>
                </a:cubicBezTo>
                <a:cubicBezTo>
                  <a:pt x="1271" y="1301"/>
                  <a:pt x="1281" y="1333"/>
                  <a:pt x="1299" y="1356"/>
                </a:cubicBezTo>
                <a:cubicBezTo>
                  <a:pt x="1318" y="1379"/>
                  <a:pt x="1343" y="1391"/>
                  <a:pt x="1375" y="1391"/>
                </a:cubicBezTo>
                <a:cubicBezTo>
                  <a:pt x="1404" y="1391"/>
                  <a:pt x="1429" y="1379"/>
                  <a:pt x="1449" y="1356"/>
                </a:cubicBezTo>
                <a:cubicBezTo>
                  <a:pt x="1469" y="1333"/>
                  <a:pt x="1479" y="1302"/>
                  <a:pt x="1479" y="1265"/>
                </a:cubicBezTo>
                <a:lnTo>
                  <a:pt x="1479" y="1219"/>
                </a:lnTo>
                <a:close/>
                <a:moveTo>
                  <a:pt x="1684" y="1645"/>
                </a:moveTo>
                <a:cubicBezTo>
                  <a:pt x="1662" y="1645"/>
                  <a:pt x="1643" y="1643"/>
                  <a:pt x="1628" y="1639"/>
                </a:cubicBezTo>
                <a:cubicBezTo>
                  <a:pt x="1628" y="1561"/>
                  <a:pt x="1628" y="1561"/>
                  <a:pt x="1628" y="1561"/>
                </a:cubicBezTo>
                <a:cubicBezTo>
                  <a:pt x="1643" y="1568"/>
                  <a:pt x="1658" y="1571"/>
                  <a:pt x="1673" y="1571"/>
                </a:cubicBezTo>
                <a:cubicBezTo>
                  <a:pt x="1705" y="1571"/>
                  <a:pt x="1729" y="1554"/>
                  <a:pt x="1744" y="1519"/>
                </a:cubicBezTo>
                <a:cubicBezTo>
                  <a:pt x="1771" y="1455"/>
                  <a:pt x="1771" y="1455"/>
                  <a:pt x="1771" y="1455"/>
                </a:cubicBezTo>
                <a:cubicBezTo>
                  <a:pt x="1610" y="1051"/>
                  <a:pt x="1610" y="1051"/>
                  <a:pt x="1610" y="1051"/>
                </a:cubicBezTo>
                <a:cubicBezTo>
                  <a:pt x="1712" y="1051"/>
                  <a:pt x="1712" y="1051"/>
                  <a:pt x="1712" y="1051"/>
                </a:cubicBezTo>
                <a:cubicBezTo>
                  <a:pt x="1807" y="1336"/>
                  <a:pt x="1807" y="1336"/>
                  <a:pt x="1807" y="1336"/>
                </a:cubicBezTo>
                <a:cubicBezTo>
                  <a:pt x="1810" y="1346"/>
                  <a:pt x="1813" y="1359"/>
                  <a:pt x="1816" y="1375"/>
                </a:cubicBezTo>
                <a:cubicBezTo>
                  <a:pt x="1817" y="1375"/>
                  <a:pt x="1817" y="1375"/>
                  <a:pt x="1817" y="1375"/>
                </a:cubicBezTo>
                <a:cubicBezTo>
                  <a:pt x="1827" y="1336"/>
                  <a:pt x="1827" y="1336"/>
                  <a:pt x="1827" y="1336"/>
                </a:cubicBezTo>
                <a:cubicBezTo>
                  <a:pt x="1925" y="1051"/>
                  <a:pt x="1925" y="1051"/>
                  <a:pt x="1925" y="1051"/>
                </a:cubicBezTo>
                <a:cubicBezTo>
                  <a:pt x="2018" y="1051"/>
                  <a:pt x="2018" y="1051"/>
                  <a:pt x="2018" y="1051"/>
                </a:cubicBezTo>
                <a:cubicBezTo>
                  <a:pt x="1842" y="1504"/>
                  <a:pt x="1842" y="1504"/>
                  <a:pt x="1842" y="1504"/>
                </a:cubicBezTo>
                <a:cubicBezTo>
                  <a:pt x="1824" y="1553"/>
                  <a:pt x="1802" y="1589"/>
                  <a:pt x="1775" y="1611"/>
                </a:cubicBezTo>
                <a:cubicBezTo>
                  <a:pt x="1749" y="1634"/>
                  <a:pt x="1719" y="1645"/>
                  <a:pt x="1684" y="16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pic>
        <p:nvPicPr>
          <p:cNvPr id="10" name="Picture 9">
            <a:extLst>
              <a:ext uri="{FF2B5EF4-FFF2-40B4-BE49-F238E27FC236}">
                <a16:creationId xmlns:a16="http://schemas.microsoft.com/office/drawing/2014/main" id="{414AD803-1FD5-4461-AD35-4D4DB70E3A09}"/>
              </a:ext>
              <a:ext uri="{C183D7F6-B498-43B3-948B-1728B52AA6E4}">
                <adec:decorative xmlns:adec="http://schemas.microsoft.com/office/drawing/2017/decorative" val="1"/>
              </a:ext>
            </a:extLst>
          </p:cNvPr>
          <p:cNvPicPr>
            <a:picLocks noChangeAspect="1"/>
          </p:cNvPicPr>
          <p:nvPr userDrawn="1"/>
        </p:nvPicPr>
        <p:blipFill rotWithShape="1">
          <a:blip r:embed="rId3"/>
          <a:srcRect t="11809" r="3579" b="17467"/>
          <a:stretch/>
        </p:blipFill>
        <p:spPr>
          <a:xfrm>
            <a:off x="6078068" y="-1"/>
            <a:ext cx="6358407" cy="6994526"/>
          </a:xfrm>
          <a:prstGeom prst="rect">
            <a:avLst/>
          </a:prstGeom>
        </p:spPr>
      </p:pic>
    </p:spTree>
    <p:extLst>
      <p:ext uri="{BB962C8B-B14F-4D97-AF65-F5344CB8AC3E}">
        <p14:creationId xmlns:p14="http://schemas.microsoft.com/office/powerpoint/2010/main" val="20385231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_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
        <p:nvSpPr>
          <p:cNvPr id="6" name="TextBox 5">
            <a:extLst>
              <a:ext uri="{FF2B5EF4-FFF2-40B4-BE49-F238E27FC236}">
                <a16:creationId xmlns:a16="http://schemas.microsoft.com/office/drawing/2014/main" id="{55172CF2-8949-41D2-A849-0D7A7B2175D6}"/>
              </a:ext>
            </a:extLst>
          </p:cNvPr>
          <p:cNvSpPr txBox="1"/>
          <p:nvPr userDrawn="1"/>
        </p:nvSpPr>
        <p:spPr>
          <a:xfrm>
            <a:off x="5213636" y="6600799"/>
            <a:ext cx="2009203" cy="188385"/>
          </a:xfrm>
          <a:prstGeom prst="rect">
            <a:avLst/>
          </a:prstGeom>
          <a:noFill/>
        </p:spPr>
        <p:txBody>
          <a:bodyPr wrap="square" lIns="0" tIns="0" rIns="0" bIns="0" rtlCol="0" anchor="ctr">
            <a:spAutoFit/>
          </a:bodyPr>
          <a:lstStyle/>
          <a:p>
            <a:pPr algn="ctr"/>
            <a:r>
              <a:rPr lang="en-US" sz="1224">
                <a:gradFill>
                  <a:gsLst>
                    <a:gs pos="2917">
                      <a:schemeClr val="tx1">
                        <a:alpha val="25000"/>
                      </a:schemeClr>
                    </a:gs>
                    <a:gs pos="30000">
                      <a:schemeClr val="tx1">
                        <a:alpha val="25000"/>
                      </a:schemeClr>
                    </a:gs>
                  </a:gsLst>
                  <a:lin ang="5400000" scaled="0"/>
                </a:gradFill>
                <a:latin typeface="+mj-lt"/>
              </a:rPr>
              <a:t>MICROSOFT CONFIDENTIAL</a:t>
            </a:r>
          </a:p>
        </p:txBody>
      </p:sp>
      <p:sp>
        <p:nvSpPr>
          <p:cNvPr id="8" name="Text Placeholder 16">
            <a:extLst>
              <a:ext uri="{FF2B5EF4-FFF2-40B4-BE49-F238E27FC236}">
                <a16:creationId xmlns:a16="http://schemas.microsoft.com/office/drawing/2014/main" id="{8C8FE31B-78EE-49BB-83BA-C27F01056949}"/>
              </a:ext>
            </a:extLst>
          </p:cNvPr>
          <p:cNvSpPr>
            <a:spLocks noGrp="1"/>
          </p:cNvSpPr>
          <p:nvPr>
            <p:ph type="body" sz="quarter" idx="13" hasCustomPrompt="1"/>
          </p:nvPr>
        </p:nvSpPr>
        <p:spPr>
          <a:xfrm>
            <a:off x="8577606" y="601344"/>
            <a:ext cx="3264575" cy="313932"/>
          </a:xfrm>
        </p:spPr>
        <p:txBody>
          <a:bodyPr lIns="0" tIns="0" rIns="0" bIns="0"/>
          <a:lstStyle>
            <a:lvl1pPr marL="0" indent="0" algn="r">
              <a:buNone/>
              <a:defRPr sz="2040">
                <a:latin typeface="+mn-lt"/>
              </a:defRPr>
            </a:lvl1pPr>
            <a:lvl2pPr marL="349724" indent="0">
              <a:buNone/>
              <a:defRPr sz="2040"/>
            </a:lvl2pPr>
            <a:lvl3pPr marL="582873" indent="0">
              <a:buNone/>
              <a:defRPr sz="2040"/>
            </a:lvl3pPr>
            <a:lvl4pPr marL="816022" indent="0">
              <a:buNone/>
              <a:defRPr sz="2040"/>
            </a:lvl4pPr>
            <a:lvl5pPr marL="1049171" indent="0">
              <a:buNone/>
              <a:defRPr sz="2040"/>
            </a:lvl5pPr>
          </a:lstStyle>
          <a:p>
            <a:pPr lvl="0"/>
            <a:r>
              <a:rPr lang="en-US"/>
              <a:t>Session code</a:t>
            </a:r>
          </a:p>
        </p:txBody>
      </p:sp>
    </p:spTree>
    <p:extLst>
      <p:ext uri="{BB962C8B-B14F-4D97-AF65-F5344CB8AC3E}">
        <p14:creationId xmlns:p14="http://schemas.microsoft.com/office/powerpoint/2010/main" val="21250552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300"/>
            <a:ext cx="11567160" cy="1284847"/>
          </a:xfrm>
        </p:spPr>
        <p:txBody>
          <a:bodyPr wrap="square" lIns="0" tIns="0" rIns="0" bIns="0">
            <a:spAutoFit/>
          </a:bodyPr>
          <a:lstStyle>
            <a:lvl1pPr marL="0" indent="0">
              <a:lnSpc>
                <a:spcPct val="90000"/>
              </a:lnSpc>
              <a:spcBef>
                <a:spcPts val="0"/>
              </a:spcBef>
              <a:spcAft>
                <a:spcPts val="1298"/>
              </a:spcAft>
              <a:buNone/>
              <a:defRPr sz="2600" b="0" i="0">
                <a:solidFill>
                  <a:srgbClr val="000000"/>
                </a:solidFill>
                <a:latin typeface="+mn-lt"/>
              </a:defRPr>
            </a:lvl1pPr>
            <a:lvl2pPr marL="228513" indent="0">
              <a:lnSpc>
                <a:spcPct val="90000"/>
              </a:lnSpc>
              <a:spcBef>
                <a:spcPts val="0"/>
              </a:spcBef>
              <a:spcAft>
                <a:spcPts val="1298"/>
              </a:spcAft>
              <a:buNone/>
              <a:defRPr sz="2000">
                <a:solidFill>
                  <a:srgbClr val="000000"/>
                </a:solidFill>
              </a:defRPr>
            </a:lvl2pPr>
            <a:lvl3pPr marL="457024" indent="0">
              <a:spcBef>
                <a:spcPts val="0"/>
              </a:spcBef>
              <a:spcAft>
                <a:spcPts val="1298"/>
              </a:spcAft>
              <a:buNone/>
              <a:defRPr sz="2000">
                <a:solidFill>
                  <a:srgbClr val="000000"/>
                </a:solidFill>
              </a:defRPr>
            </a:lvl3pPr>
            <a:lvl4pPr marL="685537" indent="0">
              <a:spcBef>
                <a:spcPts val="0"/>
              </a:spcBef>
              <a:spcAft>
                <a:spcPts val="1298"/>
              </a:spcAft>
              <a:buNone/>
              <a:defRPr sz="2000"/>
            </a:lvl4pPr>
            <a:lvl5pPr marL="914049"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066810133"/>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3" name="Content Placeholder 2"/>
          <p:cNvSpPr>
            <a:spLocks noGrp="1"/>
          </p:cNvSpPr>
          <p:nvPr>
            <p:ph idx="1"/>
          </p:nvPr>
        </p:nvSpPr>
        <p:spPr>
          <a:xfrm>
            <a:off x="466368" y="2005097"/>
            <a:ext cx="11503739" cy="1644874"/>
          </a:xfrm>
        </p:spPr>
        <p:txBody>
          <a:bodyPr/>
          <a:lstStyle>
            <a:lvl1pPr>
              <a:defRPr>
                <a:latin typeface="+mn-lt"/>
              </a:defRPr>
            </a:lvl1pPr>
            <a:lvl2pPr>
              <a:defRPr>
                <a:solidFill>
                  <a:schemeClr val="tx1"/>
                </a:solidFill>
                <a:latin typeface="+mn-lt"/>
              </a:defRPr>
            </a:lvl2pPr>
            <a:lvl3pPr>
              <a:defRPr>
                <a:solidFill>
                  <a:schemeClr val="tx1"/>
                </a:solidFill>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21"/>
          <p:cNvSpPr>
            <a:spLocks noGrp="1"/>
          </p:cNvSpPr>
          <p:nvPr>
            <p:ph type="title"/>
          </p:nvPr>
        </p:nvSpPr>
        <p:spPr>
          <a:xfrm>
            <a:off x="466370" y="419673"/>
            <a:ext cx="11503738" cy="565091"/>
          </a:xfrm>
        </p:spPr>
        <p:txBody>
          <a:bodyPr/>
          <a:lstStyle/>
          <a:p>
            <a:r>
              <a:rPr lang="en-US"/>
              <a:t>Click to edit Master title style</a:t>
            </a:r>
          </a:p>
        </p:txBody>
      </p:sp>
      <p:sp>
        <p:nvSpPr>
          <p:cNvPr id="23" name="Text Placeholder 2"/>
          <p:cNvSpPr>
            <a:spLocks noGrp="1"/>
          </p:cNvSpPr>
          <p:nvPr>
            <p:ph type="body" idx="10" hasCustomPrompt="1"/>
          </p:nvPr>
        </p:nvSpPr>
        <p:spPr>
          <a:xfrm>
            <a:off x="466367" y="1296319"/>
            <a:ext cx="11503738" cy="282513"/>
          </a:xfrm>
        </p:spPr>
        <p:txBody>
          <a:bodyPr wrap="square">
            <a:spAutoFit/>
          </a:bodyPr>
          <a:lstStyle>
            <a:lvl1pPr marL="0" indent="0">
              <a:buNone/>
              <a:defRPr sz="1836" spc="-31" baseline="0">
                <a:solidFill>
                  <a:schemeClr val="tx1"/>
                </a:solidFill>
                <a:latin typeface="+mn-lt"/>
              </a:defRPr>
            </a:lvl1pPr>
            <a:lvl2pPr marL="466209" indent="0">
              <a:buNone/>
              <a:defRPr sz="2040">
                <a:solidFill>
                  <a:schemeClr val="tx1">
                    <a:tint val="75000"/>
                  </a:schemeClr>
                </a:solidFill>
              </a:defRPr>
            </a:lvl2pPr>
            <a:lvl3pPr marL="932418" indent="0">
              <a:buNone/>
              <a:defRPr sz="1836">
                <a:solidFill>
                  <a:schemeClr val="tx1">
                    <a:tint val="75000"/>
                  </a:schemeClr>
                </a:solidFill>
              </a:defRPr>
            </a:lvl3pPr>
            <a:lvl4pPr marL="1398627" indent="0">
              <a:buNone/>
              <a:defRPr sz="1632">
                <a:solidFill>
                  <a:schemeClr val="tx1">
                    <a:tint val="75000"/>
                  </a:schemeClr>
                </a:solidFill>
              </a:defRPr>
            </a:lvl4pPr>
            <a:lvl5pPr marL="1864835" indent="0">
              <a:buNone/>
              <a:defRPr sz="1632">
                <a:solidFill>
                  <a:schemeClr val="tx1">
                    <a:tint val="75000"/>
                  </a:schemeClr>
                </a:solidFill>
              </a:defRPr>
            </a:lvl5pPr>
            <a:lvl6pPr marL="2331044" indent="0">
              <a:buNone/>
              <a:defRPr sz="1632">
                <a:solidFill>
                  <a:schemeClr val="tx1">
                    <a:tint val="75000"/>
                  </a:schemeClr>
                </a:solidFill>
              </a:defRPr>
            </a:lvl6pPr>
            <a:lvl7pPr marL="2797253" indent="0">
              <a:buNone/>
              <a:defRPr sz="1632">
                <a:solidFill>
                  <a:schemeClr val="tx1">
                    <a:tint val="75000"/>
                  </a:schemeClr>
                </a:solidFill>
              </a:defRPr>
            </a:lvl7pPr>
            <a:lvl8pPr marL="3263461" indent="0">
              <a:buNone/>
              <a:defRPr sz="1632">
                <a:solidFill>
                  <a:schemeClr val="tx1">
                    <a:tint val="75000"/>
                  </a:schemeClr>
                </a:solidFill>
              </a:defRPr>
            </a:lvl8pPr>
            <a:lvl9pPr marL="3729669" indent="0">
              <a:buNone/>
              <a:defRPr sz="1632">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3174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60" y="445840"/>
            <a:ext cx="914400" cy="194005"/>
          </a:xfrm>
          <a:prstGeom prst="rect">
            <a:avLst/>
          </a:prstGeom>
        </p:spPr>
      </p:pic>
    </p:spTree>
    <p:extLst>
      <p:ext uri="{BB962C8B-B14F-4D97-AF65-F5344CB8AC3E}">
        <p14:creationId xmlns:p14="http://schemas.microsoft.com/office/powerpoint/2010/main" val="37954591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7280" y="445843"/>
            <a:ext cx="914400" cy="194945"/>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36037473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living room&#10;&#10;Description generated with high confidence">
            <a:extLst>
              <a:ext uri="{FF2B5EF4-FFF2-40B4-BE49-F238E27FC236}">
                <a16:creationId xmlns:a16="http://schemas.microsoft.com/office/drawing/2014/main" id="{B6D19FE9-0887-4A98-B5F9-736DEA02320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
            <a:ext cx="12436475" cy="6995517"/>
          </a:xfrm>
          <a:prstGeom prst="rect">
            <a:avLst/>
          </a:prstGeom>
        </p:spPr>
      </p:pic>
      <p:sp>
        <p:nvSpPr>
          <p:cNvPr id="4" name="Rectangle 3">
            <a:extLst>
              <a:ext uri="{FF2B5EF4-FFF2-40B4-BE49-F238E27FC236}">
                <a16:creationId xmlns:a16="http://schemas.microsoft.com/office/drawing/2014/main" id="{5193C026-04F3-428E-B0D3-61E709C18F3F}"/>
              </a:ext>
            </a:extLst>
          </p:cNvPr>
          <p:cNvSpPr/>
          <p:nvPr userDrawn="1"/>
        </p:nvSpPr>
        <p:spPr bwMode="auto">
          <a:xfrm>
            <a:off x="0" y="2"/>
            <a:ext cx="10378440" cy="6995517"/>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332834A1-53A8-482C-8187-C41BC26B293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37280" y="445843"/>
            <a:ext cx="914400" cy="194945"/>
          </a:xfrm>
          <a:prstGeom prst="rect">
            <a:avLst/>
          </a:prstGeom>
        </p:spPr>
      </p:pic>
    </p:spTree>
    <p:extLst>
      <p:ext uri="{BB962C8B-B14F-4D97-AF65-F5344CB8AC3E}">
        <p14:creationId xmlns:p14="http://schemas.microsoft.com/office/powerpoint/2010/main" val="2287973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8" y="1226820"/>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333"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15" indent="0">
              <a:buNone/>
              <a:defRPr sz="1800"/>
            </a:lvl2pPr>
            <a:lvl3pPr marL="457030" indent="0">
              <a:buNone/>
              <a:defRPr sz="1800"/>
            </a:lvl3pPr>
            <a:lvl4pPr marL="685545" indent="0">
              <a:buNone/>
              <a:defRPr sz="1800"/>
            </a:lvl4pPr>
            <a:lvl5pPr marL="914060"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092325765"/>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301"/>
            <a:ext cx="11567160" cy="1247521"/>
          </a:xfrm>
        </p:spPr>
        <p:txBody>
          <a:bodyPr wrap="square" lIns="0" tIns="0" rIns="0" bIns="0">
            <a:spAutoFit/>
          </a:bodyPr>
          <a:lstStyle>
            <a:lvl1pPr marL="0" indent="0">
              <a:lnSpc>
                <a:spcPct val="90000"/>
              </a:lnSpc>
              <a:spcBef>
                <a:spcPts val="0"/>
              </a:spcBef>
              <a:spcAft>
                <a:spcPts val="1298"/>
              </a:spcAft>
              <a:buNone/>
              <a:defRPr sz="2600" b="0" i="0">
                <a:solidFill>
                  <a:srgbClr val="000000"/>
                </a:solidFill>
                <a:latin typeface="+mn-lt"/>
              </a:defRPr>
            </a:lvl1pPr>
            <a:lvl2pPr marL="228515" indent="0">
              <a:lnSpc>
                <a:spcPct val="90000"/>
              </a:lnSpc>
              <a:spcBef>
                <a:spcPts val="0"/>
              </a:spcBef>
              <a:spcAft>
                <a:spcPts val="1298"/>
              </a:spcAft>
              <a:buNone/>
              <a:defRPr sz="2000">
                <a:solidFill>
                  <a:srgbClr val="000000"/>
                </a:solidFill>
              </a:defRPr>
            </a:lvl2pPr>
            <a:lvl3pPr marL="457030" indent="0">
              <a:spcBef>
                <a:spcPts val="0"/>
              </a:spcBef>
              <a:spcAft>
                <a:spcPts val="1298"/>
              </a:spcAft>
              <a:buNone/>
              <a:defRPr sz="2000">
                <a:solidFill>
                  <a:srgbClr val="000000"/>
                </a:solidFill>
              </a:defRPr>
            </a:lvl3pPr>
            <a:lvl4pPr marL="685545" indent="0">
              <a:spcBef>
                <a:spcPts val="0"/>
              </a:spcBef>
              <a:spcAft>
                <a:spcPts val="1298"/>
              </a:spcAft>
              <a:buNone/>
              <a:defRPr sz="2000"/>
            </a:lvl4pPr>
            <a:lvl5pPr marL="914060"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8" y="449268"/>
            <a:ext cx="11563349"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29557795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95915" y="1464074"/>
            <a:ext cx="11239464" cy="164487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18276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7"/>
            <a:ext cx="11567160" cy="1247521"/>
          </a:xfrm>
        </p:spPr>
        <p:txBody>
          <a:bodyPr wrap="square" lIns="0" tIns="0" rIns="0" bIns="0">
            <a:spAutoFit/>
          </a:bodyPr>
          <a:lstStyle>
            <a:lvl1pPr marL="274219" indent="-274219">
              <a:lnSpc>
                <a:spcPct val="90000"/>
              </a:lnSpc>
              <a:spcBef>
                <a:spcPts val="0"/>
              </a:spcBef>
              <a:spcAft>
                <a:spcPts val="1298"/>
              </a:spcAft>
              <a:buClr>
                <a:srgbClr val="000000"/>
              </a:buClr>
              <a:buSzPct val="77000"/>
              <a:buFont typeface="Arial" panose="020B0604020202020204" pitchFamily="34" charset="0"/>
              <a:buChar char="•"/>
              <a:defRPr sz="2600" b="0" i="0">
                <a:solidFill>
                  <a:srgbClr val="000000"/>
                </a:solidFill>
                <a:latin typeface="+mn-lt"/>
              </a:defRPr>
            </a:lvl1pPr>
            <a:lvl2pPr marL="548437" indent="-228515">
              <a:lnSpc>
                <a:spcPct val="90000"/>
              </a:lnSpc>
              <a:spcBef>
                <a:spcPts val="0"/>
              </a:spcBef>
              <a:spcAft>
                <a:spcPts val="1298"/>
              </a:spcAft>
              <a:buClr>
                <a:srgbClr val="000000"/>
              </a:buClr>
              <a:buSzPct val="77000"/>
              <a:buFont typeface="Arial" panose="020B0604020202020204" pitchFamily="34" charset="0"/>
              <a:buChar char="•"/>
              <a:defRPr sz="2000">
                <a:solidFill>
                  <a:srgbClr val="000000"/>
                </a:solidFill>
              </a:defRPr>
            </a:lvl2pPr>
            <a:lvl3pPr marL="822653" indent="-228515">
              <a:spcBef>
                <a:spcPts val="0"/>
              </a:spcBef>
              <a:spcAft>
                <a:spcPts val="1298"/>
              </a:spcAft>
              <a:buClr>
                <a:srgbClr val="000000"/>
              </a:buClr>
              <a:buSzPct val="77000"/>
              <a:buFont typeface="Arial" panose="020B0604020202020204" pitchFamily="34" charset="0"/>
              <a:buChar char="•"/>
              <a:defRPr sz="2000">
                <a:solidFill>
                  <a:srgbClr val="000000"/>
                </a:solidFill>
              </a:defRPr>
            </a:lvl3pPr>
            <a:lvl4pPr marL="685545" indent="0">
              <a:spcBef>
                <a:spcPts val="0"/>
              </a:spcBef>
              <a:spcAft>
                <a:spcPts val="1298"/>
              </a:spcAft>
              <a:buNone/>
              <a:defRPr sz="2000"/>
            </a:lvl4pPr>
            <a:lvl5pPr marL="914060"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8" y="449264"/>
            <a:ext cx="11563349"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8"/>
            <a:ext cx="11567160" cy="360099"/>
          </a:xfrm>
        </p:spPr>
        <p:txBody>
          <a:bodyPr wrap="square" lIns="0" tIns="0" rIns="0" bIns="0">
            <a:spAutoFit/>
          </a:bodyPr>
          <a:lstStyle>
            <a:lvl1pPr marL="0" indent="0">
              <a:lnSpc>
                <a:spcPct val="90000"/>
              </a:lnSpc>
              <a:spcBef>
                <a:spcPts val="0"/>
              </a:spcBef>
              <a:spcAft>
                <a:spcPts val="1298"/>
              </a:spcAft>
              <a:buNone/>
              <a:defRPr sz="2600" b="0" i="0">
                <a:solidFill>
                  <a:srgbClr val="000000"/>
                </a:solidFill>
                <a:latin typeface="+mn-lt"/>
              </a:defRPr>
            </a:lvl1pPr>
            <a:lvl2pPr marL="228515" indent="0">
              <a:lnSpc>
                <a:spcPct val="90000"/>
              </a:lnSpc>
              <a:spcBef>
                <a:spcPts val="0"/>
              </a:spcBef>
              <a:spcAft>
                <a:spcPts val="1298"/>
              </a:spcAft>
              <a:buNone/>
              <a:defRPr sz="2000">
                <a:solidFill>
                  <a:schemeClr val="tx2"/>
                </a:solidFill>
              </a:defRPr>
            </a:lvl2pPr>
            <a:lvl3pPr marL="457030" indent="0">
              <a:spcBef>
                <a:spcPts val="0"/>
              </a:spcBef>
              <a:spcAft>
                <a:spcPts val="1298"/>
              </a:spcAft>
              <a:buNone/>
              <a:defRPr sz="2000"/>
            </a:lvl3pPr>
            <a:lvl4pPr marL="685545" indent="0">
              <a:spcBef>
                <a:spcPts val="0"/>
              </a:spcBef>
              <a:spcAft>
                <a:spcPts val="1298"/>
              </a:spcAft>
              <a:buNone/>
              <a:defRPr sz="2000"/>
            </a:lvl4pPr>
            <a:lvl5pPr marL="914060" indent="0">
              <a:buNone/>
              <a:defRPr/>
            </a:lvl5pPr>
          </a:lstStyle>
          <a:p>
            <a:pPr lvl="0"/>
            <a:r>
              <a:rPr lang="en-US"/>
              <a:t>Subtitle Segoe UI 26pt</a:t>
            </a:r>
          </a:p>
        </p:txBody>
      </p:sp>
    </p:spTree>
    <p:extLst>
      <p:ext uri="{BB962C8B-B14F-4D97-AF65-F5344CB8AC3E}">
        <p14:creationId xmlns:p14="http://schemas.microsoft.com/office/powerpoint/2010/main" val="93354472"/>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8" y="449264"/>
            <a:ext cx="11563349"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879572847"/>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6" y="1"/>
            <a:ext cx="6102348" cy="6994525"/>
          </a:xfrm>
          <a:blipFill dpi="0" rotWithShape="1">
            <a:blip r:embed="rId2"/>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6" y="449264"/>
            <a:ext cx="5667376"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7" y="2188563"/>
            <a:ext cx="5667375" cy="2624741"/>
          </a:xfrm>
        </p:spPr>
        <p:txBody>
          <a:bodyPr wrap="square" lIns="0" tIns="0" rIns="0" bIns="0">
            <a:noAutofit/>
          </a:bodyPr>
          <a:lstStyle>
            <a:lvl1pPr marL="0" marR="0" indent="0" algn="l" defTabSz="932396"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15" marR="0" indent="0" algn="l" defTabSz="932396"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030" indent="0">
              <a:buNone/>
              <a:defRPr/>
            </a:lvl3pPr>
            <a:lvl4pPr marL="685545" indent="0">
              <a:buNone/>
              <a:defRPr/>
            </a:lvl4pPr>
            <a:lvl5pPr marL="914060"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865989767"/>
      </p:ext>
    </p:extLst>
  </p:cSld>
  <p:clrMapOvr>
    <a:masterClrMapping/>
  </p:clrMapOvr>
  <p:transition>
    <p:fade/>
  </p:transition>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7" y="2178053"/>
            <a:ext cx="3705225" cy="2635250"/>
          </a:xfrm>
          <a:blipFill>
            <a:blip r:embed="rId2"/>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3"/>
            <a:ext cx="3695700" cy="2635250"/>
          </a:xfrm>
          <a:blipFill>
            <a:blip r:embed="rId3"/>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8" y="2178050"/>
            <a:ext cx="3706871" cy="2635251"/>
          </a:xfrm>
          <a:blipFill>
            <a:blip r:embed="rId4"/>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8" y="5026024"/>
            <a:ext cx="3703319"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9" y="5026024"/>
            <a:ext cx="3703319"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8" y="449268"/>
            <a:ext cx="11563349"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2159595144"/>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4" y="2188560"/>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6" y="2188563"/>
            <a:ext cx="5241206" cy="2624741"/>
          </a:xfrm>
        </p:spPr>
        <p:txBody>
          <a:bodyPr wrap="square" lIns="0" tIns="0" rIns="0" bIns="0">
            <a:noAutofit/>
          </a:bodyPr>
          <a:lstStyle>
            <a:lvl1pPr marL="0" marR="0" indent="0" algn="l" defTabSz="932396"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15" marR="0" indent="0" algn="l" defTabSz="932396"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030" indent="0">
              <a:buNone/>
              <a:defRPr/>
            </a:lvl3pPr>
            <a:lvl4pPr marL="685545" indent="0">
              <a:buNone/>
              <a:defRPr/>
            </a:lvl4pPr>
            <a:lvl5pPr marL="914060"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8" y="449268"/>
            <a:ext cx="11563349"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141614633"/>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8"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9"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8" y="449268"/>
            <a:ext cx="11563349"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8" y="5026024"/>
            <a:ext cx="3700401"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5" y="5026024"/>
            <a:ext cx="369570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8" y="5026024"/>
            <a:ext cx="370840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222593848"/>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1" y="1622049"/>
            <a:ext cx="2706625"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0" y="1622049"/>
            <a:ext cx="2706625"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18" y="1622049"/>
            <a:ext cx="2706625"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5" y="1622049"/>
            <a:ext cx="2706625"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8" y="444501"/>
            <a:ext cx="11563349"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6" y="2178050"/>
            <a:ext cx="1604303"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8" y="2178050"/>
            <a:ext cx="1628169"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5" y="5026024"/>
            <a:ext cx="2706625"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18" y="5026024"/>
            <a:ext cx="2706625"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0" y="5026024"/>
            <a:ext cx="2706625"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9" y="2178050"/>
            <a:ext cx="1628169"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31" y="2178050"/>
            <a:ext cx="1628169"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1" y="5026024"/>
            <a:ext cx="2706625"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96"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30" indent="0">
              <a:buNone/>
              <a:defRPr/>
            </a:lvl3pPr>
            <a:lvl4pPr marL="685545" indent="0">
              <a:buNone/>
              <a:defRPr/>
            </a:lvl4pPr>
            <a:lvl5pPr marL="91406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1636507066"/>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8" y="2178049"/>
            <a:ext cx="11563349"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8" y="449268"/>
            <a:ext cx="11563349"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002118594"/>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9"/>
            <a:ext cx="7627938" cy="3605405"/>
          </a:xfrm>
          <a:noFill/>
        </p:spPr>
        <p:txBody>
          <a:bodyPr vert="horz" wrap="square" lIns="0" tIns="0" rIns="0" bIns="0" rtlCol="0" anchor="t" anchorCtr="0">
            <a:noAutofit/>
          </a:bodyPr>
          <a:lstStyle>
            <a:lvl1pPr>
              <a:lnSpc>
                <a:spcPct val="90000"/>
              </a:lnSpc>
              <a:defRPr lang="en-US" sz="5398" spc="-150" dirty="0">
                <a:solidFill>
                  <a:srgbClr val="000000"/>
                </a:solidFill>
              </a:defRPr>
            </a:lvl1pPr>
          </a:lstStyle>
          <a:p>
            <a:pPr marL="0" lvl="0">
              <a:lnSpc>
                <a:spcPts val="5598"/>
              </a:lnSpc>
            </a:pPr>
            <a:r>
              <a:rPr lang="en-US"/>
              <a:t>Section title</a:t>
            </a:r>
          </a:p>
        </p:txBody>
      </p:sp>
    </p:spTree>
    <p:extLst>
      <p:ext uri="{BB962C8B-B14F-4D97-AF65-F5344CB8AC3E}">
        <p14:creationId xmlns:p14="http://schemas.microsoft.com/office/powerpoint/2010/main" val="17991549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9"/>
            <a:ext cx="7627938" cy="3605405"/>
          </a:xfrm>
          <a:noFill/>
        </p:spPr>
        <p:txBody>
          <a:bodyPr vert="horz" wrap="square" lIns="0" tIns="0" rIns="0" bIns="0" rtlCol="0" anchor="t" anchorCtr="0">
            <a:noAutofit/>
          </a:bodyPr>
          <a:lstStyle>
            <a:lvl1pPr>
              <a:lnSpc>
                <a:spcPct val="90000"/>
              </a:lnSpc>
              <a:defRPr lang="en-US" sz="5398" spc="-150" dirty="0">
                <a:solidFill>
                  <a:schemeClr val="tx2"/>
                </a:solidFill>
              </a:defRPr>
            </a:lvl1pPr>
          </a:lstStyle>
          <a:p>
            <a:pPr marL="0" lvl="0">
              <a:lnSpc>
                <a:spcPts val="5598"/>
              </a:lnSpc>
            </a:pPr>
            <a:r>
              <a:rPr lang="en-US"/>
              <a:t>Section title</a:t>
            </a:r>
          </a:p>
        </p:txBody>
      </p:sp>
    </p:spTree>
    <p:extLst>
      <p:ext uri="{BB962C8B-B14F-4D97-AF65-F5344CB8AC3E}">
        <p14:creationId xmlns:p14="http://schemas.microsoft.com/office/powerpoint/2010/main" val="4149051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773885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6157E23-85D8-42F4-BC0A-F92F8774E355}"/>
              </a:ext>
            </a:extLst>
          </p:cNvPr>
          <p:cNvPicPr>
            <a:picLocks noChangeAspect="1"/>
          </p:cNvPicPr>
          <p:nvPr userDrawn="1"/>
        </p:nvPicPr>
        <p:blipFill rotWithShape="1">
          <a:blip r:embed="rId2"/>
          <a:srcRect l="7942" t="15902" r="23853" b="15892"/>
          <a:stretch/>
        </p:blipFill>
        <p:spPr>
          <a:xfrm>
            <a:off x="1789" y="0"/>
            <a:ext cx="12434689" cy="6995518"/>
          </a:xfrm>
          <a:prstGeom prst="rect">
            <a:avLst/>
          </a:prstGeom>
        </p:spPr>
      </p:pic>
      <p:sp>
        <p:nvSpPr>
          <p:cNvPr id="11" name="Rectangle 10">
            <a:extLst>
              <a:ext uri="{FF2B5EF4-FFF2-40B4-BE49-F238E27FC236}">
                <a16:creationId xmlns:a16="http://schemas.microsoft.com/office/drawing/2014/main" id="{2CD30BD5-B614-483F-B8D5-53D43319E111}"/>
              </a:ext>
            </a:extLst>
          </p:cNvPr>
          <p:cNvSpPr/>
          <p:nvPr userDrawn="1"/>
        </p:nvSpPr>
        <p:spPr bwMode="auto">
          <a:xfrm>
            <a:off x="0" y="2"/>
            <a:ext cx="10378440" cy="6995517"/>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3325"/>
            <a:ext cx="7627938" cy="2146300"/>
          </a:xfrm>
          <a:noFill/>
        </p:spPr>
        <p:txBody>
          <a:bodyPr vert="horz" wrap="square" lIns="0" tIns="0" rIns="0" bIns="0" rtlCol="0" anchor="t" anchorCtr="0">
            <a:noAutofit/>
          </a:bodyPr>
          <a:lstStyle>
            <a:lvl1pPr>
              <a:lnSpc>
                <a:spcPct val="90000"/>
              </a:lnSpc>
              <a:defRPr lang="en-US" sz="5398" spc="-150" dirty="0">
                <a:solidFill>
                  <a:schemeClr val="bg2"/>
                </a:solidFill>
              </a:defRPr>
            </a:lvl1pPr>
          </a:lstStyle>
          <a:p>
            <a:pPr marL="0" lvl="0">
              <a:lnSpc>
                <a:spcPts val="5598"/>
              </a:lnSpc>
            </a:pPr>
            <a:r>
              <a:rPr lang="en-US"/>
              <a:t>Section title</a:t>
            </a:r>
          </a:p>
        </p:txBody>
      </p:sp>
    </p:spTree>
    <p:extLst>
      <p:ext uri="{BB962C8B-B14F-4D97-AF65-F5344CB8AC3E}">
        <p14:creationId xmlns:p14="http://schemas.microsoft.com/office/powerpoint/2010/main" val="23547286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2117336"/>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8"/>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1943"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60" y="445840"/>
            <a:ext cx="914400" cy="194005"/>
          </a:xfrm>
          <a:prstGeom prst="rect">
            <a:avLst/>
          </a:prstGeom>
        </p:spPr>
      </p:pic>
    </p:spTree>
    <p:extLst>
      <p:ext uri="{BB962C8B-B14F-4D97-AF65-F5344CB8AC3E}">
        <p14:creationId xmlns:p14="http://schemas.microsoft.com/office/powerpoint/2010/main" val="36540793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8"/>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1943" eaLnBrk="0" hangingPunct="0"/>
            <a:r>
              <a:rPr lang="en-US" sz="70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7280" y="445843"/>
            <a:ext cx="914400" cy="194945"/>
          </a:xfrm>
          <a:prstGeom prst="rect">
            <a:avLst/>
          </a:prstGeom>
        </p:spPr>
      </p:pic>
    </p:spTree>
    <p:extLst>
      <p:ext uri="{BB962C8B-B14F-4D97-AF65-F5344CB8AC3E}">
        <p14:creationId xmlns:p14="http://schemas.microsoft.com/office/powerpoint/2010/main" val="4960715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Icon librar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28989" y="439785"/>
            <a:ext cx="5394961" cy="110800"/>
          </a:xfrm>
        </p:spPr>
        <p:txBody>
          <a:bodyPr wrap="square" lIns="0" tIns="0" rIns="0" bIns="0" anchor="ctr">
            <a:spAutoFit/>
          </a:bodyPr>
          <a:lstStyle>
            <a:lvl1pPr>
              <a:defRPr sz="800" spc="0">
                <a:gradFill>
                  <a:gsLst>
                    <a:gs pos="0">
                      <a:schemeClr val="tx1">
                        <a:lumMod val="60000"/>
                        <a:lumOff val="40000"/>
                      </a:schemeClr>
                    </a:gs>
                    <a:gs pos="100000">
                      <a:schemeClr val="tx1">
                        <a:lumMod val="60000"/>
                        <a:lumOff val="40000"/>
                      </a:schemeClr>
                    </a:gs>
                  </a:gsLst>
                  <a:lin ang="5400000" scaled="0"/>
                </a:gradFill>
                <a:latin typeface="Segoe UI Semibold" panose="020B0702040204020203" pitchFamily="34" charset="0"/>
                <a:cs typeface="Segoe UI Semibold" panose="020B0702040204020203" pitchFamily="34" charset="0"/>
              </a:defRPr>
            </a:lvl1pPr>
          </a:lstStyle>
          <a:p>
            <a:r>
              <a:rPr lang="en-US"/>
              <a:t>Section title</a:t>
            </a:r>
          </a:p>
        </p:txBody>
      </p:sp>
      <p:sp>
        <p:nvSpPr>
          <p:cNvPr id="3" name="TextBox 2"/>
          <p:cNvSpPr txBox="1"/>
          <p:nvPr userDrawn="1"/>
        </p:nvSpPr>
        <p:spPr>
          <a:xfrm>
            <a:off x="454129" y="438682"/>
            <a:ext cx="2106551" cy="113006"/>
          </a:xfrm>
          <a:prstGeom prst="rect">
            <a:avLst/>
          </a:prstGeom>
        </p:spPr>
        <p:txBody>
          <a:bodyPr vert="horz" wrap="square" lIns="0" tIns="0" rIns="0" bIns="0" rtlCol="0" anchor="ctr">
            <a:spAutoFit/>
          </a:bodyPr>
          <a:lstStyle>
            <a:lvl1pPr algn="l" defTabSz="932742" eaLnBrk="1" latinLnBrk="0" hangingPunct="1">
              <a:lnSpc>
                <a:spcPct val="90000"/>
              </a:lnSpc>
              <a:spcBef>
                <a:spcPct val="0"/>
              </a:spcBef>
              <a:buNone/>
              <a:defRPr lang="en-US" sz="1000" b="0" cap="none" spc="0" baseline="0" dirty="0" smtClean="0">
                <a:ln w="3175">
                  <a:noFill/>
                </a:ln>
                <a:gradFill>
                  <a:gsLst>
                    <a:gs pos="0">
                      <a:schemeClr val="tx1">
                        <a:lumMod val="60000"/>
                        <a:lumOff val="40000"/>
                      </a:schemeClr>
                    </a:gs>
                    <a:gs pos="100000">
                      <a:schemeClr val="tx1">
                        <a:lumMod val="60000"/>
                        <a:lumOff val="40000"/>
                      </a:schemeClr>
                    </a:gs>
                  </a:gsLst>
                  <a:lin ang="5400000" scaled="0"/>
                </a:gradFill>
                <a:effectLst/>
                <a:cs typeface="Segoe UI" pitchFamily="34" charset="0"/>
              </a:defRPr>
            </a:lvl1pPr>
          </a:lstStyle>
          <a:p>
            <a:pPr lvl="0"/>
            <a:r>
              <a:rPr lang="en-US" sz="800">
                <a:latin typeface="Segoe UI Semibold" panose="020B0702040204020203" pitchFamily="34" charset="0"/>
                <a:cs typeface="Segoe UI Semibold" panose="020B0702040204020203" pitchFamily="34" charset="0"/>
              </a:rPr>
              <a:t>Monoline icons   </a:t>
            </a:r>
            <a:r>
              <a:rPr lang="en-US" sz="800" b="0" kern="1200" cap="none" spc="0" baseline="0">
                <a:ln w="3175">
                  <a:noFill/>
                </a:ln>
                <a:gradFill>
                  <a:gsLst>
                    <a:gs pos="0">
                      <a:schemeClr val="tx1">
                        <a:lumMod val="60000"/>
                        <a:lumOff val="40000"/>
                      </a:schemeClr>
                    </a:gs>
                    <a:gs pos="100000">
                      <a:schemeClr val="tx1">
                        <a:lumMod val="60000"/>
                        <a:lumOff val="40000"/>
                      </a:schemeClr>
                    </a:gs>
                  </a:gsLst>
                  <a:lin ang="5400000" scaled="0"/>
                </a:gradFill>
                <a:effectLst/>
                <a:latin typeface="+mn-lt"/>
                <a:ea typeface="+mn-ea"/>
                <a:cs typeface="Segoe UI Semibold" panose="020B0702040204020203" pitchFamily="34" charset="0"/>
              </a:rPr>
              <a:t>/   PowerPoint</a:t>
            </a:r>
            <a:endParaRPr lang="en-US" sz="800">
              <a:latin typeface="+mn-lt"/>
              <a:cs typeface="Segoe UI Semibold" panose="020B0702040204020203" pitchFamily="34" charset="0"/>
            </a:endParaRPr>
          </a:p>
        </p:txBody>
      </p:sp>
      <p:grpSp>
        <p:nvGrpSpPr>
          <p:cNvPr id="4" name="Group 3"/>
          <p:cNvGrpSpPr>
            <a:grpSpLocks noChangeAspect="1"/>
          </p:cNvGrpSpPr>
          <p:nvPr userDrawn="1"/>
        </p:nvGrpSpPr>
        <p:grpSpPr>
          <a:xfrm>
            <a:off x="11244206" y="420762"/>
            <a:ext cx="733484" cy="156430"/>
            <a:chOff x="4846638" y="3441700"/>
            <a:chExt cx="5910262" cy="1260475"/>
          </a:xfrm>
        </p:grpSpPr>
        <p:sp>
          <p:nvSpPr>
            <p:cNvPr id="5" name="Freeform 27"/>
            <p:cNvSpPr>
              <a:spLocks noEditPoints="1"/>
            </p:cNvSpPr>
            <p:nvPr/>
          </p:nvSpPr>
          <p:spPr bwMode="auto">
            <a:xfrm>
              <a:off x="6484938" y="3636963"/>
              <a:ext cx="4271962" cy="823913"/>
            </a:xfrm>
            <a:custGeom>
              <a:avLst/>
              <a:gdLst>
                <a:gd name="T0" fmla="*/ 218 w 1139"/>
                <a:gd name="T1" fmla="*/ 217 h 220"/>
                <a:gd name="T2" fmla="*/ 170 w 1139"/>
                <a:gd name="T3" fmla="*/ 15 h 220"/>
                <a:gd name="T4" fmla="*/ 0 w 1139"/>
                <a:gd name="T5" fmla="*/ 15 h 220"/>
                <a:gd name="T6" fmla="*/ 33 w 1139"/>
                <a:gd name="T7" fmla="*/ 62 h 220"/>
                <a:gd name="T8" fmla="*/ 121 w 1139"/>
                <a:gd name="T9" fmla="*/ 217 h 220"/>
                <a:gd name="T10" fmla="*/ 268 w 1139"/>
                <a:gd name="T11" fmla="*/ 11 h 220"/>
                <a:gd name="T12" fmla="*/ 254 w 1139"/>
                <a:gd name="T13" fmla="*/ 44 h 220"/>
                <a:gd name="T14" fmla="*/ 289 w 1139"/>
                <a:gd name="T15" fmla="*/ 31 h 220"/>
                <a:gd name="T16" fmla="*/ 285 w 1139"/>
                <a:gd name="T17" fmla="*/ 72 h 220"/>
                <a:gd name="T18" fmla="*/ 285 w 1139"/>
                <a:gd name="T19" fmla="*/ 217 h 220"/>
                <a:gd name="T20" fmla="*/ 345 w 1139"/>
                <a:gd name="T21" fmla="*/ 79 h 220"/>
                <a:gd name="T22" fmla="*/ 318 w 1139"/>
                <a:gd name="T23" fmla="*/ 185 h 220"/>
                <a:gd name="T24" fmla="*/ 421 w 1139"/>
                <a:gd name="T25" fmla="*/ 211 h 220"/>
                <a:gd name="T26" fmla="*/ 420 w 1139"/>
                <a:gd name="T27" fmla="*/ 180 h 220"/>
                <a:gd name="T28" fmla="*/ 356 w 1139"/>
                <a:gd name="T29" fmla="*/ 180 h 220"/>
                <a:gd name="T30" fmla="*/ 388 w 1139"/>
                <a:gd name="T31" fmla="*/ 97 h 220"/>
                <a:gd name="T32" fmla="*/ 422 w 1139"/>
                <a:gd name="T33" fmla="*/ 76 h 220"/>
                <a:gd name="T34" fmla="*/ 386 w 1139"/>
                <a:gd name="T35" fmla="*/ 69 h 220"/>
                <a:gd name="T36" fmla="*/ 447 w 1139"/>
                <a:gd name="T37" fmla="*/ 72 h 220"/>
                <a:gd name="T38" fmla="*/ 481 w 1139"/>
                <a:gd name="T39" fmla="*/ 143 h 220"/>
                <a:gd name="T40" fmla="*/ 522 w 1139"/>
                <a:gd name="T41" fmla="*/ 102 h 220"/>
                <a:gd name="T42" fmla="*/ 531 w 1139"/>
                <a:gd name="T43" fmla="*/ 72 h 220"/>
                <a:gd name="T44" fmla="*/ 517 w 1139"/>
                <a:gd name="T45" fmla="*/ 70 h 220"/>
                <a:gd name="T46" fmla="*/ 481 w 1139"/>
                <a:gd name="T47" fmla="*/ 97 h 220"/>
                <a:gd name="T48" fmla="*/ 534 w 1139"/>
                <a:gd name="T49" fmla="*/ 146 h 220"/>
                <a:gd name="T50" fmla="*/ 662 w 1139"/>
                <a:gd name="T51" fmla="*/ 199 h 220"/>
                <a:gd name="T52" fmla="*/ 610 w 1139"/>
                <a:gd name="T53" fmla="*/ 69 h 220"/>
                <a:gd name="T54" fmla="*/ 569 w 1139"/>
                <a:gd name="T55" fmla="*/ 145 h 220"/>
                <a:gd name="T56" fmla="*/ 636 w 1139"/>
                <a:gd name="T57" fmla="*/ 109 h 220"/>
                <a:gd name="T58" fmla="*/ 609 w 1139"/>
                <a:gd name="T59" fmla="*/ 192 h 220"/>
                <a:gd name="T60" fmla="*/ 698 w 1139"/>
                <a:gd name="T61" fmla="*/ 113 h 220"/>
                <a:gd name="T62" fmla="*/ 733 w 1139"/>
                <a:gd name="T63" fmla="*/ 156 h 220"/>
                <a:gd name="T64" fmla="*/ 760 w 1139"/>
                <a:gd name="T65" fmla="*/ 179 h 220"/>
                <a:gd name="T66" fmla="*/ 700 w 1139"/>
                <a:gd name="T67" fmla="*/ 180 h 220"/>
                <a:gd name="T68" fmla="*/ 699 w 1139"/>
                <a:gd name="T69" fmla="*/ 212 h 220"/>
                <a:gd name="T70" fmla="*/ 779 w 1139"/>
                <a:gd name="T71" fmla="*/ 208 h 220"/>
                <a:gd name="T72" fmla="*/ 757 w 1139"/>
                <a:gd name="T73" fmla="*/ 132 h 220"/>
                <a:gd name="T74" fmla="*/ 738 w 1139"/>
                <a:gd name="T75" fmla="*/ 100 h 220"/>
                <a:gd name="T76" fmla="*/ 785 w 1139"/>
                <a:gd name="T77" fmla="*/ 105 h 220"/>
                <a:gd name="T78" fmla="*/ 786 w 1139"/>
                <a:gd name="T79" fmla="*/ 75 h 220"/>
                <a:gd name="T80" fmla="*/ 886 w 1139"/>
                <a:gd name="T81" fmla="*/ 69 h 220"/>
                <a:gd name="T82" fmla="*/ 829 w 1139"/>
                <a:gd name="T83" fmla="*/ 200 h 220"/>
                <a:gd name="T84" fmla="*/ 958 w 1139"/>
                <a:gd name="T85" fmla="*/ 143 h 220"/>
                <a:gd name="T86" fmla="*/ 884 w 1139"/>
                <a:gd name="T87" fmla="*/ 192 h 220"/>
                <a:gd name="T88" fmla="*/ 855 w 1139"/>
                <a:gd name="T89" fmla="*/ 109 h 220"/>
                <a:gd name="T90" fmla="*/ 922 w 1139"/>
                <a:gd name="T91" fmla="*/ 144 h 220"/>
                <a:gd name="T92" fmla="*/ 1104 w 1139"/>
                <a:gd name="T93" fmla="*/ 100 h 220"/>
                <a:gd name="T94" fmla="*/ 1124 w 1139"/>
                <a:gd name="T95" fmla="*/ 192 h 220"/>
                <a:gd name="T96" fmla="*/ 1139 w 1139"/>
                <a:gd name="T97" fmla="*/ 187 h 220"/>
                <a:gd name="T98" fmla="*/ 1128 w 1139"/>
                <a:gd name="T99" fmla="*/ 219 h 220"/>
                <a:gd name="T100" fmla="*/ 1070 w 1139"/>
                <a:gd name="T101" fmla="*/ 100 h 220"/>
                <a:gd name="T102" fmla="*/ 985 w 1139"/>
                <a:gd name="T103" fmla="*/ 217 h 220"/>
                <a:gd name="T104" fmla="*/ 961 w 1139"/>
                <a:gd name="T105" fmla="*/ 72 h 220"/>
                <a:gd name="T106" fmla="*/ 991 w 1139"/>
                <a:gd name="T107" fmla="*/ 25 h 220"/>
                <a:gd name="T108" fmla="*/ 1056 w 1139"/>
                <a:gd name="T109" fmla="*/ 3 h 220"/>
                <a:gd name="T110" fmla="*/ 1056 w 1139"/>
                <a:gd name="T111" fmla="*/ 32 h 220"/>
                <a:gd name="T112" fmla="*/ 1019 w 1139"/>
                <a:gd name="T113" fmla="*/ 54 h 220"/>
                <a:gd name="T114" fmla="*/ 1070 w 1139"/>
                <a:gd name="T115" fmla="*/ 40 h 220"/>
                <a:gd name="T116" fmla="*/ 1104 w 1139"/>
                <a:gd name="T117" fmla="*/ 29 h 220"/>
                <a:gd name="T118" fmla="*/ 1139 w 1139"/>
                <a:gd name="T119"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9" h="220">
                  <a:moveTo>
                    <a:pt x="184" y="62"/>
                  </a:moveTo>
                  <a:cubicBezTo>
                    <a:pt x="184" y="217"/>
                    <a:pt x="184" y="217"/>
                    <a:pt x="184" y="217"/>
                  </a:cubicBezTo>
                  <a:cubicBezTo>
                    <a:pt x="218" y="217"/>
                    <a:pt x="218" y="217"/>
                    <a:pt x="218" y="217"/>
                  </a:cubicBezTo>
                  <a:cubicBezTo>
                    <a:pt x="218" y="15"/>
                    <a:pt x="218" y="15"/>
                    <a:pt x="218" y="15"/>
                  </a:cubicBezTo>
                  <a:cubicBezTo>
                    <a:pt x="218" y="15"/>
                    <a:pt x="218" y="15"/>
                    <a:pt x="218" y="15"/>
                  </a:cubicBezTo>
                  <a:cubicBezTo>
                    <a:pt x="170" y="15"/>
                    <a:pt x="170" y="15"/>
                    <a:pt x="170" y="15"/>
                  </a:cubicBezTo>
                  <a:cubicBezTo>
                    <a:pt x="109" y="165"/>
                    <a:pt x="109" y="165"/>
                    <a:pt x="109" y="165"/>
                  </a:cubicBezTo>
                  <a:cubicBezTo>
                    <a:pt x="50" y="15"/>
                    <a:pt x="50" y="15"/>
                    <a:pt x="50" y="15"/>
                  </a:cubicBezTo>
                  <a:cubicBezTo>
                    <a:pt x="0" y="15"/>
                    <a:pt x="0" y="15"/>
                    <a:pt x="0" y="15"/>
                  </a:cubicBezTo>
                  <a:cubicBezTo>
                    <a:pt x="0" y="217"/>
                    <a:pt x="0" y="217"/>
                    <a:pt x="0" y="217"/>
                  </a:cubicBezTo>
                  <a:cubicBezTo>
                    <a:pt x="33" y="217"/>
                    <a:pt x="33" y="217"/>
                    <a:pt x="33" y="217"/>
                  </a:cubicBezTo>
                  <a:cubicBezTo>
                    <a:pt x="33" y="62"/>
                    <a:pt x="33" y="62"/>
                    <a:pt x="33" y="62"/>
                  </a:cubicBezTo>
                  <a:cubicBezTo>
                    <a:pt x="34" y="62"/>
                    <a:pt x="34" y="62"/>
                    <a:pt x="34" y="62"/>
                  </a:cubicBezTo>
                  <a:cubicBezTo>
                    <a:pt x="96" y="217"/>
                    <a:pt x="96" y="217"/>
                    <a:pt x="96" y="217"/>
                  </a:cubicBezTo>
                  <a:cubicBezTo>
                    <a:pt x="121" y="217"/>
                    <a:pt x="121" y="217"/>
                    <a:pt x="121" y="217"/>
                  </a:cubicBezTo>
                  <a:cubicBezTo>
                    <a:pt x="183" y="62"/>
                    <a:pt x="183" y="62"/>
                    <a:pt x="183" y="62"/>
                  </a:cubicBezTo>
                  <a:lnTo>
                    <a:pt x="184" y="62"/>
                  </a:lnTo>
                  <a:close/>
                  <a:moveTo>
                    <a:pt x="268" y="11"/>
                  </a:moveTo>
                  <a:cubicBezTo>
                    <a:pt x="263" y="11"/>
                    <a:pt x="258" y="13"/>
                    <a:pt x="254" y="16"/>
                  </a:cubicBezTo>
                  <a:cubicBezTo>
                    <a:pt x="250" y="20"/>
                    <a:pt x="248" y="25"/>
                    <a:pt x="248" y="31"/>
                  </a:cubicBezTo>
                  <a:cubicBezTo>
                    <a:pt x="248" y="36"/>
                    <a:pt x="250" y="41"/>
                    <a:pt x="254" y="44"/>
                  </a:cubicBezTo>
                  <a:cubicBezTo>
                    <a:pt x="258" y="48"/>
                    <a:pt x="263" y="50"/>
                    <a:pt x="268" y="50"/>
                  </a:cubicBezTo>
                  <a:cubicBezTo>
                    <a:pt x="274" y="50"/>
                    <a:pt x="279" y="48"/>
                    <a:pt x="283" y="44"/>
                  </a:cubicBezTo>
                  <a:cubicBezTo>
                    <a:pt x="287" y="41"/>
                    <a:pt x="289" y="36"/>
                    <a:pt x="289" y="31"/>
                  </a:cubicBezTo>
                  <a:cubicBezTo>
                    <a:pt x="289" y="25"/>
                    <a:pt x="287" y="20"/>
                    <a:pt x="283" y="17"/>
                  </a:cubicBezTo>
                  <a:cubicBezTo>
                    <a:pt x="279" y="13"/>
                    <a:pt x="274" y="11"/>
                    <a:pt x="268" y="11"/>
                  </a:cubicBezTo>
                  <a:close/>
                  <a:moveTo>
                    <a:pt x="285" y="72"/>
                  </a:moveTo>
                  <a:cubicBezTo>
                    <a:pt x="251" y="72"/>
                    <a:pt x="251" y="72"/>
                    <a:pt x="251" y="72"/>
                  </a:cubicBezTo>
                  <a:cubicBezTo>
                    <a:pt x="251" y="217"/>
                    <a:pt x="251" y="217"/>
                    <a:pt x="251" y="217"/>
                  </a:cubicBezTo>
                  <a:cubicBezTo>
                    <a:pt x="285" y="217"/>
                    <a:pt x="285" y="217"/>
                    <a:pt x="285" y="217"/>
                  </a:cubicBezTo>
                  <a:cubicBezTo>
                    <a:pt x="285" y="72"/>
                    <a:pt x="285" y="72"/>
                    <a:pt x="285" y="72"/>
                  </a:cubicBezTo>
                  <a:close/>
                  <a:moveTo>
                    <a:pt x="386" y="69"/>
                  </a:move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6"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ubicBezTo>
                    <a:pt x="399" y="69"/>
                    <a:pt x="393" y="69"/>
                    <a:pt x="386" y="69"/>
                  </a:cubicBezTo>
                  <a:close/>
                  <a:moveTo>
                    <a:pt x="481" y="97"/>
                  </a:move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ubicBezTo>
                    <a:pt x="517" y="70"/>
                    <a:pt x="517" y="70"/>
                    <a:pt x="517" y="70"/>
                  </a:cubicBezTo>
                  <a:cubicBezTo>
                    <a:pt x="509" y="70"/>
                    <a:pt x="501" y="72"/>
                    <a:pt x="495" y="78"/>
                  </a:cubicBezTo>
                  <a:cubicBezTo>
                    <a:pt x="489" y="83"/>
                    <a:pt x="485" y="89"/>
                    <a:pt x="482" y="97"/>
                  </a:cubicBezTo>
                  <a:lnTo>
                    <a:pt x="481" y="97"/>
                  </a:lnTo>
                  <a:close/>
                  <a:moveTo>
                    <a:pt x="610" y="69"/>
                  </a:moveTo>
                  <a:cubicBezTo>
                    <a:pt x="586" y="69"/>
                    <a:pt x="567" y="76"/>
                    <a:pt x="554" y="89"/>
                  </a:cubicBezTo>
                  <a:cubicBezTo>
                    <a:pt x="540" y="103"/>
                    <a:pt x="534" y="122"/>
                    <a:pt x="534" y="146"/>
                  </a:cubicBezTo>
                  <a:cubicBezTo>
                    <a:pt x="534" y="169"/>
                    <a:pt x="540" y="187"/>
                    <a:pt x="553" y="200"/>
                  </a:cubicBezTo>
                  <a:cubicBezTo>
                    <a:pt x="567" y="213"/>
                    <a:pt x="584" y="220"/>
                    <a:pt x="607" y="220"/>
                  </a:cubicBezTo>
                  <a:cubicBezTo>
                    <a:pt x="630" y="220"/>
                    <a:pt x="648" y="213"/>
                    <a:pt x="662" y="199"/>
                  </a:cubicBezTo>
                  <a:cubicBezTo>
                    <a:pt x="675" y="185"/>
                    <a:pt x="682" y="166"/>
                    <a:pt x="682" y="143"/>
                  </a:cubicBezTo>
                  <a:cubicBezTo>
                    <a:pt x="682" y="120"/>
                    <a:pt x="676" y="102"/>
                    <a:pt x="663" y="89"/>
                  </a:cubicBezTo>
                  <a:cubicBezTo>
                    <a:pt x="650" y="75"/>
                    <a:pt x="632" y="69"/>
                    <a:pt x="610" y="69"/>
                  </a:cubicBezTo>
                  <a:close/>
                  <a:moveTo>
                    <a:pt x="609" y="192"/>
                  </a:moveTo>
                  <a:cubicBezTo>
                    <a:pt x="596" y="192"/>
                    <a:pt x="586" y="188"/>
                    <a:pt x="579" y="180"/>
                  </a:cubicBezTo>
                  <a:cubicBezTo>
                    <a:pt x="572" y="172"/>
                    <a:pt x="569" y="160"/>
                    <a:pt x="569" y="145"/>
                  </a:cubicBezTo>
                  <a:cubicBezTo>
                    <a:pt x="569" y="130"/>
                    <a:pt x="572" y="118"/>
                    <a:pt x="579" y="109"/>
                  </a:cubicBezTo>
                  <a:cubicBezTo>
                    <a:pt x="586" y="101"/>
                    <a:pt x="596" y="97"/>
                    <a:pt x="608" y="97"/>
                  </a:cubicBezTo>
                  <a:cubicBezTo>
                    <a:pt x="620" y="97"/>
                    <a:pt x="630" y="101"/>
                    <a:pt x="636" y="109"/>
                  </a:cubicBezTo>
                  <a:cubicBezTo>
                    <a:pt x="643" y="117"/>
                    <a:pt x="647" y="129"/>
                    <a:pt x="647" y="144"/>
                  </a:cubicBezTo>
                  <a:cubicBezTo>
                    <a:pt x="647" y="160"/>
                    <a:pt x="644" y="172"/>
                    <a:pt x="637" y="180"/>
                  </a:cubicBezTo>
                  <a:cubicBezTo>
                    <a:pt x="631" y="188"/>
                    <a:pt x="621" y="192"/>
                    <a:pt x="609" y="192"/>
                  </a:cubicBezTo>
                  <a:close/>
                  <a:moveTo>
                    <a:pt x="754" y="69"/>
                  </a:moveTo>
                  <a:cubicBezTo>
                    <a:pt x="737" y="69"/>
                    <a:pt x="724" y="73"/>
                    <a:pt x="714" y="81"/>
                  </a:cubicBezTo>
                  <a:cubicBezTo>
                    <a:pt x="703" y="89"/>
                    <a:pt x="698" y="100"/>
                    <a:pt x="698" y="113"/>
                  </a:cubicBezTo>
                  <a:cubicBezTo>
                    <a:pt x="698" y="120"/>
                    <a:pt x="699" y="126"/>
                    <a:pt x="702" y="131"/>
                  </a:cubicBezTo>
                  <a:cubicBezTo>
                    <a:pt x="704" y="136"/>
                    <a:pt x="707" y="141"/>
                    <a:pt x="712" y="144"/>
                  </a:cubicBezTo>
                  <a:cubicBezTo>
                    <a:pt x="716" y="148"/>
                    <a:pt x="723" y="152"/>
                    <a:pt x="733" y="156"/>
                  </a:cubicBezTo>
                  <a:cubicBezTo>
                    <a:pt x="741"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4" y="215"/>
                    <a:pt x="710" y="216"/>
                    <a:pt x="717" y="218"/>
                  </a:cubicBezTo>
                  <a:cubicBezTo>
                    <a:pt x="724" y="219"/>
                    <a:pt x="731" y="220"/>
                    <a:pt x="736" y="220"/>
                  </a:cubicBezTo>
                  <a:cubicBezTo>
                    <a:pt x="754" y="220"/>
                    <a:pt x="768" y="216"/>
                    <a:pt x="779" y="208"/>
                  </a:cubicBezTo>
                  <a:cubicBezTo>
                    <a:pt x="789" y="200"/>
                    <a:pt x="794" y="188"/>
                    <a:pt x="794" y="175"/>
                  </a:cubicBezTo>
                  <a:cubicBezTo>
                    <a:pt x="794" y="165"/>
                    <a:pt x="791" y="157"/>
                    <a:pt x="786" y="150"/>
                  </a:cubicBezTo>
                  <a:cubicBezTo>
                    <a:pt x="780" y="143"/>
                    <a:pt x="771" y="137"/>
                    <a:pt x="757" y="132"/>
                  </a:cubicBezTo>
                  <a:cubicBezTo>
                    <a:pt x="746" y="128"/>
                    <a:pt x="740" y="124"/>
                    <a:pt x="737" y="121"/>
                  </a:cubicBezTo>
                  <a:cubicBezTo>
                    <a:pt x="734" y="119"/>
                    <a:pt x="733" y="115"/>
                    <a:pt x="733" y="110"/>
                  </a:cubicBezTo>
                  <a:cubicBezTo>
                    <a:pt x="733" y="106"/>
                    <a:pt x="734" y="103"/>
                    <a:pt x="738" y="100"/>
                  </a:cubicBezTo>
                  <a:cubicBezTo>
                    <a:pt x="741" y="97"/>
                    <a:pt x="746" y="96"/>
                    <a:pt x="752" y="96"/>
                  </a:cubicBezTo>
                  <a:cubicBezTo>
                    <a:pt x="758" y="96"/>
                    <a:pt x="764" y="97"/>
                    <a:pt x="770" y="98"/>
                  </a:cubicBezTo>
                  <a:cubicBezTo>
                    <a:pt x="776" y="100"/>
                    <a:pt x="781" y="103"/>
                    <a:pt x="785" y="105"/>
                  </a:cubicBezTo>
                  <a:cubicBezTo>
                    <a:pt x="787" y="106"/>
                    <a:pt x="787" y="106"/>
                    <a:pt x="787" y="106"/>
                  </a:cubicBezTo>
                  <a:cubicBezTo>
                    <a:pt x="787" y="75"/>
                    <a:pt x="787" y="75"/>
                    <a:pt x="787" y="75"/>
                  </a:cubicBezTo>
                  <a:cubicBezTo>
                    <a:pt x="786" y="75"/>
                    <a:pt x="786" y="75"/>
                    <a:pt x="786" y="75"/>
                  </a:cubicBezTo>
                  <a:cubicBezTo>
                    <a:pt x="782" y="73"/>
                    <a:pt x="777" y="72"/>
                    <a:pt x="771" y="71"/>
                  </a:cubicBezTo>
                  <a:cubicBezTo>
                    <a:pt x="764" y="69"/>
                    <a:pt x="759" y="69"/>
                    <a:pt x="754" y="69"/>
                  </a:cubicBezTo>
                  <a:close/>
                  <a:moveTo>
                    <a:pt x="886" y="69"/>
                  </a:moveTo>
                  <a:cubicBezTo>
                    <a:pt x="862" y="69"/>
                    <a:pt x="843" y="76"/>
                    <a:pt x="829" y="89"/>
                  </a:cubicBezTo>
                  <a:cubicBezTo>
                    <a:pt x="816" y="103"/>
                    <a:pt x="809" y="122"/>
                    <a:pt x="809" y="146"/>
                  </a:cubicBezTo>
                  <a:cubicBezTo>
                    <a:pt x="809" y="169"/>
                    <a:pt x="816" y="187"/>
                    <a:pt x="829" y="200"/>
                  </a:cubicBezTo>
                  <a:cubicBezTo>
                    <a:pt x="842" y="213"/>
                    <a:pt x="860" y="220"/>
                    <a:pt x="882" y="220"/>
                  </a:cubicBezTo>
                  <a:cubicBezTo>
                    <a:pt x="905" y="220"/>
                    <a:pt x="924" y="213"/>
                    <a:pt x="937" y="199"/>
                  </a:cubicBezTo>
                  <a:cubicBezTo>
                    <a:pt x="951" y="185"/>
                    <a:pt x="958" y="166"/>
                    <a:pt x="958" y="143"/>
                  </a:cubicBezTo>
                  <a:cubicBezTo>
                    <a:pt x="958" y="120"/>
                    <a:pt x="951" y="102"/>
                    <a:pt x="938" y="89"/>
                  </a:cubicBezTo>
                  <a:cubicBezTo>
                    <a:pt x="926" y="75"/>
                    <a:pt x="908" y="69"/>
                    <a:pt x="886" y="69"/>
                  </a:cubicBezTo>
                  <a:close/>
                  <a:moveTo>
                    <a:pt x="884" y="192"/>
                  </a:moveTo>
                  <a:cubicBezTo>
                    <a:pt x="872" y="192"/>
                    <a:pt x="862" y="188"/>
                    <a:pt x="855" y="180"/>
                  </a:cubicBezTo>
                  <a:cubicBezTo>
                    <a:pt x="848" y="172"/>
                    <a:pt x="844" y="160"/>
                    <a:pt x="844" y="145"/>
                  </a:cubicBezTo>
                  <a:cubicBezTo>
                    <a:pt x="844" y="130"/>
                    <a:pt x="848" y="118"/>
                    <a:pt x="855" y="109"/>
                  </a:cubicBezTo>
                  <a:cubicBezTo>
                    <a:pt x="862" y="101"/>
                    <a:pt x="871" y="97"/>
                    <a:pt x="884" y="97"/>
                  </a:cubicBezTo>
                  <a:cubicBezTo>
                    <a:pt x="896" y="97"/>
                    <a:pt x="905" y="101"/>
                    <a:pt x="912" y="109"/>
                  </a:cubicBezTo>
                  <a:cubicBezTo>
                    <a:pt x="919" y="117"/>
                    <a:pt x="922" y="129"/>
                    <a:pt x="922" y="144"/>
                  </a:cubicBezTo>
                  <a:cubicBezTo>
                    <a:pt x="922" y="160"/>
                    <a:pt x="919" y="172"/>
                    <a:pt x="913" y="180"/>
                  </a:cubicBezTo>
                  <a:cubicBezTo>
                    <a:pt x="906" y="188"/>
                    <a:pt x="897" y="192"/>
                    <a:pt x="884" y="192"/>
                  </a:cubicBezTo>
                  <a:close/>
                  <a:moveTo>
                    <a:pt x="1104" y="100"/>
                  </a:moveTo>
                  <a:cubicBezTo>
                    <a:pt x="1104" y="168"/>
                    <a:pt x="1104" y="168"/>
                    <a:pt x="1104" y="168"/>
                  </a:cubicBezTo>
                  <a:cubicBezTo>
                    <a:pt x="1104" y="177"/>
                    <a:pt x="1106" y="183"/>
                    <a:pt x="1109" y="187"/>
                  </a:cubicBezTo>
                  <a:cubicBezTo>
                    <a:pt x="1112" y="190"/>
                    <a:pt x="1117" y="192"/>
                    <a:pt x="1124" y="192"/>
                  </a:cubicBezTo>
                  <a:cubicBezTo>
                    <a:pt x="1125" y="192"/>
                    <a:pt x="1128" y="192"/>
                    <a:pt x="1130" y="191"/>
                  </a:cubicBezTo>
                  <a:cubicBezTo>
                    <a:pt x="1133" y="190"/>
                    <a:pt x="1135" y="189"/>
                    <a:pt x="1137" y="188"/>
                  </a:cubicBezTo>
                  <a:cubicBezTo>
                    <a:pt x="1139" y="187"/>
                    <a:pt x="1139" y="187"/>
                    <a:pt x="1139" y="187"/>
                  </a:cubicBezTo>
                  <a:cubicBezTo>
                    <a:pt x="1139" y="215"/>
                    <a:pt x="1139" y="215"/>
                    <a:pt x="1139" y="215"/>
                  </a:cubicBezTo>
                  <a:cubicBezTo>
                    <a:pt x="1138" y="215"/>
                    <a:pt x="1138" y="215"/>
                    <a:pt x="1138" y="215"/>
                  </a:cubicBezTo>
                  <a:cubicBezTo>
                    <a:pt x="1136" y="216"/>
                    <a:pt x="1133" y="217"/>
                    <a:pt x="1128" y="219"/>
                  </a:cubicBezTo>
                  <a:cubicBezTo>
                    <a:pt x="1123" y="220"/>
                    <a:pt x="1118" y="220"/>
                    <a:pt x="1113" y="220"/>
                  </a:cubicBezTo>
                  <a:cubicBezTo>
                    <a:pt x="1085" y="220"/>
                    <a:pt x="1070" y="205"/>
                    <a:pt x="1070" y="174"/>
                  </a:cubicBezTo>
                  <a:cubicBezTo>
                    <a:pt x="1070" y="100"/>
                    <a:pt x="1070" y="100"/>
                    <a:pt x="1070" y="100"/>
                  </a:cubicBezTo>
                  <a:cubicBezTo>
                    <a:pt x="1019" y="100"/>
                    <a:pt x="1019" y="100"/>
                    <a:pt x="1019" y="100"/>
                  </a:cubicBezTo>
                  <a:cubicBezTo>
                    <a:pt x="1019" y="217"/>
                    <a:pt x="1019" y="217"/>
                    <a:pt x="1019" y="217"/>
                  </a:cubicBezTo>
                  <a:cubicBezTo>
                    <a:pt x="985" y="217"/>
                    <a:pt x="985" y="217"/>
                    <a:pt x="985" y="217"/>
                  </a:cubicBezTo>
                  <a:cubicBezTo>
                    <a:pt x="985" y="100"/>
                    <a:pt x="985" y="100"/>
                    <a:pt x="985" y="100"/>
                  </a:cubicBezTo>
                  <a:cubicBezTo>
                    <a:pt x="961" y="100"/>
                    <a:pt x="961" y="100"/>
                    <a:pt x="961" y="100"/>
                  </a:cubicBezTo>
                  <a:cubicBezTo>
                    <a:pt x="961" y="72"/>
                    <a:pt x="961" y="72"/>
                    <a:pt x="961" y="72"/>
                  </a:cubicBezTo>
                  <a:cubicBezTo>
                    <a:pt x="985" y="72"/>
                    <a:pt x="985" y="72"/>
                    <a:pt x="985" y="72"/>
                  </a:cubicBezTo>
                  <a:cubicBezTo>
                    <a:pt x="985" y="52"/>
                    <a:pt x="985" y="52"/>
                    <a:pt x="985" y="52"/>
                  </a:cubicBezTo>
                  <a:cubicBezTo>
                    <a:pt x="985" y="42"/>
                    <a:pt x="987" y="33"/>
                    <a:pt x="991" y="25"/>
                  </a:cubicBezTo>
                  <a:cubicBezTo>
                    <a:pt x="996" y="17"/>
                    <a:pt x="1002" y="11"/>
                    <a:pt x="1010" y="7"/>
                  </a:cubicBezTo>
                  <a:cubicBezTo>
                    <a:pt x="1018" y="3"/>
                    <a:pt x="1027" y="0"/>
                    <a:pt x="1037" y="0"/>
                  </a:cubicBezTo>
                  <a:cubicBezTo>
                    <a:pt x="1045" y="0"/>
                    <a:pt x="1052" y="1"/>
                    <a:pt x="1056" y="3"/>
                  </a:cubicBezTo>
                  <a:cubicBezTo>
                    <a:pt x="1057" y="3"/>
                    <a:pt x="1057" y="3"/>
                    <a:pt x="1057" y="3"/>
                  </a:cubicBezTo>
                  <a:cubicBezTo>
                    <a:pt x="1057" y="32"/>
                    <a:pt x="1057" y="32"/>
                    <a:pt x="1057" y="32"/>
                  </a:cubicBezTo>
                  <a:cubicBezTo>
                    <a:pt x="1056" y="32"/>
                    <a:pt x="1056" y="32"/>
                    <a:pt x="1056" y="32"/>
                  </a:cubicBezTo>
                  <a:cubicBezTo>
                    <a:pt x="1051" y="29"/>
                    <a:pt x="1045" y="28"/>
                    <a:pt x="1041" y="28"/>
                  </a:cubicBezTo>
                  <a:cubicBezTo>
                    <a:pt x="1034" y="28"/>
                    <a:pt x="1029" y="31"/>
                    <a:pt x="1025" y="35"/>
                  </a:cubicBezTo>
                  <a:cubicBezTo>
                    <a:pt x="1021" y="39"/>
                    <a:pt x="1019" y="46"/>
                    <a:pt x="1019" y="54"/>
                  </a:cubicBezTo>
                  <a:cubicBezTo>
                    <a:pt x="1019" y="72"/>
                    <a:pt x="1019" y="72"/>
                    <a:pt x="1019" y="72"/>
                  </a:cubicBezTo>
                  <a:cubicBezTo>
                    <a:pt x="1070" y="72"/>
                    <a:pt x="1070" y="72"/>
                    <a:pt x="1070" y="72"/>
                  </a:cubicBezTo>
                  <a:cubicBezTo>
                    <a:pt x="1070" y="40"/>
                    <a:pt x="1070" y="40"/>
                    <a:pt x="1070" y="40"/>
                  </a:cubicBezTo>
                  <a:cubicBezTo>
                    <a:pt x="1071" y="39"/>
                    <a:pt x="1071" y="39"/>
                    <a:pt x="1071" y="39"/>
                  </a:cubicBezTo>
                  <a:cubicBezTo>
                    <a:pt x="1103" y="30"/>
                    <a:pt x="1103" y="30"/>
                    <a:pt x="1103" y="30"/>
                  </a:cubicBezTo>
                  <a:cubicBezTo>
                    <a:pt x="1104" y="29"/>
                    <a:pt x="1104" y="29"/>
                    <a:pt x="1104" y="29"/>
                  </a:cubicBezTo>
                  <a:cubicBezTo>
                    <a:pt x="1104" y="72"/>
                    <a:pt x="1104" y="72"/>
                    <a:pt x="1104" y="72"/>
                  </a:cubicBezTo>
                  <a:cubicBezTo>
                    <a:pt x="1139" y="72"/>
                    <a:pt x="1139" y="72"/>
                    <a:pt x="1139" y="72"/>
                  </a:cubicBezTo>
                  <a:cubicBezTo>
                    <a:pt x="1139" y="100"/>
                    <a:pt x="1139" y="100"/>
                    <a:pt x="1139" y="100"/>
                  </a:cubicBezTo>
                  <a:lnTo>
                    <a:pt x="1104" y="100"/>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Rectangle 28"/>
            <p:cNvSpPr>
              <a:spLocks noChangeArrowheads="1"/>
            </p:cNvSpPr>
            <p:nvPr/>
          </p:nvSpPr>
          <p:spPr bwMode="auto">
            <a:xfrm>
              <a:off x="4846638" y="3441700"/>
              <a:ext cx="600075" cy="600075"/>
            </a:xfrm>
            <a:prstGeom prst="rect">
              <a:avLst/>
            </a:prstGeom>
            <a:solidFill>
              <a:srgbClr val="F250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Rectangle 29"/>
            <p:cNvSpPr>
              <a:spLocks noChangeArrowheads="1"/>
            </p:cNvSpPr>
            <p:nvPr/>
          </p:nvSpPr>
          <p:spPr bwMode="auto">
            <a:xfrm>
              <a:off x="5510213" y="3441700"/>
              <a:ext cx="596900" cy="600075"/>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8" name="Rectangle 30"/>
            <p:cNvSpPr>
              <a:spLocks noChangeArrowheads="1"/>
            </p:cNvSpPr>
            <p:nvPr/>
          </p:nvSpPr>
          <p:spPr bwMode="auto">
            <a:xfrm>
              <a:off x="4846638" y="4102100"/>
              <a:ext cx="600075" cy="600075"/>
            </a:xfrm>
            <a:prstGeom prst="rect">
              <a:avLst/>
            </a:prstGeom>
            <a:solidFill>
              <a:srgbClr val="00A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9" name="Rectangle 31"/>
            <p:cNvSpPr>
              <a:spLocks noChangeArrowheads="1"/>
            </p:cNvSpPr>
            <p:nvPr/>
          </p:nvSpPr>
          <p:spPr bwMode="auto">
            <a:xfrm>
              <a:off x="5510213" y="4102100"/>
              <a:ext cx="596900" cy="60007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3508510652"/>
      </p:ext>
    </p:extLst>
  </p:cSld>
  <p:clrMapOvr>
    <a:masterClrMapping/>
  </p:clrMapOvr>
  <p:transition>
    <p:fade/>
  </p:transition>
  <p:extLst>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38" y="1211264"/>
            <a:ext cx="11375536" cy="1606337"/>
          </a:xfrm>
          <a:prstGeom prst="rect">
            <a:avLst/>
          </a:prstGeom>
        </p:spPr>
        <p:txBody>
          <a:bodyPr>
            <a:spAutoFit/>
          </a:bodyPr>
          <a:lstStyle>
            <a:lvl1pPr marL="0" indent="0">
              <a:spcBef>
                <a:spcPts val="2448"/>
              </a:spcBef>
              <a:buNone/>
              <a:defRPr sz="3999">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388" indent="0">
              <a:buNone/>
              <a:defRPr sz="2000" spc="-51" baseline="0">
                <a:gradFill>
                  <a:gsLst>
                    <a:gs pos="100000">
                      <a:schemeClr val="tx1"/>
                    </a:gs>
                    <a:gs pos="0">
                      <a:schemeClr val="tx1"/>
                    </a:gs>
                  </a:gsLst>
                  <a:lin ang="5400000" scaled="0"/>
                </a:gradFill>
              </a:defRPr>
            </a:lvl3pPr>
            <a:lvl4pPr marL="466300" indent="0">
              <a:buNone/>
              <a:defRPr sz="1800" spc="-51" baseline="0">
                <a:gradFill>
                  <a:gsLst>
                    <a:gs pos="100000">
                      <a:schemeClr val="tx1"/>
                    </a:gs>
                    <a:gs pos="0">
                      <a:schemeClr val="tx1"/>
                    </a:gs>
                  </a:gsLst>
                  <a:lin ang="5400000" scaled="0"/>
                </a:gradFill>
              </a:defRPr>
            </a:lvl4pPr>
            <a:lvl5pPr marL="707546" indent="0">
              <a:buNone/>
              <a:defRPr sz="1800" spc="-51" baseline="0">
                <a:gradFill>
                  <a:gsLst>
                    <a:gs pos="100000">
                      <a:schemeClr val="tx1"/>
                    </a:gs>
                    <a:gs pos="0">
                      <a:schemeClr val="tx1"/>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629360143"/>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E51C0-F90B-48DA-8374-E8C1B32AB2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A19901-4013-45FE-92A9-8A75BCA64EE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B35269-91BB-45CA-A409-46B99EC8C455}"/>
              </a:ext>
            </a:extLst>
          </p:cNvPr>
          <p:cNvSpPr>
            <a:spLocks noGrp="1"/>
          </p:cNvSpPr>
          <p:nvPr>
            <p:ph type="dt" sz="half" idx="10"/>
          </p:nvPr>
        </p:nvSpPr>
        <p:spPr/>
        <p:txBody>
          <a:bodyPr/>
          <a:lstStyle/>
          <a:p>
            <a:fld id="{DA82588A-1990-490A-9DA7-086E76B09E2F}" type="datetime1">
              <a:rPr lang="en-US" smtClean="0"/>
              <a:t>6/22/2020</a:t>
            </a:fld>
            <a:endParaRPr lang="en-US"/>
          </a:p>
        </p:txBody>
      </p:sp>
      <p:sp>
        <p:nvSpPr>
          <p:cNvPr id="5" name="Footer Placeholder 4">
            <a:extLst>
              <a:ext uri="{FF2B5EF4-FFF2-40B4-BE49-F238E27FC236}">
                <a16:creationId xmlns:a16="http://schemas.microsoft.com/office/drawing/2014/main" id="{B3C021F3-E0A7-4E04-9CC4-75D20B768A8F}"/>
              </a:ext>
            </a:extLst>
          </p:cNvPr>
          <p:cNvSpPr>
            <a:spLocks noGrp="1"/>
          </p:cNvSpPr>
          <p:nvPr>
            <p:ph type="ftr" sz="quarter" idx="11"/>
          </p:nvPr>
        </p:nvSpPr>
        <p:spPr/>
        <p:txBody>
          <a:bodyPr/>
          <a:lstStyle/>
          <a:p>
            <a:r>
              <a:rPr lang="en-US"/>
              <a:t>Microsoft Confidential</a:t>
            </a:r>
          </a:p>
        </p:txBody>
      </p:sp>
      <p:sp>
        <p:nvSpPr>
          <p:cNvPr id="6" name="Slide Number Placeholder 5">
            <a:extLst>
              <a:ext uri="{FF2B5EF4-FFF2-40B4-BE49-F238E27FC236}">
                <a16:creationId xmlns:a16="http://schemas.microsoft.com/office/drawing/2014/main" id="{98F0FF58-3108-43C2-8C84-BD35E83283D1}"/>
              </a:ext>
            </a:extLst>
          </p:cNvPr>
          <p:cNvSpPr>
            <a:spLocks noGrp="1"/>
          </p:cNvSpPr>
          <p:nvPr>
            <p:ph type="sldNum" sz="quarter" idx="12"/>
          </p:nvPr>
        </p:nvSpPr>
        <p:spPr/>
        <p:txBody>
          <a:bodyPr/>
          <a:lstStyle/>
          <a:p>
            <a:fld id="{ED3E8F1A-484E-4129-8E58-D729B7C56170}" type="slidenum">
              <a:rPr lang="en-US" smtClean="0"/>
              <a:t>‹#›</a:t>
            </a:fld>
            <a:endParaRPr lang="en-US"/>
          </a:p>
        </p:txBody>
      </p:sp>
    </p:spTree>
    <p:extLst>
      <p:ext uri="{BB962C8B-B14F-4D97-AF65-F5344CB8AC3E}">
        <p14:creationId xmlns:p14="http://schemas.microsoft.com/office/powerpoint/2010/main" val="158278322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a:xfrm>
            <a:off x="600059" y="466302"/>
            <a:ext cx="11239464" cy="502246"/>
          </a:xfrm>
        </p:spPr>
        <p:txBody>
          <a:bodyPr/>
          <a:lstStyle>
            <a:lvl1pPr>
              <a:defRPr lang="en-US" sz="3264"/>
            </a:lvl1pPr>
          </a:lstStyle>
          <a:p>
            <a:r>
              <a:rPr lang="en-US"/>
              <a:t>Click to edit Master title style</a:t>
            </a:r>
          </a:p>
        </p:txBody>
      </p:sp>
      <p:sp>
        <p:nvSpPr>
          <p:cNvPr id="3" name="Rectangle 2">
            <a:extLst>
              <a:ext uri="{FF2B5EF4-FFF2-40B4-BE49-F238E27FC236}">
                <a16:creationId xmlns:a16="http://schemas.microsoft.com/office/drawing/2014/main" id="{3863D25F-BA8B-4AB3-99D7-DC27B7C07FE7}"/>
              </a:ext>
            </a:extLst>
          </p:cNvPr>
          <p:cNvSpPr/>
          <p:nvPr userDrawn="1"/>
        </p:nvSpPr>
        <p:spPr>
          <a:xfrm>
            <a:off x="10610739" y="6565529"/>
            <a:ext cx="1632204" cy="270285"/>
          </a:xfrm>
          <a:prstGeom prst="rect">
            <a:avLst/>
          </a:prstGeom>
        </p:spPr>
        <p:txBody>
          <a:bodyPr wrap="none">
            <a:spAutoFit/>
          </a:bodyPr>
          <a:lstStyle/>
          <a:p>
            <a:pPr algn="r" defTabSz="932239"/>
            <a:r>
              <a:rPr lang="en-US" sz="1122" b="0" kern="1200" spc="0">
                <a:ln w="3175">
                  <a:noFill/>
                </a:ln>
                <a:solidFill>
                  <a:schemeClr val="accent6">
                    <a:lumMod val="90000"/>
                  </a:schemeClr>
                </a:solidFill>
                <a:latin typeface="+mn-lt"/>
                <a:ea typeface="+mn-ea"/>
                <a:cs typeface="Segoe UI" pitchFamily="34" charset="0"/>
              </a:rPr>
              <a:t>Microsoft Confidential</a:t>
            </a:r>
          </a:p>
        </p:txBody>
      </p:sp>
    </p:spTree>
    <p:extLst>
      <p:ext uri="{BB962C8B-B14F-4D97-AF65-F5344CB8AC3E}">
        <p14:creationId xmlns:p14="http://schemas.microsoft.com/office/powerpoint/2010/main" val="214194334"/>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817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119037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6097"/>
            <a:ext cx="5316593" cy="1617879"/>
          </a:xfrm>
        </p:spPr>
        <p:txBody>
          <a:bodyPr wrap="square">
            <a:spAutoFit/>
          </a:bodyPr>
          <a:lstStyle>
            <a:lvl1pPr marL="236387" indent="-236387">
              <a:spcBef>
                <a:spcPts val="1248"/>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00" b="0"/>
            </a:lvl2pPr>
            <a:lvl3pPr marL="652494" indent="-192672">
              <a:buFont typeface="Wingdings" panose="05000000000000000000" pitchFamily="2" charset="2"/>
              <a:buChar char=""/>
              <a:tabLst/>
              <a:defRPr sz="1600" b="0"/>
            </a:lvl3pPr>
            <a:lvl4pPr marL="845166" indent="-179720">
              <a:buFont typeface="Wingdings" panose="05000000000000000000" pitchFamily="2" charset="2"/>
              <a:buChar char=""/>
              <a:defRPr sz="1400" b="0"/>
            </a:lvl4pPr>
            <a:lvl5pPr marL="1044314" indent="-17324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518045" y="1466097"/>
            <a:ext cx="5316593" cy="1617879"/>
          </a:xfrm>
        </p:spPr>
        <p:txBody>
          <a:bodyPr wrap="square">
            <a:spAutoFit/>
          </a:bodyPr>
          <a:lstStyle>
            <a:lvl1pPr marL="236387" indent="-236387">
              <a:spcBef>
                <a:spcPts val="1248"/>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00" b="0"/>
            </a:lvl2pPr>
            <a:lvl3pPr marL="652494" indent="-192672">
              <a:buFont typeface="Wingdings" panose="05000000000000000000" pitchFamily="2" charset="2"/>
              <a:buChar char=""/>
              <a:tabLst/>
              <a:defRPr sz="1600" b="0"/>
            </a:lvl3pPr>
            <a:lvl4pPr marL="845166" indent="-179720">
              <a:buFont typeface="Wingdings" panose="05000000000000000000" pitchFamily="2" charset="2"/>
              <a:buChar char=""/>
              <a:defRPr sz="1400" b="0"/>
            </a:lvl4pPr>
            <a:lvl5pPr marL="1044314" indent="-17324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63693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5D655983-0062-49EF-AC5B-FB75C2C18C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17328944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457" b="14169"/>
          <a:stretch/>
        </p:blipFill>
        <p:spPr>
          <a:xfrm>
            <a:off x="0" y="0"/>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11625061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6" y="1226818"/>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426"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57" indent="0">
              <a:buNone/>
              <a:defRPr sz="1800"/>
            </a:lvl2pPr>
            <a:lvl3pPr marL="457112" indent="0">
              <a:buNone/>
              <a:defRPr sz="1800"/>
            </a:lvl3pPr>
            <a:lvl4pPr marL="685669" indent="0">
              <a:buNone/>
              <a:defRPr sz="1800"/>
            </a:lvl4pPr>
            <a:lvl5pPr marL="914224"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67751425"/>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299"/>
            <a:ext cx="11567160" cy="1247521"/>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rgbClr val="000000"/>
                </a:solidFill>
              </a:defRPr>
            </a:lvl2pPr>
            <a:lvl3pPr marL="457112" indent="0">
              <a:spcBef>
                <a:spcPts val="0"/>
              </a:spcBef>
              <a:spcAft>
                <a:spcPts val="1299"/>
              </a:spcAft>
              <a:buNone/>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2550008235"/>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4"/>
            <a:ext cx="11567160" cy="1247521"/>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1495947706"/>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64259364"/>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6" y="0"/>
            <a:ext cx="6102349" cy="6994525"/>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6"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60"/>
            <a:ext cx="5667374"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1181861336"/>
      </p:ext>
    </p:extLst>
  </p:cSld>
  <p:clrMapOvr>
    <a:masterClrMapping/>
  </p:clrMapOvr>
  <p:transition>
    <p:fade/>
  </p:transition>
  <p:extLst>
    <p:ext uri="{DCECCB84-F9BA-43D5-87BE-67443E8EF086}">
      <p15:sldGuideLst xmlns:p15="http://schemas.microsoft.com/office/powerpoint/2012/main"/>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5" y="2178051"/>
            <a:ext cx="3705225" cy="2635250"/>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1"/>
            <a:ext cx="3695700" cy="2635250"/>
          </a:xfrm>
          <a:blipFill>
            <a:blip r:embed="rId3"/>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6" y="2178049"/>
            <a:ext cx="3706871" cy="2635251"/>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5" y="5026024"/>
            <a:ext cx="370332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6" y="5026024"/>
            <a:ext cx="370332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080467709"/>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1" y="2188559"/>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5" y="2188560"/>
            <a:ext cx="5241206"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81481103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6"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8"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6" y="5026024"/>
            <a:ext cx="370040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3" y="5026024"/>
            <a:ext cx="36957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6" y="5026024"/>
            <a:ext cx="37084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3292385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660416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2"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1"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19"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7"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0"/>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7"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7" y="5026024"/>
            <a:ext cx="2706624"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19"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1"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2"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2866017377"/>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07730906"/>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1151063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34949715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5432690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148861"/>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9"/>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4148342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9"/>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9908602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2_Title Only">
    <p:bg>
      <p:bgPr>
        <a:solidFill>
          <a:srgbClr val="F2F2F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61891"/>
            <a:ext cx="11889564" cy="917575"/>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267659432"/>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216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4093315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lvl1pPr>
              <a:defRPr>
                <a:solidFill>
                  <a:schemeClr val="tx2">
                    <a:lumMod val="75000"/>
                    <a:lumOff val="25000"/>
                  </a:schemeClr>
                </a:solidFill>
              </a:defRPr>
            </a:lvl1pPr>
          </a:lstStyle>
          <a:p>
            <a:r>
              <a:rPr lang="en-US"/>
              <a:t>Click to edit Master title style</a:t>
            </a:r>
          </a:p>
        </p:txBody>
      </p:sp>
      <p:sp>
        <p:nvSpPr>
          <p:cNvPr id="4" name="Text Placeholder 3"/>
          <p:cNvSpPr>
            <a:spLocks noGrp="1"/>
          </p:cNvSpPr>
          <p:nvPr>
            <p:ph type="body" sz="quarter" idx="10"/>
          </p:nvPr>
        </p:nvSpPr>
        <p:spPr>
          <a:xfrm>
            <a:off x="598148" y="1462926"/>
            <a:ext cx="11239464" cy="1301895"/>
          </a:xfrm>
        </p:spPr>
        <p:txBody>
          <a:bodyPr wrap="square">
            <a:spAutoFit/>
          </a:bodyPr>
          <a:lstStyle>
            <a:lvl1pPr marL="0" indent="0">
              <a:buNone/>
              <a:defRPr>
                <a:solidFill>
                  <a:schemeClr val="tx2">
                    <a:lumMod val="75000"/>
                    <a:lumOff val="25000"/>
                  </a:schemeClr>
                </a:solidFill>
              </a:defRPr>
            </a:lvl1pPr>
            <a:lvl2pPr marL="233104" indent="0">
              <a:buNone/>
              <a:defRPr>
                <a:solidFill>
                  <a:schemeClr val="tx2">
                    <a:lumMod val="75000"/>
                    <a:lumOff val="25000"/>
                  </a:schemeClr>
                </a:solidFill>
              </a:defRPr>
            </a:lvl2pPr>
            <a:lvl3pPr marL="466209" indent="0">
              <a:buNone/>
              <a:defRPr>
                <a:solidFill>
                  <a:schemeClr val="tx2">
                    <a:lumMod val="75000"/>
                    <a:lumOff val="25000"/>
                  </a:schemeClr>
                </a:solidFill>
              </a:defRPr>
            </a:lvl3pPr>
            <a:lvl4pPr marL="699313" indent="0">
              <a:buNone/>
              <a:defRPr>
                <a:solidFill>
                  <a:schemeClr val="tx2">
                    <a:lumMod val="75000"/>
                    <a:lumOff val="25000"/>
                  </a:schemeClr>
                </a:solidFill>
              </a:defRPr>
            </a:lvl4pPr>
            <a:lvl5pPr marL="932418" indent="0">
              <a:buNone/>
              <a:defRPr>
                <a:solidFill>
                  <a:schemeClr val="tx2">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93835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7849592"/>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body" idx="1"/>
          </p:nvPr>
        </p:nvSpPr>
        <p:spPr>
          <a:xfrm>
            <a:off x="446089" y="1903775"/>
            <a:ext cx="11563350" cy="360073"/>
          </a:xfrm>
        </p:spPr>
        <p:txBody>
          <a:bodyPr lIns="0" tIns="0" rIns="0" bIns="0"/>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defTabSz="932509">
              <a:defRPr/>
            </a:pPr>
            <a:endParaRPr lang="en-US">
              <a:solidFill>
                <a:srgbClr val="282828">
                  <a:tint val="75000"/>
                </a:srgb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defTabSz="932509">
              <a:defRPr/>
            </a:pPr>
            <a:fld id="{1D8BD707-D9CF-40AE-B4C6-C98DA3205C09}" type="datetimeFigureOut">
              <a:rPr lang="en-US" smtClean="0">
                <a:solidFill>
                  <a:srgbClr val="282828">
                    <a:tint val="75000"/>
                  </a:srgbClr>
                </a:solidFill>
              </a:rPr>
              <a:pPr defTabSz="932509">
                <a:defRPr/>
              </a:pPr>
              <a:t>6/22/2020</a:t>
            </a:fld>
            <a:endParaRPr lang="en-US">
              <a:solidFill>
                <a:srgbClr val="282828">
                  <a:tint val="75000"/>
                </a:srgb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pPr defTabSz="932509">
              <a:defRPr/>
            </a:pPr>
            <a:fld id="{B6F15528-21DE-4FAA-801E-634DDDAF4B2B}" type="slidenum">
              <a:rPr lang="en-US" smtClean="0">
                <a:solidFill>
                  <a:srgbClr val="282828">
                    <a:tint val="75000"/>
                  </a:srgbClr>
                </a:solidFill>
              </a:rPr>
              <a:pPr defTabSz="932509">
                <a:defRPr/>
              </a:pPr>
              <a:t>‹#›</a:t>
            </a:fld>
            <a:endParaRPr lang="en-US">
              <a:solidFill>
                <a:srgbClr val="282828">
                  <a:tint val="75000"/>
                </a:srgbClr>
              </a:solidFill>
            </a:endParaRPr>
          </a:p>
        </p:txBody>
      </p:sp>
    </p:spTree>
    <p:extLst>
      <p:ext uri="{BB962C8B-B14F-4D97-AF65-F5344CB8AC3E}">
        <p14:creationId xmlns:p14="http://schemas.microsoft.com/office/powerpoint/2010/main" val="363908712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3845300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0347053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278969552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408293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917655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1158969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0116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515987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181249"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27158981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627273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5334135"/>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117278482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375975433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214756951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2051397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697240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575944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103648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5" y="2065976"/>
            <a:ext cx="4245437" cy="1130053"/>
          </a:xfrm>
        </p:spPr>
        <p:txBody>
          <a:bodyPr wrap="square" rIns="0" anchor="b">
            <a:spAutoFit/>
          </a:bodyPr>
          <a:lstStyle>
            <a:lvl1pPr>
              <a:lnSpc>
                <a:spcPct val="100000"/>
              </a:lnSpc>
              <a:defRPr sz="3600" b="0" spc="-5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5" y="3605925"/>
            <a:ext cx="4245890" cy="313904"/>
          </a:xfrm>
        </p:spPr>
        <p:txBody>
          <a:bodyPr/>
          <a:lstStyle>
            <a:lvl1pPr marL="0" indent="0">
              <a:buNone/>
              <a:defRPr sz="2000">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5941063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89413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51156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6281087"/>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920085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5279653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383666308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2228535342"/>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109521042"/>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1_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975" y="447168"/>
            <a:ext cx="1392270" cy="229109"/>
          </a:xfrm>
          <a:prstGeom prst="rect">
            <a:avLst/>
          </a:prstGeom>
        </p:spPr>
      </p:pic>
    </p:spTree>
    <p:extLst>
      <p:ext uri="{BB962C8B-B14F-4D97-AF65-F5344CB8AC3E}">
        <p14:creationId xmlns:p14="http://schemas.microsoft.com/office/powerpoint/2010/main" val="28621926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8159" y="445841"/>
            <a:ext cx="914400" cy="194005"/>
          </a:xfrm>
          <a:prstGeom prst="rect">
            <a:avLst/>
          </a:prstGeom>
        </p:spPr>
      </p:pic>
    </p:spTree>
    <p:extLst>
      <p:ext uri="{BB962C8B-B14F-4D97-AF65-F5344CB8AC3E}">
        <p14:creationId xmlns:p14="http://schemas.microsoft.com/office/powerpoint/2010/main" val="23969185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737" y="2932236"/>
            <a:ext cx="4245437" cy="1130053"/>
          </a:xfrm>
        </p:spPr>
        <p:txBody>
          <a:bodyPr wrap="square" rIns="0" anchor="ctr" anchorCtr="0">
            <a:spAutoFit/>
          </a:bodyPr>
          <a:lstStyle>
            <a:lvl1pPr>
              <a:lnSpc>
                <a:spcPct val="100000"/>
              </a:lnSpc>
              <a:defRPr sz="3600" b="0" spc="-5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5135612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7279" y="445844"/>
            <a:ext cx="914400" cy="194945"/>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5538230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_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975" y="447168"/>
            <a:ext cx="1392270" cy="229109"/>
          </a:xfrm>
          <a:prstGeom prst="rect">
            <a:avLst/>
          </a:prstGeom>
        </p:spPr>
      </p:pic>
    </p:spTree>
    <p:extLst>
      <p:ext uri="{BB962C8B-B14F-4D97-AF65-F5344CB8AC3E}">
        <p14:creationId xmlns:p14="http://schemas.microsoft.com/office/powerpoint/2010/main" val="19346087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close up of a computer&#10;&#10;Description generated with very high confidence">
            <a:extLst>
              <a:ext uri="{FF2B5EF4-FFF2-40B4-BE49-F238E27FC236}">
                <a16:creationId xmlns:a16="http://schemas.microsoft.com/office/drawing/2014/main" id="{526CAB38-C067-42AB-B30D-0B60633D91F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 b="-1"/>
          <a:stretch/>
        </p:blipFill>
        <p:spPr>
          <a:xfrm>
            <a:off x="1802" y="0"/>
            <a:ext cx="12432872" cy="6994525"/>
          </a:xfrm>
          <a:prstGeom prst="rect">
            <a:avLst/>
          </a:prstGeom>
        </p:spPr>
      </p:pic>
      <p:sp>
        <p:nvSpPr>
          <p:cNvPr id="8" name="Rectangle 7">
            <a:extLst>
              <a:ext uri="{FF2B5EF4-FFF2-40B4-BE49-F238E27FC236}">
                <a16:creationId xmlns:a16="http://schemas.microsoft.com/office/drawing/2014/main" id="{E49DE887-6B72-4CA7-9C1C-CD555B5F7493}"/>
              </a:ext>
            </a:extLst>
          </p:cNvPr>
          <p:cNvSpPr/>
          <p:nvPr userDrawn="1"/>
        </p:nvSpPr>
        <p:spPr bwMode="auto">
          <a:xfrm>
            <a:off x="3" y="0"/>
            <a:ext cx="7408190" cy="6994525"/>
          </a:xfrm>
          <a:prstGeom prst="rect">
            <a:avLst/>
          </a:prstGeom>
          <a:gradFill flip="none" rotWithShape="1">
            <a:gsLst>
              <a:gs pos="0">
                <a:srgbClr val="000000">
                  <a:alpha val="50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13" name="Picture 12">
            <a:extLst>
              <a:ext uri="{FF2B5EF4-FFF2-40B4-BE49-F238E27FC236}">
                <a16:creationId xmlns:a16="http://schemas.microsoft.com/office/drawing/2014/main" id="{54F71F07-3FF3-4902-A108-DE5C884EF863}"/>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437279" y="445844"/>
            <a:ext cx="914400" cy="194945"/>
          </a:xfrm>
          <a:prstGeom prst="rect">
            <a:avLst/>
          </a:prstGeom>
        </p:spPr>
      </p:pic>
    </p:spTree>
    <p:extLst>
      <p:ext uri="{BB962C8B-B14F-4D97-AF65-F5344CB8AC3E}">
        <p14:creationId xmlns:p14="http://schemas.microsoft.com/office/powerpoint/2010/main" val="478514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7" y="1226819"/>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327"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13" indent="0">
              <a:buNone/>
              <a:defRPr sz="1800"/>
            </a:lvl2pPr>
            <a:lvl3pPr marL="457024" indent="0">
              <a:buNone/>
              <a:defRPr sz="1800"/>
            </a:lvl3pPr>
            <a:lvl4pPr marL="685537" indent="0">
              <a:buNone/>
              <a:defRPr sz="1800"/>
            </a:lvl4pPr>
            <a:lvl5pPr marL="914049"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751183302"/>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301"/>
            <a:ext cx="11567160" cy="1247521"/>
          </a:xfrm>
        </p:spPr>
        <p:txBody>
          <a:bodyPr wrap="square" lIns="0" tIns="0" rIns="0" bIns="0">
            <a:spAutoFit/>
          </a:bodyPr>
          <a:lstStyle>
            <a:lvl1pPr marL="0" indent="0">
              <a:lnSpc>
                <a:spcPct val="90000"/>
              </a:lnSpc>
              <a:spcBef>
                <a:spcPts val="0"/>
              </a:spcBef>
              <a:spcAft>
                <a:spcPts val="1298"/>
              </a:spcAft>
              <a:buNone/>
              <a:defRPr sz="2600" b="0" i="0">
                <a:solidFill>
                  <a:srgbClr val="000000"/>
                </a:solidFill>
                <a:latin typeface="+mn-lt"/>
              </a:defRPr>
            </a:lvl1pPr>
            <a:lvl2pPr marL="228513" indent="0">
              <a:lnSpc>
                <a:spcPct val="90000"/>
              </a:lnSpc>
              <a:spcBef>
                <a:spcPts val="0"/>
              </a:spcBef>
              <a:spcAft>
                <a:spcPts val="1298"/>
              </a:spcAft>
              <a:buNone/>
              <a:defRPr sz="2000">
                <a:solidFill>
                  <a:srgbClr val="000000"/>
                </a:solidFill>
              </a:defRPr>
            </a:lvl2pPr>
            <a:lvl3pPr marL="457024" indent="0">
              <a:spcBef>
                <a:spcPts val="0"/>
              </a:spcBef>
              <a:spcAft>
                <a:spcPts val="1298"/>
              </a:spcAft>
              <a:buNone/>
              <a:defRPr sz="2000">
                <a:solidFill>
                  <a:srgbClr val="000000"/>
                </a:solidFill>
              </a:defRPr>
            </a:lvl3pPr>
            <a:lvl4pPr marL="685537" indent="0">
              <a:spcBef>
                <a:spcPts val="0"/>
              </a:spcBef>
              <a:spcAft>
                <a:spcPts val="1298"/>
              </a:spcAft>
              <a:buNone/>
              <a:defRPr sz="2000"/>
            </a:lvl4pPr>
            <a:lvl5pPr marL="914049"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298681734"/>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7"/>
            <a:ext cx="11567160" cy="1247521"/>
          </a:xfrm>
        </p:spPr>
        <p:txBody>
          <a:bodyPr wrap="square" lIns="0" tIns="0" rIns="0" bIns="0">
            <a:spAutoFit/>
          </a:bodyPr>
          <a:lstStyle>
            <a:lvl1pPr marL="274214" indent="-274214">
              <a:lnSpc>
                <a:spcPct val="90000"/>
              </a:lnSpc>
              <a:spcBef>
                <a:spcPts val="0"/>
              </a:spcBef>
              <a:spcAft>
                <a:spcPts val="1298"/>
              </a:spcAft>
              <a:buClr>
                <a:srgbClr val="000000"/>
              </a:buClr>
              <a:buSzPct val="77000"/>
              <a:buFont typeface="Arial" panose="020B0604020202020204" pitchFamily="34" charset="0"/>
              <a:buChar char="•"/>
              <a:defRPr sz="2600" b="0" i="0">
                <a:solidFill>
                  <a:srgbClr val="000000"/>
                </a:solidFill>
                <a:latin typeface="+mn-lt"/>
              </a:defRPr>
            </a:lvl1pPr>
            <a:lvl2pPr marL="548430" indent="-228513">
              <a:lnSpc>
                <a:spcPct val="90000"/>
              </a:lnSpc>
              <a:spcBef>
                <a:spcPts val="0"/>
              </a:spcBef>
              <a:spcAft>
                <a:spcPts val="1298"/>
              </a:spcAft>
              <a:buClr>
                <a:srgbClr val="000000"/>
              </a:buClr>
              <a:buSzPct val="77000"/>
              <a:buFont typeface="Arial" panose="020B0604020202020204" pitchFamily="34" charset="0"/>
              <a:buChar char="•"/>
              <a:defRPr sz="2000">
                <a:solidFill>
                  <a:srgbClr val="000000"/>
                </a:solidFill>
              </a:defRPr>
            </a:lvl2pPr>
            <a:lvl3pPr marL="822644" indent="-228513">
              <a:spcBef>
                <a:spcPts val="0"/>
              </a:spcBef>
              <a:spcAft>
                <a:spcPts val="1298"/>
              </a:spcAft>
              <a:buClr>
                <a:srgbClr val="000000"/>
              </a:buClr>
              <a:buSzPct val="77000"/>
              <a:buFont typeface="Arial" panose="020B0604020202020204" pitchFamily="34" charset="0"/>
              <a:buChar char="•"/>
              <a:defRPr sz="2000">
                <a:solidFill>
                  <a:srgbClr val="000000"/>
                </a:solidFill>
              </a:defRPr>
            </a:lvl3pPr>
            <a:lvl4pPr marL="685537" indent="0">
              <a:spcBef>
                <a:spcPts val="0"/>
              </a:spcBef>
              <a:spcAft>
                <a:spcPts val="1298"/>
              </a:spcAft>
              <a:buNone/>
              <a:defRPr sz="2000"/>
            </a:lvl4pPr>
            <a:lvl5pPr marL="914049"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9"/>
            <a:ext cx="11567160" cy="360099"/>
          </a:xfrm>
        </p:spPr>
        <p:txBody>
          <a:bodyPr wrap="square" lIns="0" tIns="0" rIns="0" bIns="0">
            <a:spAutoFit/>
          </a:bodyPr>
          <a:lstStyle>
            <a:lvl1pPr marL="0" indent="0">
              <a:lnSpc>
                <a:spcPct val="90000"/>
              </a:lnSpc>
              <a:spcBef>
                <a:spcPts val="0"/>
              </a:spcBef>
              <a:spcAft>
                <a:spcPts val="1298"/>
              </a:spcAft>
              <a:buNone/>
              <a:defRPr sz="2600" b="0" i="0">
                <a:solidFill>
                  <a:srgbClr val="000000"/>
                </a:solidFill>
                <a:latin typeface="+mn-lt"/>
              </a:defRPr>
            </a:lvl1pPr>
            <a:lvl2pPr marL="228513" indent="0">
              <a:lnSpc>
                <a:spcPct val="90000"/>
              </a:lnSpc>
              <a:spcBef>
                <a:spcPts val="0"/>
              </a:spcBef>
              <a:spcAft>
                <a:spcPts val="1298"/>
              </a:spcAft>
              <a:buNone/>
              <a:defRPr sz="2000">
                <a:solidFill>
                  <a:schemeClr val="tx2"/>
                </a:solidFill>
              </a:defRPr>
            </a:lvl2pPr>
            <a:lvl3pPr marL="457024" indent="0">
              <a:spcBef>
                <a:spcPts val="0"/>
              </a:spcBef>
              <a:spcAft>
                <a:spcPts val="1298"/>
              </a:spcAft>
              <a:buNone/>
              <a:defRPr sz="2000"/>
            </a:lvl3pPr>
            <a:lvl4pPr marL="685537" indent="0">
              <a:spcBef>
                <a:spcPts val="0"/>
              </a:spcBef>
              <a:spcAft>
                <a:spcPts val="1298"/>
              </a:spcAft>
              <a:buNone/>
              <a:defRPr sz="2000"/>
            </a:lvl4pPr>
            <a:lvl5pPr marL="914049" indent="0">
              <a:buNone/>
              <a:defRPr/>
            </a:lvl5pPr>
          </a:lstStyle>
          <a:p>
            <a:pPr lvl="0"/>
            <a:r>
              <a:rPr lang="en-US"/>
              <a:t>Subtitle Segoe UI 26pt</a:t>
            </a:r>
          </a:p>
        </p:txBody>
      </p:sp>
    </p:spTree>
    <p:extLst>
      <p:ext uri="{BB962C8B-B14F-4D97-AF65-F5344CB8AC3E}">
        <p14:creationId xmlns:p14="http://schemas.microsoft.com/office/powerpoint/2010/main" val="3166510574"/>
      </p:ext>
    </p:extLst>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300118939"/>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7" y="2"/>
            <a:ext cx="6102349" cy="6994525"/>
          </a:xfrm>
          <a:blipFill dpi="0" rotWithShape="1">
            <a:blip r:embed="rId2" cstate="screen">
              <a:extLst>
                <a:ext uri="{28A0092B-C50C-407E-A947-70E740481C1C}">
                  <a14:useLocalDpi xmlns:a14="http://schemas.microsoft.com/office/drawing/2010/main" val="0"/>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8"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63"/>
            <a:ext cx="5667374" cy="2624741"/>
          </a:xfrm>
        </p:spPr>
        <p:txBody>
          <a:bodyPr wrap="square" lIns="0" tIns="0" rIns="0" bIns="0">
            <a:noAutofit/>
          </a:bodyPr>
          <a:lstStyle>
            <a:lvl1pPr marL="0" marR="0" indent="0" algn="l" defTabSz="932384"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13" marR="0" indent="0" algn="l" defTabSz="932384"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024" indent="0">
              <a:buNone/>
              <a:defRPr/>
            </a:lvl3pPr>
            <a:lvl4pPr marL="685537" indent="0">
              <a:buNone/>
              <a:defRPr/>
            </a:lvl4pPr>
            <a:lvl5pPr marL="914049"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2726211937"/>
      </p:ext>
    </p:extLst>
  </p:cSld>
  <p:clrMapOvr>
    <a:masterClrMapping/>
  </p:clrMapOvr>
  <p:transition>
    <p:fade/>
  </p:transition>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6" y="2178052"/>
            <a:ext cx="3705225" cy="2635250"/>
          </a:xfrm>
          <a:blipFill>
            <a:blip r:embed="rId2" cstate="screen">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2"/>
            <a:ext cx="3695700" cy="2635250"/>
          </a:xfrm>
          <a:blipFill>
            <a:blip r:embed="rId3">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8" y="2178051"/>
            <a:ext cx="3706871" cy="2635251"/>
          </a:xfrm>
          <a:blipFill>
            <a:blip r:embed="rId4">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7" y="5026024"/>
            <a:ext cx="3703321"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7" y="5026024"/>
            <a:ext cx="370332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253581081"/>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3" y="2188561"/>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6" y="2188563"/>
            <a:ext cx="5241206" cy="2624741"/>
          </a:xfrm>
        </p:spPr>
        <p:txBody>
          <a:bodyPr wrap="square" lIns="0" tIns="0" rIns="0" bIns="0">
            <a:noAutofit/>
          </a:bodyPr>
          <a:lstStyle>
            <a:lvl1pPr marL="0" marR="0" indent="0" algn="l" defTabSz="932384"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13" marR="0" indent="0" algn="l" defTabSz="932384"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024" indent="0">
              <a:buNone/>
              <a:defRPr/>
            </a:lvl3pPr>
            <a:lvl4pPr marL="685537" indent="0">
              <a:buNone/>
              <a:defRPr/>
            </a:lvl4pPr>
            <a:lvl5pPr marL="914049"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282779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H Logo with photo_black text 2">
    <p:bg>
      <p:bgRef idx="1001">
        <a:schemeClr val="bg1"/>
      </p:bgRef>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13CDEEC8-BFE4-4E34-8902-D67BBAF790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937" y="0"/>
            <a:ext cx="12444412" cy="6994525"/>
          </a:xfrm>
          <a:prstGeom prst="rect">
            <a:avLst/>
          </a:prstGeom>
        </p:spPr>
      </p:pic>
      <p:sp>
        <p:nvSpPr>
          <p:cNvPr id="10" name="Rectangle 9">
            <a:extLst>
              <a:ext uri="{FF2B5EF4-FFF2-40B4-BE49-F238E27FC236}">
                <a16:creationId xmlns:a16="http://schemas.microsoft.com/office/drawing/2014/main" id="{CE79D1A1-B684-45E5-AE16-5134A1F80FAF}"/>
              </a:ext>
            </a:extLst>
          </p:cNvPr>
          <p:cNvSpPr/>
          <p:nvPr userDrawn="1"/>
        </p:nvSpPr>
        <p:spPr bwMode="auto">
          <a:xfrm>
            <a:off x="0" y="0"/>
            <a:ext cx="7742237" cy="6994524"/>
          </a:xfrm>
          <a:prstGeom prst="rect">
            <a:avLst/>
          </a:prstGeom>
          <a:gradFill flip="none" rotWithShape="1">
            <a:gsLst>
              <a:gs pos="0">
                <a:schemeClr val="accent1">
                  <a:lumMod val="5000"/>
                  <a:lumOff val="95000"/>
                  <a:alpha val="0"/>
                </a:schemeClr>
              </a:gs>
              <a:gs pos="100000">
                <a:schemeClr val="bg1">
                  <a:alpha val="7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595915" y="2474071"/>
            <a:ext cx="5185566" cy="1130053"/>
          </a:xfrm>
          <a:noFill/>
        </p:spPr>
        <p:txBody>
          <a:bodyPr wrap="square" lIns="0" tIns="0" rIns="0" bIns="0" anchor="b" anchorCtr="0">
            <a:spAutoFit/>
          </a:bodyPr>
          <a:lstStyle>
            <a:lvl1pPr>
              <a:defRPr sz="3600" spc="-51"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5186010" cy="313904"/>
          </a:xfrm>
          <a:noFill/>
        </p:spPr>
        <p:txBody>
          <a:bodyPr wrap="square" lIns="0" tIns="0" rIns="0" bIns="0">
            <a:spAutoFit/>
          </a:bodyPr>
          <a:lstStyle>
            <a:lvl1pPr marL="0" indent="0">
              <a:spcBef>
                <a:spcPts val="0"/>
              </a:spcBef>
              <a:buNone/>
              <a:defRPr sz="20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7" name="Picture 6">
            <a:extLst>
              <a:ext uri="{FF2B5EF4-FFF2-40B4-BE49-F238E27FC236}">
                <a16:creationId xmlns:a16="http://schemas.microsoft.com/office/drawing/2014/main" id="{26157C1E-5E60-4E05-A18C-21A38EAD3B24}"/>
              </a:ext>
            </a:extLst>
          </p:cNvPr>
          <p:cNvPicPr>
            <a:picLocks noChangeAspect="1"/>
          </p:cNvPicPr>
          <p:nvPr userDrawn="1"/>
        </p:nvPicPr>
        <p:blipFill>
          <a:blip r:embed="rId3"/>
          <a:stretch>
            <a:fillRect/>
          </a:stretch>
        </p:blipFill>
        <p:spPr>
          <a:xfrm>
            <a:off x="545006" y="568956"/>
            <a:ext cx="4280787" cy="347865"/>
          </a:xfrm>
          <a:prstGeom prst="rect">
            <a:avLst/>
          </a:prstGeom>
        </p:spPr>
      </p:pic>
    </p:spTree>
    <p:extLst>
      <p:ext uri="{BB962C8B-B14F-4D97-AF65-F5344CB8AC3E}">
        <p14:creationId xmlns:p14="http://schemas.microsoft.com/office/powerpoint/2010/main" val="1881285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4" y="3040994"/>
            <a:ext cx="4243947" cy="878930"/>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65972235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7"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9"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8" y="5026024"/>
            <a:ext cx="3700401"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5" y="5026024"/>
            <a:ext cx="369570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8" y="5026024"/>
            <a:ext cx="370840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3262622439"/>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3" y="1622049"/>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3" y="1622049"/>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21" y="1622049"/>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7" y="1622049"/>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2"/>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7"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7" y="5026024"/>
            <a:ext cx="2706624"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21" y="5026024"/>
            <a:ext cx="2706624"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3" y="5026024"/>
            <a:ext cx="2706624"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3" y="5026024"/>
            <a:ext cx="2706624"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624297977"/>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1499525938"/>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9"/>
            <a:ext cx="7627938" cy="3605405"/>
          </a:xfrm>
          <a:noFill/>
        </p:spPr>
        <p:txBody>
          <a:bodyPr vert="horz" wrap="square" lIns="0" tIns="0" rIns="0" bIns="0" rtlCol="0" anchor="t" anchorCtr="0">
            <a:noAutofit/>
          </a:bodyPr>
          <a:lstStyle>
            <a:lvl1pPr>
              <a:lnSpc>
                <a:spcPct val="90000"/>
              </a:lnSpc>
              <a:defRPr lang="en-US" sz="5398" spc="-150" dirty="0">
                <a:solidFill>
                  <a:srgbClr val="000000"/>
                </a:solidFill>
              </a:defRPr>
            </a:lvl1pPr>
          </a:lstStyle>
          <a:p>
            <a:pPr marL="0" lvl="0">
              <a:lnSpc>
                <a:spcPts val="5598"/>
              </a:lnSpc>
            </a:pPr>
            <a:r>
              <a:rPr lang="en-US"/>
              <a:t>Section title</a:t>
            </a:r>
          </a:p>
        </p:txBody>
      </p:sp>
    </p:spTree>
    <p:extLst>
      <p:ext uri="{BB962C8B-B14F-4D97-AF65-F5344CB8AC3E}">
        <p14:creationId xmlns:p14="http://schemas.microsoft.com/office/powerpoint/2010/main" val="15259177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9"/>
            <a:ext cx="7627938" cy="3605405"/>
          </a:xfrm>
          <a:noFill/>
        </p:spPr>
        <p:txBody>
          <a:bodyPr vert="horz" wrap="square" lIns="0" tIns="0" rIns="0" bIns="0" rtlCol="0" anchor="t" anchorCtr="0">
            <a:noAutofit/>
          </a:bodyPr>
          <a:lstStyle>
            <a:lvl1pPr>
              <a:lnSpc>
                <a:spcPct val="90000"/>
              </a:lnSpc>
              <a:defRPr lang="en-US" sz="5398" spc="-150" dirty="0">
                <a:solidFill>
                  <a:schemeClr val="tx2"/>
                </a:solidFill>
              </a:defRPr>
            </a:lvl1pPr>
          </a:lstStyle>
          <a:p>
            <a:pPr marL="0" lvl="0">
              <a:lnSpc>
                <a:spcPts val="5598"/>
              </a:lnSpc>
            </a:pPr>
            <a:r>
              <a:rPr lang="en-US"/>
              <a:t>Section title</a:t>
            </a:r>
          </a:p>
        </p:txBody>
      </p:sp>
    </p:spTree>
    <p:extLst>
      <p:ext uri="{BB962C8B-B14F-4D97-AF65-F5344CB8AC3E}">
        <p14:creationId xmlns:p14="http://schemas.microsoft.com/office/powerpoint/2010/main" val="16289394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9"/>
            <a:ext cx="7627938" cy="3605405"/>
          </a:xfrm>
          <a:noFill/>
        </p:spPr>
        <p:txBody>
          <a:bodyPr vert="horz" wrap="square" lIns="0" tIns="0" rIns="0" bIns="0" rtlCol="0" anchor="t" anchorCtr="0">
            <a:noAutofit/>
          </a:bodyPr>
          <a:lstStyle>
            <a:lvl1pPr>
              <a:lnSpc>
                <a:spcPct val="90000"/>
              </a:lnSpc>
              <a:defRPr lang="en-US" sz="5398" spc="-150" dirty="0">
                <a:solidFill>
                  <a:srgbClr val="000000"/>
                </a:solidFill>
              </a:defRPr>
            </a:lvl1pPr>
          </a:lstStyle>
          <a:p>
            <a:pPr marL="0" lvl="0">
              <a:lnSpc>
                <a:spcPts val="5598"/>
              </a:lnSpc>
            </a:pPr>
            <a:r>
              <a:rPr lang="en-US"/>
              <a:t>Section title</a:t>
            </a:r>
          </a:p>
        </p:txBody>
      </p:sp>
    </p:spTree>
    <p:extLst>
      <p:ext uri="{BB962C8B-B14F-4D97-AF65-F5344CB8AC3E}">
        <p14:creationId xmlns:p14="http://schemas.microsoft.com/office/powerpoint/2010/main" val="16536616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829155"/>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_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8"/>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1932"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8159" y="445839"/>
            <a:ext cx="914400" cy="194005"/>
          </a:xfrm>
          <a:prstGeom prst="rect">
            <a:avLst/>
          </a:prstGeom>
        </p:spPr>
      </p:pic>
    </p:spTree>
    <p:extLst>
      <p:ext uri="{BB962C8B-B14F-4D97-AF65-F5344CB8AC3E}">
        <p14:creationId xmlns:p14="http://schemas.microsoft.com/office/powerpoint/2010/main" val="287369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_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8"/>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1932"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4975" y="447168"/>
            <a:ext cx="1392270" cy="229109"/>
          </a:xfrm>
          <a:prstGeom prst="rect">
            <a:avLst/>
          </a:prstGeom>
        </p:spPr>
      </p:pic>
    </p:spTree>
    <p:extLst>
      <p:ext uri="{BB962C8B-B14F-4D97-AF65-F5344CB8AC3E}">
        <p14:creationId xmlns:p14="http://schemas.microsoft.com/office/powerpoint/2010/main" val="3987613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FC6FC-C16D-44D9-AE51-38AE582114C0}"/>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FC930434-2427-426F-998B-C5C6098F81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43A758E5-9A8E-40CF-AE1A-C2663A024D76}"/>
              </a:ext>
            </a:extLst>
          </p:cNvPr>
          <p:cNvSpPr>
            <a:spLocks noGrp="1"/>
          </p:cNvSpPr>
          <p:nvPr>
            <p:ph type="dt" sz="half" idx="10"/>
          </p:nvPr>
        </p:nvSpPr>
        <p:spPr/>
        <p:txBody>
          <a:bodyPr/>
          <a:lstStyle/>
          <a:p>
            <a:fld id="{04CBE793-C8A4-437F-8E2D-A42520BBD829}" type="datetimeFigureOut">
              <a:rPr lang="en-NL" smtClean="0"/>
              <a:t>06/22/2020</a:t>
            </a:fld>
            <a:endParaRPr lang="en-NL"/>
          </a:p>
        </p:txBody>
      </p:sp>
      <p:sp>
        <p:nvSpPr>
          <p:cNvPr id="5" name="Footer Placeholder 4">
            <a:extLst>
              <a:ext uri="{FF2B5EF4-FFF2-40B4-BE49-F238E27FC236}">
                <a16:creationId xmlns:a16="http://schemas.microsoft.com/office/drawing/2014/main" id="{D0F43AF4-E8D1-4B05-9676-0F7D555B5282}"/>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50CA98DE-B9A3-4E35-959B-55FFB71BE94B}"/>
              </a:ext>
            </a:extLst>
          </p:cNvPr>
          <p:cNvSpPr>
            <a:spLocks noGrp="1"/>
          </p:cNvSpPr>
          <p:nvPr>
            <p:ph type="sldNum" sz="quarter" idx="12"/>
          </p:nvPr>
        </p:nvSpPr>
        <p:spPr/>
        <p:txBody>
          <a:bodyPr/>
          <a:lstStyle/>
          <a:p>
            <a:fld id="{B9E356B6-97C1-46C3-95F9-9C66C4FAD8B4}" type="slidenum">
              <a:rPr lang="en-NL" smtClean="0"/>
              <a:t>‹#›</a:t>
            </a:fld>
            <a:endParaRPr lang="en-NL"/>
          </a:p>
        </p:txBody>
      </p:sp>
    </p:spTree>
    <p:extLst>
      <p:ext uri="{BB962C8B-B14F-4D97-AF65-F5344CB8AC3E}">
        <p14:creationId xmlns:p14="http://schemas.microsoft.com/office/powerpoint/2010/main" val="3361745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4075302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D569A-1B2C-4BDB-9AC0-8AE95680D4A4}"/>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76EFAAD8-67F6-4834-8203-8C12B02F391D}"/>
              </a:ext>
            </a:extLst>
          </p:cNvPr>
          <p:cNvSpPr>
            <a:spLocks noGrp="1"/>
          </p:cNvSpPr>
          <p:nvPr>
            <p:ph type="dt" sz="half" idx="10"/>
          </p:nvPr>
        </p:nvSpPr>
        <p:spPr/>
        <p:txBody>
          <a:bodyPr/>
          <a:lstStyle/>
          <a:p>
            <a:fld id="{04CBE793-C8A4-437F-8E2D-A42520BBD829}" type="datetimeFigureOut">
              <a:rPr lang="en-NL" smtClean="0"/>
              <a:t>06/22/2020</a:t>
            </a:fld>
            <a:endParaRPr lang="en-NL"/>
          </a:p>
        </p:txBody>
      </p:sp>
      <p:sp>
        <p:nvSpPr>
          <p:cNvPr id="4" name="Footer Placeholder 3">
            <a:extLst>
              <a:ext uri="{FF2B5EF4-FFF2-40B4-BE49-F238E27FC236}">
                <a16:creationId xmlns:a16="http://schemas.microsoft.com/office/drawing/2014/main" id="{94085F9F-E1DF-42E2-9E0B-1BC72C6FEA3E}"/>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DF608792-836B-4168-8FBB-6C751731A16E}"/>
              </a:ext>
            </a:extLst>
          </p:cNvPr>
          <p:cNvSpPr>
            <a:spLocks noGrp="1"/>
          </p:cNvSpPr>
          <p:nvPr>
            <p:ph type="sldNum" sz="quarter" idx="12"/>
          </p:nvPr>
        </p:nvSpPr>
        <p:spPr/>
        <p:txBody>
          <a:bodyPr/>
          <a:lstStyle/>
          <a:p>
            <a:fld id="{B9E356B6-97C1-46C3-95F9-9C66C4FAD8B4}" type="slidenum">
              <a:rPr lang="en-NL" smtClean="0"/>
              <a:t>‹#›</a:t>
            </a:fld>
            <a:endParaRPr lang="en-NL"/>
          </a:p>
        </p:txBody>
      </p:sp>
    </p:spTree>
    <p:extLst>
      <p:ext uri="{BB962C8B-B14F-4D97-AF65-F5344CB8AC3E}">
        <p14:creationId xmlns:p14="http://schemas.microsoft.com/office/powerpoint/2010/main" val="391742496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38" y="1211264"/>
            <a:ext cx="11375536" cy="1606465"/>
          </a:xfrm>
          <a:prstGeom prst="rect">
            <a:avLst/>
          </a:prstGeom>
        </p:spPr>
        <p:txBody>
          <a:bodyPr>
            <a:spAutoFit/>
          </a:bodyPr>
          <a:lstStyle>
            <a:lvl1pPr marL="0" indent="0">
              <a:spcBef>
                <a:spcPts val="2448"/>
              </a:spcBef>
              <a:buNone/>
              <a:defRPr sz="3998">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342" indent="0">
              <a:buNone/>
              <a:defRPr sz="2000" spc="-51" baseline="0">
                <a:gradFill>
                  <a:gsLst>
                    <a:gs pos="100000">
                      <a:schemeClr val="tx1"/>
                    </a:gs>
                    <a:gs pos="0">
                      <a:schemeClr val="tx1"/>
                    </a:gs>
                  </a:gsLst>
                  <a:lin ang="5400000" scaled="0"/>
                </a:gradFill>
              </a:defRPr>
            </a:lvl3pPr>
            <a:lvl4pPr marL="466211" indent="0">
              <a:buNone/>
              <a:defRPr sz="1800" spc="-51" baseline="0">
                <a:gradFill>
                  <a:gsLst>
                    <a:gs pos="100000">
                      <a:schemeClr val="tx1"/>
                    </a:gs>
                    <a:gs pos="0">
                      <a:schemeClr val="tx1"/>
                    </a:gs>
                  </a:gsLst>
                  <a:lin ang="5400000" scaled="0"/>
                </a:gradFill>
              </a:defRPr>
            </a:lvl4pPr>
            <a:lvl5pPr marL="707410" indent="0">
              <a:buNone/>
              <a:defRPr sz="1800" spc="-51" baseline="0">
                <a:gradFill>
                  <a:gsLst>
                    <a:gs pos="100000">
                      <a:schemeClr val="tx1"/>
                    </a:gs>
                    <a:gs pos="0">
                      <a:schemeClr val="tx1"/>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921909917"/>
      </p:ext>
    </p:extLst>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16DED-CC4B-488D-81CD-23434C540062}"/>
              </a:ext>
            </a:extLst>
          </p:cNvPr>
          <p:cNvSpPr>
            <a:spLocks noGrp="1"/>
          </p:cNvSpPr>
          <p:nvPr>
            <p:ph type="ctrTitle"/>
          </p:nvPr>
        </p:nvSpPr>
        <p:spPr>
          <a:xfrm>
            <a:off x="1554560" y="1144706"/>
            <a:ext cx="9327356" cy="2435131"/>
          </a:xfrm>
        </p:spPr>
        <p:txBody>
          <a:bodyPr anchor="b"/>
          <a:lstStyle>
            <a:lvl1pPr algn="ctr">
              <a:defRPr sz="6117"/>
            </a:lvl1pPr>
          </a:lstStyle>
          <a:p>
            <a:r>
              <a:rPr lang="en-US"/>
              <a:t>Click to edit Master title style</a:t>
            </a:r>
            <a:endParaRPr lang="en-NL"/>
          </a:p>
        </p:txBody>
      </p:sp>
      <p:sp>
        <p:nvSpPr>
          <p:cNvPr id="3" name="Subtitle 2">
            <a:extLst>
              <a:ext uri="{FF2B5EF4-FFF2-40B4-BE49-F238E27FC236}">
                <a16:creationId xmlns:a16="http://schemas.microsoft.com/office/drawing/2014/main" id="{81D93590-DDA5-40B0-A11B-B18F1A916D3C}"/>
              </a:ext>
            </a:extLst>
          </p:cNvPr>
          <p:cNvSpPr>
            <a:spLocks noGrp="1"/>
          </p:cNvSpPr>
          <p:nvPr>
            <p:ph type="subTitle" idx="1"/>
          </p:nvPr>
        </p:nvSpPr>
        <p:spPr>
          <a:xfrm>
            <a:off x="1554560" y="3673746"/>
            <a:ext cx="9327356" cy="339067"/>
          </a:xfrm>
        </p:spPr>
        <p:txBody>
          <a:bodyPr/>
          <a:lstStyle>
            <a:lvl1pPr marL="0" indent="0" algn="ctr">
              <a:buNone/>
              <a:defRPr sz="2448"/>
            </a:lvl1pPr>
            <a:lvl2pPr marL="466209" indent="0" algn="ctr">
              <a:buNone/>
              <a:defRPr sz="2040"/>
            </a:lvl2pPr>
            <a:lvl3pPr marL="932418" indent="0" algn="ctr">
              <a:buNone/>
              <a:defRPr sz="1836"/>
            </a:lvl3pPr>
            <a:lvl4pPr marL="1398627" indent="0" algn="ctr">
              <a:buNone/>
              <a:defRPr sz="1632"/>
            </a:lvl4pPr>
            <a:lvl5pPr marL="1864835" indent="0" algn="ctr">
              <a:buNone/>
              <a:defRPr sz="1632"/>
            </a:lvl5pPr>
            <a:lvl6pPr marL="2331044" indent="0" algn="ctr">
              <a:buNone/>
              <a:defRPr sz="1632"/>
            </a:lvl6pPr>
            <a:lvl7pPr marL="2797253" indent="0" algn="ctr">
              <a:buNone/>
              <a:defRPr sz="1632"/>
            </a:lvl7pPr>
            <a:lvl8pPr marL="3263461" indent="0" algn="ctr">
              <a:buNone/>
              <a:defRPr sz="1632"/>
            </a:lvl8pPr>
            <a:lvl9pPr marL="3729669" indent="0" algn="ctr">
              <a:buNone/>
              <a:defRPr sz="1632"/>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A560181C-171B-406E-A2A9-FF50A0C790DF}"/>
              </a:ext>
            </a:extLst>
          </p:cNvPr>
          <p:cNvSpPr>
            <a:spLocks noGrp="1"/>
          </p:cNvSpPr>
          <p:nvPr>
            <p:ph type="dt" sz="half" idx="10"/>
          </p:nvPr>
        </p:nvSpPr>
        <p:spPr/>
        <p:txBody>
          <a:bodyPr/>
          <a:lstStyle/>
          <a:p>
            <a:fld id="{667BDD8C-BAAF-4E18-BC19-4158B1528DF8}" type="datetimeFigureOut">
              <a:rPr lang="en-NL" smtClean="0"/>
              <a:t>06/22/2020</a:t>
            </a:fld>
            <a:endParaRPr lang="en-NL"/>
          </a:p>
        </p:txBody>
      </p:sp>
      <p:sp>
        <p:nvSpPr>
          <p:cNvPr id="5" name="Footer Placeholder 4">
            <a:extLst>
              <a:ext uri="{FF2B5EF4-FFF2-40B4-BE49-F238E27FC236}">
                <a16:creationId xmlns:a16="http://schemas.microsoft.com/office/drawing/2014/main" id="{DA28E880-627B-480E-9FDE-DF219F79B293}"/>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A6FC7F70-39B0-480B-8CD9-FD0CFC8B8454}"/>
              </a:ext>
            </a:extLst>
          </p:cNvPr>
          <p:cNvSpPr>
            <a:spLocks noGrp="1"/>
          </p:cNvSpPr>
          <p:nvPr>
            <p:ph type="sldNum" sz="quarter" idx="12"/>
          </p:nvPr>
        </p:nvSpPr>
        <p:spPr/>
        <p:txBody>
          <a:bodyPr/>
          <a:lstStyle/>
          <a:p>
            <a:fld id="{2283D929-8F47-4549-B8B9-23DC8D4F2C57}" type="slidenum">
              <a:rPr lang="en-NL" smtClean="0"/>
              <a:t>‹#›</a:t>
            </a:fld>
            <a:endParaRPr lang="en-NL"/>
          </a:p>
        </p:txBody>
      </p:sp>
    </p:spTree>
    <p:extLst>
      <p:ext uri="{BB962C8B-B14F-4D97-AF65-F5344CB8AC3E}">
        <p14:creationId xmlns:p14="http://schemas.microsoft.com/office/powerpoint/2010/main" val="107703710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l" defTabSz="950846"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13099"/>
            <a:ext cx="3247476" cy="565091"/>
          </a:xfrm>
        </p:spPr>
        <p:txBody>
          <a:bodyPr anchor="ctr"/>
          <a:lstStyle>
            <a:lvl1pPr>
              <a:defRPr>
                <a:solidFill>
                  <a:srgbClr val="50E6FF"/>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97885"/>
            <a:ext cx="6803399" cy="395518"/>
          </a:xfrm>
        </p:spPr>
        <p:txBody>
          <a:bodyPr anchor="ctr" anchorCtr="0"/>
          <a:lstStyle>
            <a:lvl1pPr marL="0" indent="0">
              <a:spcAft>
                <a:spcPts val="1224"/>
              </a:spcAft>
              <a:buNone/>
              <a:defRPr sz="2856"/>
            </a:lvl1pPr>
            <a:lvl2pPr marL="233104" indent="0">
              <a:buNone/>
              <a:defRPr/>
            </a:lvl2pPr>
          </a:lstStyle>
          <a:p>
            <a:pPr lvl="0"/>
            <a:r>
              <a:rPr lang="en-US"/>
              <a:t>Click to edit Master text styles</a:t>
            </a:r>
          </a:p>
        </p:txBody>
      </p:sp>
    </p:spTree>
    <p:extLst>
      <p:ext uri="{BB962C8B-B14F-4D97-AF65-F5344CB8AC3E}">
        <p14:creationId xmlns:p14="http://schemas.microsoft.com/office/powerpoint/2010/main" val="279760336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12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8674789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74703" y="1211287"/>
            <a:ext cx="11888787" cy="130113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16900866"/>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id="{8804C2B3-3878-4889-940D-3F3386B9455D}"/>
              </a:ext>
            </a:extLst>
          </p:cNvPr>
          <p:cNvPicPr>
            <a:picLocks noChangeAspect="1"/>
          </p:cNvPicPr>
          <p:nvPr userDrawn="1"/>
        </p:nvPicPr>
        <p:blipFill>
          <a:blip r:embed="rId2"/>
          <a:stretch>
            <a:fillRect/>
          </a:stretch>
        </p:blipFill>
        <p:spPr bwMode="black">
          <a:xfrm>
            <a:off x="595914" y="597747"/>
            <a:ext cx="1393840" cy="298433"/>
          </a:xfrm>
          <a:prstGeom prst="rect">
            <a:avLst/>
          </a:prstGeom>
        </p:spPr>
      </p:pic>
      <p:sp>
        <p:nvSpPr>
          <p:cNvPr id="30" name="Rectangle 29">
            <a:extLst>
              <a:ext uri="{FF2B5EF4-FFF2-40B4-BE49-F238E27FC236}">
                <a16:creationId xmlns:a16="http://schemas.microsoft.com/office/drawing/2014/main" id="{8B2E4F62-54DC-4435-AA29-18599C177284}"/>
              </a:ext>
            </a:extLst>
          </p:cNvPr>
          <p:cNvSpPr/>
          <p:nvPr userDrawn="1"/>
        </p:nvSpPr>
        <p:spPr bwMode="gray">
          <a:xfrm>
            <a:off x="298920" y="1193732"/>
            <a:ext cx="11837321" cy="5501259"/>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id="{56FAD87F-DBF5-4E2F-A61B-3CCEC5C7D0B9}"/>
              </a:ext>
            </a:extLst>
          </p:cNvPr>
          <p:cNvGrpSpPr/>
          <p:nvPr userDrawn="1"/>
        </p:nvGrpSpPr>
        <p:grpSpPr bwMode="ltGray">
          <a:xfrm>
            <a:off x="8885482" y="1806920"/>
            <a:ext cx="3550994" cy="4279614"/>
            <a:chOff x="8710812" y="1771650"/>
            <a:chExt cx="3481189" cy="4196081"/>
          </a:xfrm>
        </p:grpSpPr>
        <p:sp>
          <p:nvSpPr>
            <p:cNvPr id="32" name="Freeform 5">
              <a:extLst>
                <a:ext uri="{FF2B5EF4-FFF2-40B4-BE49-F238E27FC236}">
                  <a16:creationId xmlns:a16="http://schemas.microsoft.com/office/drawing/2014/main"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3" name="Freeform 6">
              <a:extLst>
                <a:ext uri="{FF2B5EF4-FFF2-40B4-BE49-F238E27FC236}">
                  <a16:creationId xmlns:a16="http://schemas.microsoft.com/office/drawing/2014/main"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4" name="Freeform 7">
              <a:extLst>
                <a:ext uri="{FF2B5EF4-FFF2-40B4-BE49-F238E27FC236}">
                  <a16:creationId xmlns:a16="http://schemas.microsoft.com/office/drawing/2014/main"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5" name="Freeform 8">
              <a:extLst>
                <a:ext uri="{FF2B5EF4-FFF2-40B4-BE49-F238E27FC236}">
                  <a16:creationId xmlns:a16="http://schemas.microsoft.com/office/drawing/2014/main"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6" name="Freeform 9">
              <a:extLst>
                <a:ext uri="{FF2B5EF4-FFF2-40B4-BE49-F238E27FC236}">
                  <a16:creationId xmlns:a16="http://schemas.microsoft.com/office/drawing/2014/main"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7" name="Freeform 10">
              <a:extLst>
                <a:ext uri="{FF2B5EF4-FFF2-40B4-BE49-F238E27FC236}">
                  <a16:creationId xmlns:a16="http://schemas.microsoft.com/office/drawing/2014/main"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8" name="Freeform 11">
              <a:extLst>
                <a:ext uri="{FF2B5EF4-FFF2-40B4-BE49-F238E27FC236}">
                  <a16:creationId xmlns:a16="http://schemas.microsoft.com/office/drawing/2014/main"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39" name="Freeform 12">
              <a:extLst>
                <a:ext uri="{FF2B5EF4-FFF2-40B4-BE49-F238E27FC236}">
                  <a16:creationId xmlns:a16="http://schemas.microsoft.com/office/drawing/2014/main"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40" name="Freeform 13">
              <a:extLst>
                <a:ext uri="{FF2B5EF4-FFF2-40B4-BE49-F238E27FC236}">
                  <a16:creationId xmlns:a16="http://schemas.microsoft.com/office/drawing/2014/main"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p:spPr>
          <p:txBody>
            <a:bodyPr vert="horz" wrap="square" lIns="91440" tIns="45720" rIns="91440" bIns="45720" numCol="1" anchor="t" anchorCtr="0" compatLnSpc="1">
              <a:prstTxWarp prst="textNoShape">
                <a:avLst/>
              </a:prstTxWarp>
            </a:bodyPr>
            <a:lstStyle/>
            <a:p>
              <a:pPr lvl="0"/>
              <a:endParaRPr lang="en-US" sz="1836"/>
            </a:p>
          </p:txBody>
        </p:sp>
        <p:sp>
          <p:nvSpPr>
            <p:cNvPr id="41" name="Freeform 14">
              <a:extLst>
                <a:ext uri="{FF2B5EF4-FFF2-40B4-BE49-F238E27FC236}">
                  <a16:creationId xmlns:a16="http://schemas.microsoft.com/office/drawing/2014/main"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p:spPr>
          <p:txBody>
            <a:bodyPr vert="horz" wrap="square" lIns="91440" tIns="45720" rIns="91440" bIns="45720" numCol="1" anchor="t" anchorCtr="0" compatLnSpc="1">
              <a:prstTxWarp prst="textNoShape">
                <a:avLst/>
              </a:prstTxWarp>
            </a:bodyPr>
            <a:lstStyle/>
            <a:p>
              <a:pPr lvl="0"/>
              <a:endParaRPr lang="en-US" sz="1836"/>
            </a:p>
          </p:txBody>
        </p:sp>
        <p:sp>
          <p:nvSpPr>
            <p:cNvPr id="42" name="Freeform 15">
              <a:extLst>
                <a:ext uri="{FF2B5EF4-FFF2-40B4-BE49-F238E27FC236}">
                  <a16:creationId xmlns:a16="http://schemas.microsoft.com/office/drawing/2014/main"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43" name="Freeform 16">
              <a:extLst>
                <a:ext uri="{FF2B5EF4-FFF2-40B4-BE49-F238E27FC236}">
                  <a16:creationId xmlns:a16="http://schemas.microsoft.com/office/drawing/2014/main"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44" name="Freeform 17">
              <a:extLst>
                <a:ext uri="{FF2B5EF4-FFF2-40B4-BE49-F238E27FC236}">
                  <a16:creationId xmlns:a16="http://schemas.microsoft.com/office/drawing/2014/main"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45" name="Freeform 18">
              <a:extLst>
                <a:ext uri="{FF2B5EF4-FFF2-40B4-BE49-F238E27FC236}">
                  <a16:creationId xmlns:a16="http://schemas.microsoft.com/office/drawing/2014/main"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57" name="Freeform: Shape 56">
              <a:extLst>
                <a:ext uri="{FF2B5EF4-FFF2-40B4-BE49-F238E27FC236}">
                  <a16:creationId xmlns:a16="http://schemas.microsoft.com/office/drawing/2014/main"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sz="1836"/>
            </a:p>
          </p:txBody>
        </p:sp>
        <p:sp>
          <p:nvSpPr>
            <p:cNvPr id="59" name="Freeform: Shape 58">
              <a:extLst>
                <a:ext uri="{FF2B5EF4-FFF2-40B4-BE49-F238E27FC236}">
                  <a16:creationId xmlns:a16="http://schemas.microsoft.com/office/drawing/2014/main"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p:spPr>
          <p:txBody>
            <a:bodyPr vert="horz" wrap="square" lIns="91440" tIns="45720" rIns="91440" bIns="45720" numCol="1" anchor="t" anchorCtr="0" compatLnSpc="1">
              <a:prstTxWarp prst="textNoShape">
                <a:avLst/>
              </a:prstTxWarp>
              <a:noAutofit/>
            </a:bodyPr>
            <a:lstStyle/>
            <a:p>
              <a:pPr lvl="0"/>
              <a:endParaRPr lang="en-US" sz="1836"/>
            </a:p>
          </p:txBody>
        </p:sp>
        <p:sp>
          <p:nvSpPr>
            <p:cNvPr id="48" name="Freeform 21">
              <a:extLst>
                <a:ext uri="{FF2B5EF4-FFF2-40B4-BE49-F238E27FC236}">
                  <a16:creationId xmlns:a16="http://schemas.microsoft.com/office/drawing/2014/main"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49" name="Freeform 22">
              <a:extLst>
                <a:ext uri="{FF2B5EF4-FFF2-40B4-BE49-F238E27FC236}">
                  <a16:creationId xmlns:a16="http://schemas.microsoft.com/office/drawing/2014/main"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50" name="Freeform 23">
              <a:extLst>
                <a:ext uri="{FF2B5EF4-FFF2-40B4-BE49-F238E27FC236}">
                  <a16:creationId xmlns:a16="http://schemas.microsoft.com/office/drawing/2014/main"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51" name="Freeform 24">
              <a:extLst>
                <a:ext uri="{FF2B5EF4-FFF2-40B4-BE49-F238E27FC236}">
                  <a16:creationId xmlns:a16="http://schemas.microsoft.com/office/drawing/2014/main"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52" name="Freeform 25">
              <a:extLst>
                <a:ext uri="{FF2B5EF4-FFF2-40B4-BE49-F238E27FC236}">
                  <a16:creationId xmlns:a16="http://schemas.microsoft.com/office/drawing/2014/main"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53" name="Freeform 26">
              <a:extLst>
                <a:ext uri="{FF2B5EF4-FFF2-40B4-BE49-F238E27FC236}">
                  <a16:creationId xmlns:a16="http://schemas.microsoft.com/office/drawing/2014/main"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grpSp>
      <p:sp>
        <p:nvSpPr>
          <p:cNvPr id="54" name="Rectangle 53">
            <a:extLst>
              <a:ext uri="{FF2B5EF4-FFF2-40B4-BE49-F238E27FC236}">
                <a16:creationId xmlns:a16="http://schemas.microsoft.com/office/drawing/2014/main" id="{4899085C-4B16-41A5-A2CB-5D4798A0322E}"/>
              </a:ext>
            </a:extLst>
          </p:cNvPr>
          <p:cNvSpPr/>
          <p:nvPr userDrawn="1"/>
        </p:nvSpPr>
        <p:spPr bwMode="white">
          <a:xfrm>
            <a:off x="5907610" y="3136130"/>
            <a:ext cx="2368037" cy="1458018"/>
          </a:xfrm>
          <a:prstGeom prst="rect">
            <a:avLst/>
          </a:prstGeom>
        </p:spPr>
        <p:txBody>
          <a:bodyPr wrap="square" lIns="0" tIns="0" rIns="0" bIns="0">
            <a:spAutoFit/>
          </a:bodyPr>
          <a:lstStyle/>
          <a:p>
            <a:pPr marL="0" marR="0" lvl="0" indent="0" algn="l" defTabSz="951304" rtl="0" eaLnBrk="1" fontAlgn="auto" latinLnBrk="0" hangingPunct="1">
              <a:lnSpc>
                <a:spcPct val="100000"/>
              </a:lnSpc>
              <a:spcBef>
                <a:spcPts val="816"/>
              </a:spcBef>
              <a:spcAft>
                <a:spcPts val="0"/>
              </a:spcAft>
              <a:buClrTx/>
              <a:buSzTx/>
              <a:buFontTx/>
              <a:buNone/>
              <a:tabLst/>
              <a:defRPr/>
            </a:pPr>
            <a:r>
              <a:rPr kumimoji="0" lang="en-US" sz="2652"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51304" rtl="0" eaLnBrk="1" fontAlgn="auto" latinLnBrk="0" hangingPunct="1">
              <a:lnSpc>
                <a:spcPct val="100000"/>
              </a:lnSpc>
              <a:spcBef>
                <a:spcPts val="816"/>
              </a:spcBef>
              <a:spcAft>
                <a:spcPts val="0"/>
              </a:spcAft>
              <a:buClrTx/>
              <a:buSzTx/>
              <a:buFontTx/>
              <a:buNone/>
              <a:tabLst/>
              <a:defRPr/>
            </a:pPr>
            <a:r>
              <a:rPr kumimoji="0" lang="en-US" sz="2652"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51304" rtl="0" eaLnBrk="1" fontAlgn="auto" latinLnBrk="0" hangingPunct="1">
              <a:lnSpc>
                <a:spcPct val="100000"/>
              </a:lnSpc>
              <a:spcBef>
                <a:spcPts val="816"/>
              </a:spcBef>
              <a:spcAft>
                <a:spcPts val="0"/>
              </a:spcAft>
              <a:buClrTx/>
              <a:buSzTx/>
              <a:buFontTx/>
              <a:buNone/>
              <a:tabLst/>
              <a:defRPr/>
            </a:pPr>
            <a:r>
              <a:rPr kumimoji="0" lang="en-US" sz="2652"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id="{CF5E403F-D2DC-4030-8392-9E3E0A38A1D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white">
          <a:xfrm>
            <a:off x="1197738" y="3247133"/>
            <a:ext cx="2766694" cy="1394459"/>
          </a:xfrm>
          <a:prstGeom prst="rect">
            <a:avLst/>
          </a:prstGeom>
          <a:effectLst/>
        </p:spPr>
      </p:pic>
    </p:spTree>
    <p:extLst>
      <p:ext uri="{BB962C8B-B14F-4D97-AF65-F5344CB8AC3E}">
        <p14:creationId xmlns:p14="http://schemas.microsoft.com/office/powerpoint/2010/main" val="39791637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8" y="3038854"/>
            <a:ext cx="6062782" cy="565027"/>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93712" y="4041282"/>
            <a:ext cx="6062782" cy="313904"/>
          </a:xfrm>
          <a:noFill/>
        </p:spPr>
        <p:txBody>
          <a:bodyPr wrap="square" lIns="0" tIns="0" rIns="0" bIns="0">
            <a:spAutoFit/>
          </a:bodyPr>
          <a:lstStyle>
            <a:lvl1pPr marL="0" indent="0">
              <a:spcBef>
                <a:spcPts val="0"/>
              </a:spcBef>
              <a:buNone/>
              <a:defRPr sz="204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29F4249-981E-4054-9F37-C6C7DFAB38F6}"/>
              </a:ext>
            </a:extLst>
          </p:cNvPr>
          <p:cNvSpPr>
            <a:spLocks noGrp="1"/>
          </p:cNvSpPr>
          <p:nvPr>
            <p:ph type="body" sz="quarter" idx="13" hasCustomPrompt="1"/>
          </p:nvPr>
        </p:nvSpPr>
        <p:spPr>
          <a:xfrm>
            <a:off x="9096577" y="597450"/>
            <a:ext cx="2745604" cy="282513"/>
          </a:xfrm>
          <a:solidFill>
            <a:srgbClr val="E6E6E6">
              <a:alpha val="75000"/>
            </a:srgbClr>
          </a:solidFill>
        </p:spPr>
        <p:txBody>
          <a:bodyPr/>
          <a:lstStyle>
            <a:lvl1pPr marL="0" marR="0" indent="0" algn="r"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36" kern="1200" spc="0" baseline="0" dirty="0">
                <a:gradFill>
                  <a:gsLst>
                    <a:gs pos="23466">
                      <a:schemeClr val="bg2">
                        <a:lumMod val="50000"/>
                      </a:schemeClr>
                    </a:gs>
                    <a:gs pos="56000">
                      <a:schemeClr val="bg2">
                        <a:lumMod val="50000"/>
                      </a:schemeClr>
                    </a:gs>
                  </a:gsLst>
                  <a:lin ang="5400000" scaled="0"/>
                </a:gradFill>
                <a:latin typeface="+mj-lt"/>
                <a:ea typeface="+mn-ea"/>
                <a:cs typeface="Segoe UI Semilight" panose="020B0402040204020203" pitchFamily="34" charset="0"/>
              </a:defRPr>
            </a:lvl1pPr>
          </a:lstStyle>
          <a:p>
            <a:pPr lvl="0"/>
            <a:r>
              <a:rPr lang="en-US">
                <a:latin typeface="+mj-lt"/>
              </a:rPr>
              <a:t>Session code here</a:t>
            </a:r>
            <a:endParaRPr lang="en-US"/>
          </a:p>
        </p:txBody>
      </p:sp>
    </p:spTree>
    <p:extLst>
      <p:ext uri="{BB962C8B-B14F-4D97-AF65-F5344CB8AC3E}">
        <p14:creationId xmlns:p14="http://schemas.microsoft.com/office/powerpoint/2010/main" val="3925240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324435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95915" y="1464074"/>
            <a:ext cx="11239464" cy="164487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988150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3630655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936700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6097"/>
            <a:ext cx="5316593" cy="1682523"/>
          </a:xfrm>
        </p:spPr>
        <p:txBody>
          <a:bodyPr wrap="square">
            <a:spAutoFit/>
          </a:bodyPr>
          <a:lstStyle>
            <a:lvl1pPr marL="236387" indent="-236387">
              <a:spcBef>
                <a:spcPts val="1248"/>
              </a:spcBef>
              <a:buClr>
                <a:schemeClr val="tx1"/>
              </a:buClr>
              <a:buFont typeface="Wingdings" panose="05000000000000000000" pitchFamily="2" charset="2"/>
              <a:buChar char=""/>
              <a:defRPr sz="2856"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40" b="0"/>
            </a:lvl2pPr>
            <a:lvl3pPr marL="652494" indent="-192672">
              <a:buFont typeface="Wingdings" panose="05000000000000000000" pitchFamily="2" charset="2"/>
              <a:buChar char=""/>
              <a:tabLst/>
              <a:defRPr sz="1632" b="0"/>
            </a:lvl3pPr>
            <a:lvl4pPr marL="845166" indent="-179720">
              <a:buFont typeface="Wingdings" panose="05000000000000000000" pitchFamily="2" charset="2"/>
              <a:buChar char=""/>
              <a:defRPr sz="1428" b="0"/>
            </a:lvl4pPr>
            <a:lvl5pPr marL="1044314" indent="-173243">
              <a:buFont typeface="Wingdings" panose="05000000000000000000" pitchFamily="2" charset="2"/>
              <a:buChar char=""/>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518045" y="1466097"/>
            <a:ext cx="5316593" cy="1682523"/>
          </a:xfrm>
        </p:spPr>
        <p:txBody>
          <a:bodyPr wrap="square">
            <a:spAutoFit/>
          </a:bodyPr>
          <a:lstStyle>
            <a:lvl1pPr marL="236387" indent="-236387">
              <a:spcBef>
                <a:spcPts val="1248"/>
              </a:spcBef>
              <a:buClr>
                <a:schemeClr val="tx1"/>
              </a:buClr>
              <a:buFont typeface="Wingdings" panose="05000000000000000000" pitchFamily="2" charset="2"/>
              <a:buChar char=""/>
              <a:defRPr sz="2856"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40" b="0"/>
            </a:lvl2pPr>
            <a:lvl3pPr marL="652494" indent="-192672">
              <a:buFont typeface="Wingdings" panose="05000000000000000000" pitchFamily="2" charset="2"/>
              <a:buChar char=""/>
              <a:tabLst/>
              <a:defRPr sz="1632" b="0"/>
            </a:lvl3pPr>
            <a:lvl4pPr marL="845166" indent="-179720">
              <a:buFont typeface="Wingdings" panose="05000000000000000000" pitchFamily="2" charset="2"/>
              <a:buChar char=""/>
              <a:defRPr sz="1428" b="0"/>
            </a:lvl4pPr>
            <a:lvl5pPr marL="1044314" indent="-173243">
              <a:buFont typeface="Wingdings" panose="05000000000000000000" pitchFamily="2" charset="2"/>
              <a:buChar char=""/>
              <a:tabLst/>
              <a:defRPr sz="1428"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719387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4831512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05439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82648691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 Square Photo">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200F7B6E-608C-4712-A939-BEBE059E295A}"/>
              </a:ext>
            </a:extLst>
          </p:cNvPr>
          <p:cNvGrpSpPr/>
          <p:nvPr userDrawn="1"/>
        </p:nvGrpSpPr>
        <p:grpSpPr bwMode="ltGray">
          <a:xfrm>
            <a:off x="6381565" y="-22273"/>
            <a:ext cx="6051037" cy="7027210"/>
            <a:chOff x="6256117" y="-21839"/>
            <a:chExt cx="5932086" cy="6890047"/>
          </a:xfrm>
        </p:grpSpPr>
        <p:grpSp>
          <p:nvGrpSpPr>
            <p:cNvPr id="56" name="Group 55">
              <a:extLst>
                <a:ext uri="{FF2B5EF4-FFF2-40B4-BE49-F238E27FC236}">
                  <a16:creationId xmlns:a16="http://schemas.microsoft.com/office/drawing/2014/main"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6" name="Freeform: Shape 65">
                <a:extLst>
                  <a:ext uri="{FF2B5EF4-FFF2-40B4-BE49-F238E27FC236}">
                    <a16:creationId xmlns:a16="http://schemas.microsoft.com/office/drawing/2014/main"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7" name="Freeform: Shape 66">
                <a:extLst>
                  <a:ext uri="{FF2B5EF4-FFF2-40B4-BE49-F238E27FC236}">
                    <a16:creationId xmlns:a16="http://schemas.microsoft.com/office/drawing/2014/main"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8" name="Freeform: Shape 67">
                <a:extLst>
                  <a:ext uri="{FF2B5EF4-FFF2-40B4-BE49-F238E27FC236}">
                    <a16:creationId xmlns:a16="http://schemas.microsoft.com/office/drawing/2014/main"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9" name="Freeform: Shape 68">
                <a:extLst>
                  <a:ext uri="{FF2B5EF4-FFF2-40B4-BE49-F238E27FC236}">
                    <a16:creationId xmlns:a16="http://schemas.microsoft.com/office/drawing/2014/main"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0" name="Freeform: Shape 69">
                <a:extLst>
                  <a:ext uri="{FF2B5EF4-FFF2-40B4-BE49-F238E27FC236}">
                    <a16:creationId xmlns:a16="http://schemas.microsoft.com/office/drawing/2014/main"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1" name="Freeform: Shape 70">
                <a:extLst>
                  <a:ext uri="{FF2B5EF4-FFF2-40B4-BE49-F238E27FC236}">
                    <a16:creationId xmlns:a16="http://schemas.microsoft.com/office/drawing/2014/main"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2" name="Freeform: Shape 71">
                <a:extLst>
                  <a:ext uri="{FF2B5EF4-FFF2-40B4-BE49-F238E27FC236}">
                    <a16:creationId xmlns:a16="http://schemas.microsoft.com/office/drawing/2014/main"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3" name="Freeform: Shape 72">
                <a:extLst>
                  <a:ext uri="{FF2B5EF4-FFF2-40B4-BE49-F238E27FC236}">
                    <a16:creationId xmlns:a16="http://schemas.microsoft.com/office/drawing/2014/main"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4" name="Freeform: Shape 73">
                <a:extLst>
                  <a:ext uri="{FF2B5EF4-FFF2-40B4-BE49-F238E27FC236}">
                    <a16:creationId xmlns:a16="http://schemas.microsoft.com/office/drawing/2014/main"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5" name="Freeform: Shape 74">
                <a:extLst>
                  <a:ext uri="{FF2B5EF4-FFF2-40B4-BE49-F238E27FC236}">
                    <a16:creationId xmlns:a16="http://schemas.microsoft.com/office/drawing/2014/main"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6" name="Freeform: Shape 75">
                <a:extLst>
                  <a:ext uri="{FF2B5EF4-FFF2-40B4-BE49-F238E27FC236}">
                    <a16:creationId xmlns:a16="http://schemas.microsoft.com/office/drawing/2014/main"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7" name="Freeform: Shape 76">
                <a:extLst>
                  <a:ext uri="{FF2B5EF4-FFF2-40B4-BE49-F238E27FC236}">
                    <a16:creationId xmlns:a16="http://schemas.microsoft.com/office/drawing/2014/main"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8" name="Freeform: Shape 77">
                <a:extLst>
                  <a:ext uri="{FF2B5EF4-FFF2-40B4-BE49-F238E27FC236}">
                    <a16:creationId xmlns:a16="http://schemas.microsoft.com/office/drawing/2014/main"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9" name="Freeform: Shape 78">
                <a:extLst>
                  <a:ext uri="{FF2B5EF4-FFF2-40B4-BE49-F238E27FC236}">
                    <a16:creationId xmlns:a16="http://schemas.microsoft.com/office/drawing/2014/main"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80" name="Freeform: Shape 79">
                <a:extLst>
                  <a:ext uri="{FF2B5EF4-FFF2-40B4-BE49-F238E27FC236}">
                    <a16:creationId xmlns:a16="http://schemas.microsoft.com/office/drawing/2014/main"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cxnSp>
            <p:nvCxnSpPr>
              <p:cNvPr id="81" name="Straight Connector 80">
                <a:extLst>
                  <a:ext uri="{FF2B5EF4-FFF2-40B4-BE49-F238E27FC236}">
                    <a16:creationId xmlns:a16="http://schemas.microsoft.com/office/drawing/2014/main"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36"/>
              </a:p>
            </p:txBody>
          </p:sp>
          <p:sp>
            <p:nvSpPr>
              <p:cNvPr id="63" name="Freeform: Shape 62">
                <a:extLst>
                  <a:ext uri="{FF2B5EF4-FFF2-40B4-BE49-F238E27FC236}">
                    <a16:creationId xmlns:a16="http://schemas.microsoft.com/office/drawing/2014/main"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36"/>
              </a:p>
            </p:txBody>
          </p:sp>
          <p:sp>
            <p:nvSpPr>
              <p:cNvPr id="64" name="Freeform: Shape 63">
                <a:extLst>
                  <a:ext uri="{FF2B5EF4-FFF2-40B4-BE49-F238E27FC236}">
                    <a16:creationId xmlns:a16="http://schemas.microsoft.com/office/drawing/2014/main"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grpSp>
        <p:grpSp>
          <p:nvGrpSpPr>
            <p:cNvPr id="58" name="Group 57">
              <a:extLst>
                <a:ext uri="{FF2B5EF4-FFF2-40B4-BE49-F238E27FC236}">
                  <a16:creationId xmlns:a16="http://schemas.microsoft.com/office/drawing/2014/main"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0" name="Freeform: Shape 59">
                <a:extLst>
                  <a:ext uri="{FF2B5EF4-FFF2-40B4-BE49-F238E27FC236}">
                    <a16:creationId xmlns:a16="http://schemas.microsoft.com/office/drawing/2014/main"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1" name="Freeform: Shape 60">
                <a:extLst>
                  <a:ext uri="{FF2B5EF4-FFF2-40B4-BE49-F238E27FC236}">
                    <a16:creationId xmlns:a16="http://schemas.microsoft.com/office/drawing/2014/main"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grpSp>
      </p:grpSp>
      <p:sp>
        <p:nvSpPr>
          <p:cNvPr id="5" name="Picture Placeholder 4">
            <a:extLst>
              <a:ext uri="{FF2B5EF4-FFF2-40B4-BE49-F238E27FC236}">
                <a16:creationId xmlns:a16="http://schemas.microsoft.com/office/drawing/2014/main" id="{6DF5D6DE-2629-4577-9B98-7A1666013D0A}"/>
              </a:ext>
            </a:extLst>
          </p:cNvPr>
          <p:cNvSpPr>
            <a:spLocks noGrp="1"/>
          </p:cNvSpPr>
          <p:nvPr>
            <p:ph type="pic" sz="quarter" idx="11" hasCustomPrompt="1"/>
          </p:nvPr>
        </p:nvSpPr>
        <p:spPr bwMode="gray">
          <a:xfrm>
            <a:off x="5117092" y="297916"/>
            <a:ext cx="7019808" cy="6397076"/>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28"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95916" y="2631002"/>
            <a:ext cx="3844472" cy="565027"/>
          </a:xfrm>
        </p:spPr>
        <p:txBody>
          <a:bodyPr wrap="square" rIns="0" anchor="b">
            <a:spAutoFit/>
          </a:bodyPr>
          <a:lstStyle>
            <a:lvl1pPr>
              <a:lnSpc>
                <a:spcPct val="100000"/>
              </a:lnSpc>
              <a:defRPr sz="3672" b="1" spc="-5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6" y="3605925"/>
            <a:ext cx="3844882" cy="313904"/>
          </a:xfrm>
        </p:spPr>
        <p:txBody>
          <a:bodyPr/>
          <a:lstStyle>
            <a:lvl1pPr marL="0" indent="0">
              <a:buNone/>
              <a:defRPr sz="2040">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Edit Master text styles</a:t>
            </a:r>
          </a:p>
        </p:txBody>
      </p:sp>
    </p:spTree>
    <p:extLst>
      <p:ext uri="{BB962C8B-B14F-4D97-AF65-F5344CB8AC3E}">
        <p14:creationId xmlns:p14="http://schemas.microsoft.com/office/powerpoint/2010/main" val="860138598"/>
      </p:ext>
    </p:extLst>
  </p:cSld>
  <p:clrMapOvr>
    <a:masterClrMapping/>
  </p:clrMapOvr>
  <p:transition>
    <p:fade/>
  </p:transition>
  <p:extLst>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C39AAC9F-C8B8-422E-93FC-08A064104000}"/>
              </a:ext>
            </a:extLst>
          </p:cNvPr>
          <p:cNvGrpSpPr/>
          <p:nvPr userDrawn="1"/>
        </p:nvGrpSpPr>
        <p:grpSpPr bwMode="ltGray">
          <a:xfrm>
            <a:off x="6381565" y="-22273"/>
            <a:ext cx="6051037" cy="7027210"/>
            <a:chOff x="6256117" y="-21839"/>
            <a:chExt cx="5932086" cy="6890047"/>
          </a:xfrm>
        </p:grpSpPr>
        <p:grpSp>
          <p:nvGrpSpPr>
            <p:cNvPr id="31" name="Group 30">
              <a:extLst>
                <a:ext uri="{FF2B5EF4-FFF2-40B4-BE49-F238E27FC236}">
                  <a16:creationId xmlns:a16="http://schemas.microsoft.com/office/drawing/2014/main"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5" name="Freeform: Shape 64">
                <a:extLst>
                  <a:ext uri="{FF2B5EF4-FFF2-40B4-BE49-F238E27FC236}">
                    <a16:creationId xmlns:a16="http://schemas.microsoft.com/office/drawing/2014/main"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6" name="Freeform: Shape 65">
                <a:extLst>
                  <a:ext uri="{FF2B5EF4-FFF2-40B4-BE49-F238E27FC236}">
                    <a16:creationId xmlns:a16="http://schemas.microsoft.com/office/drawing/2014/main"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7" name="Freeform: Shape 66">
                <a:extLst>
                  <a:ext uri="{FF2B5EF4-FFF2-40B4-BE49-F238E27FC236}">
                    <a16:creationId xmlns:a16="http://schemas.microsoft.com/office/drawing/2014/main"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8" name="Freeform: Shape 67">
                <a:extLst>
                  <a:ext uri="{FF2B5EF4-FFF2-40B4-BE49-F238E27FC236}">
                    <a16:creationId xmlns:a16="http://schemas.microsoft.com/office/drawing/2014/main"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69" name="Freeform: Shape 68">
                <a:extLst>
                  <a:ext uri="{FF2B5EF4-FFF2-40B4-BE49-F238E27FC236}">
                    <a16:creationId xmlns:a16="http://schemas.microsoft.com/office/drawing/2014/main"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0" name="Freeform: Shape 69">
                <a:extLst>
                  <a:ext uri="{FF2B5EF4-FFF2-40B4-BE49-F238E27FC236}">
                    <a16:creationId xmlns:a16="http://schemas.microsoft.com/office/drawing/2014/main"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1" name="Freeform: Shape 70">
                <a:extLst>
                  <a:ext uri="{FF2B5EF4-FFF2-40B4-BE49-F238E27FC236}">
                    <a16:creationId xmlns:a16="http://schemas.microsoft.com/office/drawing/2014/main"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2" name="Freeform: Shape 71">
                <a:extLst>
                  <a:ext uri="{FF2B5EF4-FFF2-40B4-BE49-F238E27FC236}">
                    <a16:creationId xmlns:a16="http://schemas.microsoft.com/office/drawing/2014/main"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3" name="Freeform: Shape 72">
                <a:extLst>
                  <a:ext uri="{FF2B5EF4-FFF2-40B4-BE49-F238E27FC236}">
                    <a16:creationId xmlns:a16="http://schemas.microsoft.com/office/drawing/2014/main"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4" name="Freeform: Shape 73">
                <a:extLst>
                  <a:ext uri="{FF2B5EF4-FFF2-40B4-BE49-F238E27FC236}">
                    <a16:creationId xmlns:a16="http://schemas.microsoft.com/office/drawing/2014/main"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5" name="Freeform: Shape 74">
                <a:extLst>
                  <a:ext uri="{FF2B5EF4-FFF2-40B4-BE49-F238E27FC236}">
                    <a16:creationId xmlns:a16="http://schemas.microsoft.com/office/drawing/2014/main"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6" name="Freeform: Shape 75">
                <a:extLst>
                  <a:ext uri="{FF2B5EF4-FFF2-40B4-BE49-F238E27FC236}">
                    <a16:creationId xmlns:a16="http://schemas.microsoft.com/office/drawing/2014/main"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7" name="Freeform: Shape 76">
                <a:extLst>
                  <a:ext uri="{FF2B5EF4-FFF2-40B4-BE49-F238E27FC236}">
                    <a16:creationId xmlns:a16="http://schemas.microsoft.com/office/drawing/2014/main"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8" name="Freeform: Shape 77">
                <a:extLst>
                  <a:ext uri="{FF2B5EF4-FFF2-40B4-BE49-F238E27FC236}">
                    <a16:creationId xmlns:a16="http://schemas.microsoft.com/office/drawing/2014/main"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79" name="Freeform: Shape 78">
                <a:extLst>
                  <a:ext uri="{FF2B5EF4-FFF2-40B4-BE49-F238E27FC236}">
                    <a16:creationId xmlns:a16="http://schemas.microsoft.com/office/drawing/2014/main"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cxnSp>
            <p:nvCxnSpPr>
              <p:cNvPr id="80" name="Straight Connector 79">
                <a:extLst>
                  <a:ext uri="{FF2B5EF4-FFF2-40B4-BE49-F238E27FC236}">
                    <a16:creationId xmlns:a16="http://schemas.microsoft.com/office/drawing/2014/main"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36"/>
              </a:p>
            </p:txBody>
          </p:sp>
          <p:sp>
            <p:nvSpPr>
              <p:cNvPr id="62" name="Freeform: Shape 61">
                <a:extLst>
                  <a:ext uri="{FF2B5EF4-FFF2-40B4-BE49-F238E27FC236}">
                    <a16:creationId xmlns:a16="http://schemas.microsoft.com/office/drawing/2014/main"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36"/>
              </a:p>
            </p:txBody>
          </p:sp>
          <p:sp>
            <p:nvSpPr>
              <p:cNvPr id="63" name="Freeform: Shape 62">
                <a:extLst>
                  <a:ext uri="{FF2B5EF4-FFF2-40B4-BE49-F238E27FC236}">
                    <a16:creationId xmlns:a16="http://schemas.microsoft.com/office/drawing/2014/main"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grpSp>
        <p:grpSp>
          <p:nvGrpSpPr>
            <p:cNvPr id="33" name="Group 32">
              <a:extLst>
                <a:ext uri="{FF2B5EF4-FFF2-40B4-BE49-F238E27FC236}">
                  <a16:creationId xmlns:a16="http://schemas.microsoft.com/office/drawing/2014/main"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35" name="Freeform: Shape 34">
                <a:extLst>
                  <a:ext uri="{FF2B5EF4-FFF2-40B4-BE49-F238E27FC236}">
                    <a16:creationId xmlns:a16="http://schemas.microsoft.com/office/drawing/2014/main"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sp>
            <p:nvSpPr>
              <p:cNvPr id="36" name="Freeform: Shape 35">
                <a:extLst>
                  <a:ext uri="{FF2B5EF4-FFF2-40B4-BE49-F238E27FC236}">
                    <a16:creationId xmlns:a16="http://schemas.microsoft.com/office/drawing/2014/main"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36"/>
              </a:p>
            </p:txBody>
          </p:sp>
        </p:grpSp>
      </p:grpSp>
      <p:sp>
        <p:nvSpPr>
          <p:cNvPr id="2" name="Title 1"/>
          <p:cNvSpPr>
            <a:spLocks noGrp="1"/>
          </p:cNvSpPr>
          <p:nvPr>
            <p:ph type="title" hasCustomPrompt="1"/>
          </p:nvPr>
        </p:nvSpPr>
        <p:spPr>
          <a:xfrm>
            <a:off x="595915" y="3040994"/>
            <a:ext cx="3845061" cy="878930"/>
          </a:xfrm>
        </p:spPr>
        <p:txBody>
          <a:bodyPr wrap="square" anchor="t">
            <a:spAutoFit/>
          </a:bodyPr>
          <a:lstStyle>
            <a:lvl1pPr>
              <a:lnSpc>
                <a:spcPct val="100000"/>
              </a:lnSpc>
              <a:defRPr sz="2856"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id="{D9BE8EAA-F7ED-46CD-A31F-E4299C08F5AD}"/>
              </a:ext>
            </a:extLst>
          </p:cNvPr>
          <p:cNvSpPr>
            <a:spLocks noGrp="1"/>
          </p:cNvSpPr>
          <p:nvPr>
            <p:ph type="pic" sz="quarter" idx="11" hasCustomPrompt="1"/>
          </p:nvPr>
        </p:nvSpPr>
        <p:spPr bwMode="gray">
          <a:xfrm>
            <a:off x="5117092" y="297916"/>
            <a:ext cx="7019808" cy="6397076"/>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28"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214787192"/>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6529149" cy="508524"/>
          </a:xfrm>
          <a:noFill/>
        </p:spPr>
        <p:txBody>
          <a:bodyPr wrap="square" lIns="0" tIns="0" rIns="0" bIns="0" anchor="b" anchorCtr="0">
            <a:spAutoFit/>
          </a:bodyPr>
          <a:lstStyle>
            <a:lvl1pPr algn="l" defTabSz="951304" rtl="0" eaLnBrk="1" latinLnBrk="0" hangingPunct="1">
              <a:lnSpc>
                <a:spcPct val="90000"/>
              </a:lnSpc>
              <a:spcBef>
                <a:spcPct val="0"/>
              </a:spcBef>
              <a:buNone/>
              <a:defRPr lang="en-US" sz="3672" b="1"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6529149" cy="313904"/>
          </a:xfrm>
          <a:noFill/>
        </p:spPr>
        <p:txBody>
          <a:bodyPr wrap="square"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86943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6529149"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1"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2640146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6529149"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1"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22143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4135002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871554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9871335"/>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E6E6E6"/>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C2F26819-B90F-4C18-ACFE-2E5E212772D1}"/>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Tree>
    <p:extLst>
      <p:ext uri="{BB962C8B-B14F-4D97-AF65-F5344CB8AC3E}">
        <p14:creationId xmlns:p14="http://schemas.microsoft.com/office/powerpoint/2010/main" val="21906785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51128965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Title Only dark">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181149330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232121" y="296862"/>
            <a:ext cx="6904778" cy="565027"/>
          </a:xfrm>
        </p:spPr>
        <p:txBody>
          <a:bodyPr/>
          <a:lstStyle>
            <a:lvl1pPr>
              <a:defRPr sz="3672"/>
            </a:lvl1pPr>
          </a:lstStyle>
          <a:p>
            <a:r>
              <a:rPr lang="en-US"/>
              <a:t>Click to edit Master title style</a:t>
            </a:r>
          </a:p>
        </p:txBody>
      </p:sp>
      <p:sp>
        <p:nvSpPr>
          <p:cNvPr id="4" name="Text Placeholder 3"/>
          <p:cNvSpPr>
            <a:spLocks noGrp="1"/>
          </p:cNvSpPr>
          <p:nvPr>
            <p:ph type="body" sz="quarter" idx="10"/>
          </p:nvPr>
        </p:nvSpPr>
        <p:spPr>
          <a:xfrm>
            <a:off x="5232120" y="4868863"/>
            <a:ext cx="6904778" cy="1828800"/>
          </a:xfrm>
        </p:spPr>
        <p:txBody>
          <a:bodyPr wrap="square">
            <a:noAutofit/>
          </a:bodyPr>
          <a:lstStyle>
            <a:lvl1pPr marL="0" indent="0">
              <a:spcBef>
                <a:spcPts val="1800"/>
              </a:spcBef>
              <a:buNone/>
              <a:defRPr sz="2040">
                <a:latin typeface="+mn-lt"/>
              </a:defRPr>
            </a:lvl1pPr>
            <a:lvl2pPr marL="228557" indent="0">
              <a:buNone/>
              <a:defRPr/>
            </a:lvl2pPr>
            <a:lvl3pPr marL="457112" indent="0">
              <a:buNone/>
              <a:defRPr/>
            </a:lvl3pPr>
            <a:lvl4pPr marL="685669" indent="0">
              <a:buNone/>
              <a:defRPr/>
            </a:lvl4pPr>
            <a:lvl5pPr marL="914224"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0"/>
            <a:ext cx="4925696" cy="6995160"/>
          </a:xfrm>
          <a:prstGeom prst="rect">
            <a:avLst/>
          </a:prstGeom>
        </p:spPr>
      </p:pic>
    </p:spTree>
    <p:extLst>
      <p:ext uri="{BB962C8B-B14F-4D97-AF65-F5344CB8AC3E}">
        <p14:creationId xmlns:p14="http://schemas.microsoft.com/office/powerpoint/2010/main" val="75394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274703" y="2117166"/>
            <a:ext cx="10058336" cy="1837298"/>
          </a:xfrm>
          <a:noFill/>
        </p:spPr>
        <p:txBody>
          <a:bodyPr lIns="146304" tIns="91440" rIns="146304" bIns="91440" anchor="t" anchorCtr="0"/>
          <a:lstStyle>
            <a:lvl1pPr>
              <a:defRPr sz="5998" spc="-100" baseline="0">
                <a:solidFill>
                  <a:schemeClr val="accent1"/>
                </a:solidFill>
              </a:defRPr>
            </a:lvl1pPr>
          </a:lstStyle>
          <a:p>
            <a:r>
              <a:rPr lang="en-US"/>
              <a:t>Presentation title</a:t>
            </a:r>
          </a:p>
        </p:txBody>
      </p:sp>
      <p:sp>
        <p:nvSpPr>
          <p:cNvPr id="8" name="TextBox 7"/>
          <p:cNvSpPr txBox="1"/>
          <p:nvPr userDrawn="1"/>
        </p:nvSpPr>
        <p:spPr>
          <a:xfrm>
            <a:off x="457581" y="442266"/>
            <a:ext cx="3474657" cy="451890"/>
          </a:xfrm>
          <a:prstGeom prst="rect">
            <a:avLst/>
          </a:prstGeom>
          <a:noFill/>
        </p:spPr>
        <p:txBody>
          <a:bodyPr wrap="square" lIns="0" tIns="0" rIns="0" bIns="0" rtlCol="0">
            <a:spAutoFit/>
          </a:bodyPr>
          <a:lstStyle/>
          <a:p>
            <a:pPr defTabSz="932558">
              <a:lnSpc>
                <a:spcPct val="90000"/>
              </a:lnSpc>
            </a:pPr>
            <a:r>
              <a:rPr lang="en-US" sz="3199" spc="-100">
                <a:solidFill>
                  <a:srgbClr val="505050"/>
                </a:solidFill>
                <a:latin typeface="Segoe" pitchFamily="34" charset="0"/>
              </a:rPr>
              <a:t>Microsoft Hosting</a:t>
            </a:r>
          </a:p>
        </p:txBody>
      </p:sp>
      <p:pic>
        <p:nvPicPr>
          <p:cNvPr id="6" name="Picture 5"/>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contrast="-76000"/>
                    </a14:imgEffect>
                  </a14:imgLayer>
                </a14:imgProps>
              </a:ext>
              <a:ext uri="{28A0092B-C50C-407E-A947-70E740481C1C}">
                <a14:useLocalDpi xmlns:a14="http://schemas.microsoft.com/office/drawing/2010/main" val="0"/>
              </a:ext>
            </a:extLst>
          </a:blip>
          <a:stretch>
            <a:fillRect/>
          </a:stretch>
        </p:blipFill>
        <p:spPr>
          <a:xfrm>
            <a:off x="10492890" y="6008134"/>
            <a:ext cx="1874520" cy="689530"/>
          </a:xfrm>
          <a:prstGeom prst="rect">
            <a:avLst/>
          </a:prstGeom>
        </p:spPr>
      </p:pic>
    </p:spTree>
    <p:extLst>
      <p:ext uri="{BB962C8B-B14F-4D97-AF65-F5344CB8AC3E}">
        <p14:creationId xmlns:p14="http://schemas.microsoft.com/office/powerpoint/2010/main" val="151778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4"/>
            <a:ext cx="100584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88"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25679"/>
            <a:ext cx="10058336" cy="1828786"/>
          </a:xfrm>
          <a:noFill/>
        </p:spPr>
        <p:txBody>
          <a:bodyPr lIns="146304" tIns="91440" rIns="146304" bIns="91440" anchor="t" anchorCtr="0"/>
          <a:lstStyle>
            <a:lvl1pPr>
              <a:defRPr sz="5998" spc="-100" baseline="0">
                <a:gradFill>
                  <a:gsLst>
                    <a:gs pos="5833">
                      <a:schemeClr val="bg1"/>
                    </a:gs>
                    <a:gs pos="18000">
                      <a:schemeClr val="bg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bwMode="auto">
          <a:xfrm>
            <a:off x="274702" y="3955787"/>
            <a:ext cx="10058337" cy="1828008"/>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a:t>Speaker Name</a:t>
            </a:r>
          </a:p>
        </p:txBody>
      </p:sp>
      <p:sp>
        <p:nvSpPr>
          <p:cNvPr id="7" name="TextBox 6"/>
          <p:cNvSpPr txBox="1"/>
          <p:nvPr userDrawn="1"/>
        </p:nvSpPr>
        <p:spPr>
          <a:xfrm>
            <a:off x="457581" y="442266"/>
            <a:ext cx="3474657" cy="451890"/>
          </a:xfrm>
          <a:prstGeom prst="rect">
            <a:avLst/>
          </a:prstGeom>
          <a:noFill/>
        </p:spPr>
        <p:txBody>
          <a:bodyPr wrap="square" lIns="0" tIns="0" rIns="0" bIns="0" rtlCol="0">
            <a:spAutoFit/>
          </a:bodyPr>
          <a:lstStyle/>
          <a:p>
            <a:pPr defTabSz="932558">
              <a:lnSpc>
                <a:spcPct val="90000"/>
              </a:lnSpc>
            </a:pPr>
            <a:r>
              <a:rPr lang="en-US" sz="3199" spc="-100">
                <a:solidFill>
                  <a:srgbClr val="505050"/>
                </a:solidFill>
                <a:latin typeface="Segoe" pitchFamily="34" charset="0"/>
              </a:rPr>
              <a:t>Microsoft Hosting</a:t>
            </a:r>
          </a:p>
        </p:txBody>
      </p:sp>
      <p:pic>
        <p:nvPicPr>
          <p:cNvPr id="8" name="Picture 7"/>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contrast="-76000"/>
                    </a14:imgEffect>
                  </a14:imgLayer>
                </a14:imgProps>
              </a:ext>
              <a:ext uri="{28A0092B-C50C-407E-A947-70E740481C1C}">
                <a14:useLocalDpi xmlns:a14="http://schemas.microsoft.com/office/drawing/2010/main" val="0"/>
              </a:ext>
            </a:extLst>
          </a:blip>
          <a:stretch>
            <a:fillRect/>
          </a:stretch>
        </p:blipFill>
        <p:spPr>
          <a:xfrm>
            <a:off x="10492890" y="6008134"/>
            <a:ext cx="1874520" cy="689530"/>
          </a:xfrm>
          <a:prstGeom prst="rect">
            <a:avLst/>
          </a:prstGeom>
        </p:spPr>
      </p:pic>
    </p:spTree>
    <p:extLst>
      <p:ext uri="{BB962C8B-B14F-4D97-AF65-F5344CB8AC3E}">
        <p14:creationId xmlns:p14="http://schemas.microsoft.com/office/powerpoint/2010/main" val="158945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274702" y="2117159"/>
            <a:ext cx="10058336" cy="1837298"/>
          </a:xfrm>
          <a:noFill/>
        </p:spPr>
        <p:txBody>
          <a:bodyPr lIns="146304" tIns="91440" rIns="146304" bIns="91440" anchor="t" anchorCtr="0"/>
          <a:lstStyle>
            <a:lvl1pPr>
              <a:defRPr sz="5998" spc="-100" baseline="0">
                <a:gradFill>
                  <a:gsLst>
                    <a:gs pos="3333">
                      <a:schemeClr val="tx1"/>
                    </a:gs>
                    <a:gs pos="39000">
                      <a:schemeClr val="tx1"/>
                    </a:gs>
                  </a:gsLst>
                  <a:lin ang="5400000" scaled="0"/>
                </a:gradFill>
              </a:defRPr>
            </a:lvl1pPr>
          </a:lstStyle>
          <a:p>
            <a:r>
              <a:rPr lang="en-US"/>
              <a:t>Presentation title</a:t>
            </a:r>
          </a:p>
        </p:txBody>
      </p:sp>
      <p:sp>
        <p:nvSpPr>
          <p:cNvPr id="7" name="TextBox 6"/>
          <p:cNvSpPr txBox="1"/>
          <p:nvPr userDrawn="1"/>
        </p:nvSpPr>
        <p:spPr>
          <a:xfrm>
            <a:off x="457581" y="442266"/>
            <a:ext cx="3474657" cy="451890"/>
          </a:xfrm>
          <a:prstGeom prst="rect">
            <a:avLst/>
          </a:prstGeom>
          <a:noFill/>
        </p:spPr>
        <p:txBody>
          <a:bodyPr wrap="square" lIns="0" tIns="0" rIns="0" bIns="0" rtlCol="0">
            <a:spAutoFit/>
          </a:bodyPr>
          <a:lstStyle/>
          <a:p>
            <a:pPr defTabSz="932558">
              <a:lnSpc>
                <a:spcPct val="90000"/>
              </a:lnSpc>
            </a:pPr>
            <a:r>
              <a:rPr lang="en-US" sz="3199" spc="-100">
                <a:solidFill>
                  <a:srgbClr val="FFFFFF"/>
                </a:solidFill>
                <a:latin typeface="Segoe" pitchFamily="34" charset="0"/>
              </a:rPr>
              <a:t>Microsoft Hosting</a:t>
            </a:r>
          </a:p>
        </p:txBody>
      </p:sp>
      <p:pic>
        <p:nvPicPr>
          <p:cNvPr id="8" name="Picture 7"/>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invGray">
          <a:xfrm>
            <a:off x="10698798" y="6201701"/>
            <a:ext cx="1463040" cy="313400"/>
          </a:xfrm>
          <a:prstGeom prst="rect">
            <a:avLst/>
          </a:prstGeom>
        </p:spPr>
      </p:pic>
    </p:spTree>
    <p:extLst>
      <p:ext uri="{BB962C8B-B14F-4D97-AF65-F5344CB8AC3E}">
        <p14:creationId xmlns:p14="http://schemas.microsoft.com/office/powerpoint/2010/main" val="1343361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1"/>
            <a:ext cx="12436475" cy="6994525"/>
          </a:xfrm>
          <a:prstGeom prst="rect">
            <a:avLst/>
          </a:prstGeom>
          <a:noFill/>
          <a:ln>
            <a:noFill/>
          </a:ln>
        </p:spPr>
      </p:pic>
      <p:sp>
        <p:nvSpPr>
          <p:cNvPr id="12" name="Rectangle 11"/>
          <p:cNvSpPr/>
          <p:nvPr userDrawn="1"/>
        </p:nvSpPr>
        <p:spPr bwMode="gray">
          <a:xfrm>
            <a:off x="274703" y="1203326"/>
            <a:ext cx="6400736" cy="457993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88"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638" y="1203327"/>
            <a:ext cx="6400799" cy="1828800"/>
          </a:xfrm>
          <a:noFill/>
        </p:spPr>
        <p:txBody>
          <a:bodyPr lIns="146304" tIns="91440" rIns="146304" bIns="91440" anchor="t" anchorCtr="0"/>
          <a:lstStyle>
            <a:lvl1pPr>
              <a:defRPr sz="5998" spc="-100" baseline="0">
                <a:gradFill>
                  <a:gsLst>
                    <a:gs pos="0">
                      <a:srgbClr val="FFFFFF"/>
                    </a:gs>
                    <a:gs pos="100000">
                      <a:srgbClr val="FFFFFF"/>
                    </a:gs>
                  </a:gsLst>
                  <a:lin ang="5400000" scaled="0"/>
                </a:gradFill>
              </a:defRPr>
            </a:lvl1pPr>
          </a:lstStyle>
          <a:p>
            <a:r>
              <a:rPr lang="en-US"/>
              <a:t>Presentation title</a:t>
            </a:r>
          </a:p>
        </p:txBody>
      </p:sp>
      <p:sp>
        <p:nvSpPr>
          <p:cNvPr id="17" name="Text Placeholder 4"/>
          <p:cNvSpPr>
            <a:spLocks noGrp="1"/>
          </p:cNvSpPr>
          <p:nvPr>
            <p:ph type="body" sz="quarter" idx="12" hasCustomPrompt="1"/>
          </p:nvPr>
        </p:nvSpPr>
        <p:spPr bwMode="ltGray">
          <a:xfrm>
            <a:off x="274638" y="3954464"/>
            <a:ext cx="6400799" cy="1830388"/>
          </a:xfrm>
          <a:noFill/>
        </p:spPr>
        <p:txBody>
          <a:bodyPr lIns="146304" tIns="109728" rIns="146304" bIns="109728">
            <a:noAutofit/>
          </a:bodyPr>
          <a:lstStyle>
            <a:lvl1pPr marL="0" indent="0">
              <a:spcBef>
                <a:spcPts val="0"/>
              </a:spcBef>
              <a:buNone/>
              <a:defRPr sz="3199" spc="0" baseline="0">
                <a:gradFill>
                  <a:gsLst>
                    <a:gs pos="1250">
                      <a:srgbClr val="FFFFFF"/>
                    </a:gs>
                    <a:gs pos="99000">
                      <a:srgbClr val="FFFFFF"/>
                    </a:gs>
                  </a:gsLst>
                  <a:lin ang="5400000" scaled="0"/>
                </a:gradFill>
                <a:latin typeface="+mj-lt"/>
              </a:defRPr>
            </a:lvl1pPr>
          </a:lstStyle>
          <a:p>
            <a:pPr lvl="0"/>
            <a:r>
              <a:rPr lang="en-US"/>
              <a:t>Speaker Name</a:t>
            </a:r>
          </a:p>
        </p:txBody>
      </p:sp>
      <p:sp>
        <p:nvSpPr>
          <p:cNvPr id="10" name="TextBox 9"/>
          <p:cNvSpPr txBox="1"/>
          <p:nvPr userDrawn="1"/>
        </p:nvSpPr>
        <p:spPr>
          <a:xfrm>
            <a:off x="457581" y="616924"/>
            <a:ext cx="3474657" cy="451890"/>
          </a:xfrm>
          <a:prstGeom prst="rect">
            <a:avLst/>
          </a:prstGeom>
          <a:noFill/>
        </p:spPr>
        <p:txBody>
          <a:bodyPr wrap="square" lIns="0" tIns="0" rIns="0" bIns="0" rtlCol="0">
            <a:spAutoFit/>
          </a:bodyPr>
          <a:lstStyle/>
          <a:p>
            <a:pPr defTabSz="932558">
              <a:lnSpc>
                <a:spcPct val="90000"/>
              </a:lnSpc>
            </a:pPr>
            <a:r>
              <a:rPr lang="en-US" sz="3199" spc="-100">
                <a:solidFill>
                  <a:srgbClr val="505050"/>
                </a:solidFill>
                <a:latin typeface="Segoe" pitchFamily="34" charset="0"/>
              </a:rPr>
              <a:t>Microsoft Hosting</a:t>
            </a:r>
          </a:p>
        </p:txBody>
      </p:sp>
      <p:pic>
        <p:nvPicPr>
          <p:cNvPr id="15" name="Picture 1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contrast="-76000"/>
                    </a14:imgEffect>
                  </a14:imgLayer>
                </a14:imgProps>
              </a:ext>
              <a:ext uri="{28A0092B-C50C-407E-A947-70E740481C1C}">
                <a14:useLocalDpi xmlns:a14="http://schemas.microsoft.com/office/drawing/2010/main" val="0"/>
              </a:ext>
            </a:extLst>
          </a:blip>
          <a:stretch>
            <a:fillRect/>
          </a:stretch>
        </p:blipFill>
        <p:spPr>
          <a:xfrm>
            <a:off x="251779" y="6008134"/>
            <a:ext cx="1874520" cy="689530"/>
          </a:xfrm>
          <a:prstGeom prst="rect">
            <a:avLst/>
          </a:prstGeom>
        </p:spPr>
      </p:pic>
      <p:sp>
        <p:nvSpPr>
          <p:cNvPr id="8"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431256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19277070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5122" name="Picture 2" descr="C:\Users\v-maryba\Dropbox\ZumTeam\Hosting\Monish\Hosting Visual Identity\Photos\WIN12_Wes_06.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a:stretch/>
        </p:blipFill>
        <p:spPr bwMode="auto">
          <a:xfrm flipH="1">
            <a:off x="-5" y="-1"/>
            <a:ext cx="12436480" cy="699452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457581" y="442266"/>
            <a:ext cx="3474657" cy="451890"/>
          </a:xfrm>
          <a:prstGeom prst="rect">
            <a:avLst/>
          </a:prstGeom>
          <a:noFill/>
        </p:spPr>
        <p:txBody>
          <a:bodyPr wrap="square" lIns="0" tIns="0" rIns="0" bIns="0" rtlCol="0">
            <a:spAutoFit/>
          </a:bodyPr>
          <a:lstStyle/>
          <a:p>
            <a:pPr defTabSz="932558">
              <a:lnSpc>
                <a:spcPct val="90000"/>
              </a:lnSpc>
            </a:pPr>
            <a:r>
              <a:rPr lang="en-US" sz="3199" spc="-100">
                <a:solidFill>
                  <a:srgbClr val="FFFFFF"/>
                </a:solidFill>
                <a:latin typeface="Segoe" pitchFamily="34" charset="0"/>
              </a:rPr>
              <a:t>Microsoft Hosting</a:t>
            </a:r>
          </a:p>
        </p:txBody>
      </p:sp>
      <p:sp>
        <p:nvSpPr>
          <p:cNvPr id="9" name="Rectangle 8"/>
          <p:cNvSpPr/>
          <p:nvPr userDrawn="1"/>
        </p:nvSpPr>
        <p:spPr bwMode="gray">
          <a:xfrm>
            <a:off x="274702" y="2125678"/>
            <a:ext cx="7315199" cy="3657586"/>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88"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bwMode="ltGray">
          <a:xfrm>
            <a:off x="274638" y="2125664"/>
            <a:ext cx="7315199" cy="1828800"/>
          </a:xfrm>
          <a:noFill/>
        </p:spPr>
        <p:txBody>
          <a:bodyPr lIns="146304" tIns="91440" rIns="146304" bIns="91440" anchor="t" anchorCtr="0"/>
          <a:lstStyle>
            <a:lvl1pPr>
              <a:defRPr sz="5998" spc="-100" baseline="0">
                <a:gradFill>
                  <a:gsLst>
                    <a:gs pos="0">
                      <a:srgbClr val="FFFFFF"/>
                    </a:gs>
                    <a:gs pos="100000">
                      <a:srgbClr val="FFFFFF"/>
                    </a:gs>
                  </a:gsLst>
                  <a:lin ang="5400000" scaled="0"/>
                </a:gradFill>
              </a:defRPr>
            </a:lvl1pPr>
          </a:lstStyle>
          <a:p>
            <a:r>
              <a:rPr lang="en-US"/>
              <a:t>Presentation title</a:t>
            </a:r>
          </a:p>
        </p:txBody>
      </p:sp>
      <p:sp>
        <p:nvSpPr>
          <p:cNvPr id="13" name="Text Placeholder 4"/>
          <p:cNvSpPr>
            <a:spLocks noGrp="1"/>
          </p:cNvSpPr>
          <p:nvPr>
            <p:ph type="body" sz="quarter" idx="12" hasCustomPrompt="1"/>
          </p:nvPr>
        </p:nvSpPr>
        <p:spPr bwMode="ltGray">
          <a:xfrm>
            <a:off x="274638" y="3954464"/>
            <a:ext cx="7315199" cy="1830388"/>
          </a:xfrm>
          <a:noFill/>
        </p:spPr>
        <p:txBody>
          <a:bodyPr lIns="146304" tIns="109728" rIns="146304" bIns="109728">
            <a:noAutofit/>
          </a:bodyPr>
          <a:lstStyle>
            <a:lvl1pPr marL="0" indent="0">
              <a:spcBef>
                <a:spcPts val="0"/>
              </a:spcBef>
              <a:buNone/>
              <a:defRPr sz="3199" spc="0" baseline="0">
                <a:gradFill>
                  <a:gsLst>
                    <a:gs pos="1250">
                      <a:srgbClr val="FFFFFF"/>
                    </a:gs>
                    <a:gs pos="99000">
                      <a:srgbClr val="FFFFFF"/>
                    </a:gs>
                  </a:gsLst>
                  <a:lin ang="5400000" scaled="0"/>
                </a:gradFill>
                <a:latin typeface="+mj-lt"/>
              </a:defRPr>
            </a:lvl1pPr>
          </a:lstStyle>
          <a:p>
            <a:pPr lvl="0"/>
            <a:r>
              <a:rPr lang="en-US"/>
              <a:t>Speaker Name</a:t>
            </a:r>
          </a:p>
        </p:txBody>
      </p:sp>
      <p:pic>
        <p:nvPicPr>
          <p:cNvPr id="8" name="Picture 7"/>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bwMode="invGray">
          <a:xfrm>
            <a:off x="457580" y="6201701"/>
            <a:ext cx="1463040" cy="313400"/>
          </a:xfrm>
          <a:prstGeom prst="rect">
            <a:avLst/>
          </a:prstGeom>
        </p:spPr>
      </p:pic>
    </p:spTree>
    <p:extLst>
      <p:ext uri="{BB962C8B-B14F-4D97-AF65-F5344CB8AC3E}">
        <p14:creationId xmlns:p14="http://schemas.microsoft.com/office/powerpoint/2010/main" val="204125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88"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3"/>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9" y="3954463"/>
            <a:ext cx="10058401" cy="1829594"/>
          </a:xfrm>
          <a:noFill/>
        </p:spPr>
        <p:txBody>
          <a:bodyPr lIns="182880" tIns="146304" rIns="182880" bIns="146304">
            <a:noAutofit/>
          </a:bodyPr>
          <a:lstStyle>
            <a:lvl1pPr marL="0" indent="0">
              <a:spcBef>
                <a:spcPts val="0"/>
              </a:spcBef>
              <a:buNone/>
              <a:defRPr sz="3599"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a:t>Speaker Name</a:t>
            </a:r>
          </a:p>
        </p:txBody>
      </p:sp>
      <p:sp>
        <p:nvSpPr>
          <p:cNvPr id="6"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
        <p:nvSpPr>
          <p:cNvPr id="7" name="Slide Number Placeholder 6"/>
          <p:cNvSpPr txBox="1">
            <a:spLocks/>
          </p:cNvSpPr>
          <p:nvPr userDrawn="1"/>
        </p:nvSpPr>
        <p:spPr>
          <a:xfrm>
            <a:off x="11643920" y="6513258"/>
            <a:ext cx="621824"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6E8C7BDD-EF70-493B-802D-5E1A4C88F269}" type="slidenum">
              <a:rPr lang="en-US" sz="1800" smtClean="0">
                <a:solidFill>
                  <a:srgbClr val="706F5C"/>
                </a:solidFill>
              </a:rPr>
              <a:pPr/>
              <a:t>‹#›</a:t>
            </a:fld>
            <a:endParaRPr lang="en-US" sz="1800">
              <a:solidFill>
                <a:srgbClr val="706F5C"/>
              </a:solidFill>
            </a:endParaRPr>
          </a:p>
        </p:txBody>
      </p:sp>
    </p:spTree>
    <p:extLst>
      <p:ext uri="{BB962C8B-B14F-4D97-AF65-F5344CB8AC3E}">
        <p14:creationId xmlns:p14="http://schemas.microsoft.com/office/powerpoint/2010/main" val="204260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88" fontAlgn="base">
              <a:lnSpc>
                <a:spcPct val="90000"/>
              </a:lnSpc>
              <a:spcBef>
                <a:spcPct val="0"/>
              </a:spcBef>
              <a:spcAft>
                <a:spcPct val="0"/>
              </a:spcAft>
            </a:pPr>
            <a:endParaRPr lang="en-US" sz="2399">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a:t>Video title</a:t>
            </a:r>
          </a:p>
        </p:txBody>
      </p:sp>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76490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8" spc="-100" baseline="0">
                <a:gradFill>
                  <a:gsLst>
                    <a:gs pos="100000">
                      <a:schemeClr val="tx1"/>
                    </a:gs>
                    <a:gs pos="0">
                      <a:schemeClr val="tx1"/>
                    </a:gs>
                  </a:gsLst>
                  <a:lin ang="5400000" scaled="0"/>
                </a:gradFill>
              </a:defRPr>
            </a:lvl1pPr>
          </a:lstStyle>
          <a:p>
            <a:r>
              <a:rPr lang="en-US"/>
              <a:t>Section title</a:t>
            </a:r>
          </a:p>
        </p:txBody>
      </p:sp>
      <p:pic>
        <p:nvPicPr>
          <p:cNvPr id="4" name="Picture 2"/>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6"/>
          <p:cNvSpPr>
            <a:spLocks noGrp="1"/>
          </p:cNvSpPr>
          <p:nvPr>
            <p:ph type="sldNum" sz="quarter" idx="15"/>
          </p:nvPr>
        </p:nvSpPr>
        <p:spPr>
          <a:xfrm>
            <a:off x="11643920" y="6561892"/>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1668363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8" spc="-100" baseline="0">
                <a:solidFill>
                  <a:schemeClr val="tx1"/>
                </a:solidFill>
              </a:defRPr>
            </a:lvl1pPr>
          </a:lstStyle>
          <a:p>
            <a:r>
              <a:rPr lang="en-US"/>
              <a:t>Section title</a:t>
            </a:r>
          </a:p>
        </p:txBody>
      </p:sp>
      <p:pic>
        <p:nvPicPr>
          <p:cNvPr id="4" name="Picture 2"/>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40278195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8" spc="-100" baseline="0">
                <a:gradFill>
                  <a:gsLst>
                    <a:gs pos="100000">
                      <a:schemeClr val="tx1"/>
                    </a:gs>
                    <a:gs pos="0">
                      <a:schemeClr val="tx1"/>
                    </a:gs>
                  </a:gsLst>
                  <a:lin ang="5400000" scaled="0"/>
                </a:gradFill>
              </a:defRPr>
            </a:lvl1pPr>
          </a:lstStyle>
          <a:p>
            <a:r>
              <a:rPr lang="en-US"/>
              <a:t>Section title</a:t>
            </a:r>
          </a:p>
        </p:txBody>
      </p:sp>
      <p:pic>
        <p:nvPicPr>
          <p:cNvPr id="4" name="Picture 2"/>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26600037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Section Title Accent Color 4">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8" spc="-100" baseline="0">
                <a:gradFill>
                  <a:gsLst>
                    <a:gs pos="100000">
                      <a:schemeClr val="tx1"/>
                    </a:gs>
                    <a:gs pos="0">
                      <a:schemeClr val="tx1"/>
                    </a:gs>
                  </a:gsLst>
                  <a:lin ang="5400000" scaled="0"/>
                </a:gradFill>
              </a:defRPr>
            </a:lvl1pPr>
          </a:lstStyle>
          <a:p>
            <a:r>
              <a:rPr lang="en-US"/>
              <a:t>Section title</a:t>
            </a:r>
          </a:p>
        </p:txBody>
      </p:sp>
      <p:pic>
        <p:nvPicPr>
          <p:cNvPr id="4" name="Picture 2"/>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26355826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Section Title Accent Color 5">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8" spc="-100" baseline="0">
                <a:gradFill>
                  <a:gsLst>
                    <a:gs pos="100000">
                      <a:schemeClr val="tx1"/>
                    </a:gs>
                    <a:gs pos="0">
                      <a:schemeClr val="tx1"/>
                    </a:gs>
                  </a:gsLst>
                  <a:lin ang="5400000" scaled="0"/>
                </a:gradFill>
              </a:defRPr>
            </a:lvl1pPr>
          </a:lstStyle>
          <a:p>
            <a:r>
              <a:rPr lang="en-US"/>
              <a:t>Section title</a:t>
            </a:r>
          </a:p>
        </p:txBody>
      </p:sp>
      <p:pic>
        <p:nvPicPr>
          <p:cNvPr id="4" name="Picture 2"/>
          <p:cNvPicPr>
            <a:picLocks noChangeAspect="1" noChangeArrowheads="1"/>
          </p:cNvPicPr>
          <p:nvPr userDrawn="1"/>
        </p:nvPicPr>
        <p:blipFill>
          <a:blip r:embed="rId2">
            <a:biLevel thresh="25000"/>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34437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4" indent="0">
              <a:buNone/>
              <a:defRPr/>
            </a:lvl3pPr>
            <a:lvl4pPr marL="457109" indent="0">
              <a:buNone/>
              <a:defRPr/>
            </a:lvl4pPr>
            <a:lvl5pPr marL="685664"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4238279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4" indent="0">
              <a:buNone/>
              <a:defRPr/>
            </a:lvl3pPr>
            <a:lvl4pPr marL="457109" indent="0">
              <a:buNone/>
              <a:defRPr/>
            </a:lvl4pPr>
            <a:lvl5pPr marL="685664"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68047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114797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96352"/>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91048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96352"/>
          </a:xfrm>
        </p:spPr>
        <p:txBody>
          <a:bodyPr>
            <a:spAutoFit/>
          </a:bodyPr>
          <a:lstStyle>
            <a:lvl1pPr>
              <a:defRPr>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
        <p:nvSpPr>
          <p:cNvPr id="5"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446804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4"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4"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278229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9" indent="0">
              <a:buNone/>
              <a:tabLst/>
              <a:defRPr sz="2000"/>
            </a:lvl3pPr>
            <a:lvl4pPr marL="460284" indent="0">
              <a:buNone/>
              <a:defRPr/>
            </a:lvl4pPr>
            <a:lvl5pPr marL="685664"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9" indent="0">
              <a:buNone/>
              <a:tabLst/>
              <a:defRPr sz="2000"/>
            </a:lvl3pPr>
            <a:lvl4pPr marL="460284" indent="0">
              <a:buNone/>
              <a:defRPr/>
            </a:lvl4pPr>
            <a:lvl5pPr marL="685664"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23754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0" indent="-287280">
              <a:spcBef>
                <a:spcPts val="1224"/>
              </a:spcBef>
              <a:buClr>
                <a:schemeClr val="tx1"/>
              </a:buClr>
              <a:buFont typeface="Arial" pitchFamily="34" charset="0"/>
              <a:buChar char="•"/>
              <a:defRPr sz="3599"/>
            </a:lvl1pPr>
            <a:lvl2pPr marL="531061" indent="-233149">
              <a:defRPr sz="2399"/>
            </a:lvl2pPr>
            <a:lvl3pPr marL="699446" indent="-168385">
              <a:tabLst/>
              <a:defRPr sz="2000"/>
            </a:lvl3pPr>
            <a:lvl4pPr marL="880784" indent="-181338">
              <a:defRPr/>
            </a:lvl4pPr>
            <a:lvl5pPr marL="1049169" indent="-168385">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0" indent="-287280">
              <a:spcBef>
                <a:spcPts val="1224"/>
              </a:spcBef>
              <a:buClr>
                <a:schemeClr val="tx1"/>
              </a:buClr>
              <a:buFont typeface="Arial" pitchFamily="34" charset="0"/>
              <a:buChar char="•"/>
              <a:defRPr sz="3599"/>
            </a:lvl1pPr>
            <a:lvl2pPr marL="531061" indent="-233149">
              <a:defRPr sz="2399"/>
            </a:lvl2pPr>
            <a:lvl3pPr marL="699446" indent="-168385">
              <a:tabLst/>
              <a:defRPr sz="2000"/>
            </a:lvl3pPr>
            <a:lvl4pPr marL="880784" indent="-181338">
              <a:defRPr/>
            </a:lvl4pPr>
            <a:lvl5pPr marL="1049169" indent="-168385">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652495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0" indent="-287280">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1" indent="-233149">
              <a:defRPr sz="2399"/>
            </a:lvl2pPr>
            <a:lvl3pPr marL="699446" indent="-168385">
              <a:tabLst/>
              <a:defRPr sz="2000"/>
            </a:lvl3pPr>
            <a:lvl4pPr marL="880784" indent="-181338">
              <a:defRPr/>
            </a:lvl4pPr>
            <a:lvl5pPr marL="1049169" indent="-168385">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0" indent="-287280">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1" indent="-233149">
              <a:defRPr sz="2399"/>
            </a:lvl2pPr>
            <a:lvl3pPr marL="699446" indent="-168385">
              <a:tabLst/>
              <a:defRPr sz="2000"/>
            </a:lvl3pPr>
            <a:lvl4pPr marL="880784" indent="-181338">
              <a:defRPr/>
            </a:lvl4pPr>
            <a:lvl5pPr marL="1049169" indent="-168385">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6"/>
          <p:cNvSpPr>
            <a:spLocks noGrp="1"/>
          </p:cNvSpPr>
          <p:nvPr>
            <p:ph type="sldNum" sz="quarter" idx="15"/>
          </p:nvPr>
        </p:nvSpPr>
        <p:spPr>
          <a:xfrm>
            <a:off x="11643920" y="6486390"/>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252381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6"/>
          <p:cNvSpPr>
            <a:spLocks noGrp="1"/>
          </p:cNvSpPr>
          <p:nvPr>
            <p:ph type="sldNum" sz="quarter" idx="15"/>
          </p:nvPr>
        </p:nvSpPr>
        <p:spPr>
          <a:xfrm>
            <a:off x="11702642" y="6511557"/>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874933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8631" y="6438565"/>
            <a:ext cx="1828800" cy="42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6"/>
          <p:cNvSpPr>
            <a:spLocks noGrp="1"/>
          </p:cNvSpPr>
          <p:nvPr>
            <p:ph type="sldNum" sz="quarter" idx="15"/>
          </p:nvPr>
        </p:nvSpPr>
        <p:spPr>
          <a:xfrm>
            <a:off x="11702642"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93175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60934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4"/>
        </a:solidFill>
        <a:effectLst/>
      </p:bgPr>
    </p:bg>
    <p:spTree>
      <p:nvGrpSpPr>
        <p:cNvPr id="1" name=""/>
        <p:cNvGrpSpPr/>
        <p:nvPr/>
      </p:nvGrpSpPr>
      <p:grpSpPr>
        <a:xfrm>
          <a:off x="0" y="0"/>
          <a:ext cx="0" cy="0"/>
          <a:chOff x="0" y="0"/>
          <a:chExt cx="0" cy="0"/>
        </a:xfrm>
      </p:grpSpPr>
      <p:sp>
        <p:nvSpPr>
          <p:cNvPr id="2"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634924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00"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215495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15680570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Blank Accent Color 4">
    <p:bg>
      <p:bgPr>
        <a:solidFill>
          <a:schemeClr val="accent5"/>
        </a:solidFill>
        <a:effectLst/>
      </p:bgPr>
    </p:bg>
    <p:spTree>
      <p:nvGrpSpPr>
        <p:cNvPr id="1" name=""/>
        <p:cNvGrpSpPr/>
        <p:nvPr/>
      </p:nvGrpSpPr>
      <p:grpSpPr>
        <a:xfrm>
          <a:off x="0" y="0"/>
          <a:ext cx="0" cy="0"/>
          <a:chOff x="0" y="0"/>
          <a:chExt cx="0" cy="0"/>
        </a:xfrm>
      </p:grpSpPr>
      <p:sp>
        <p:nvSpPr>
          <p:cNvPr id="2"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40977646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Blank Accent Color 5">
    <p:bg>
      <p:bgPr>
        <a:solidFill>
          <a:schemeClr val="accent6"/>
        </a:solidFill>
        <a:effectLst/>
      </p:bgPr>
    </p:bg>
    <p:spTree>
      <p:nvGrpSpPr>
        <p:cNvPr id="1" name=""/>
        <p:cNvGrpSpPr/>
        <p:nvPr/>
      </p:nvGrpSpPr>
      <p:grpSpPr>
        <a:xfrm>
          <a:off x="0" y="0"/>
          <a:ext cx="0" cy="0"/>
          <a:chOff x="0" y="0"/>
          <a:chExt cx="0" cy="0"/>
        </a:xfrm>
      </p:grpSpPr>
      <p:sp>
        <p:nvSpPr>
          <p:cNvPr id="2"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1018626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288" fontAlgn="base">
              <a:spcBef>
                <a:spcPct val="0"/>
              </a:spcBef>
              <a:spcAft>
                <a:spcPct val="0"/>
              </a:spcAft>
            </a:pPr>
            <a:endParaRPr lang="en-US" sz="180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89"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368900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5" indent="-290455">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7" indent="-280932">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2" indent="-29045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7" indent="-228554">
              <a:buClr>
                <a:schemeClr val="tx1"/>
              </a:buClr>
              <a:buSzPct val="90000"/>
              <a:buFont typeface="Arial" pitchFamily="34" charset="0"/>
              <a:buChar char="•"/>
              <a:defRPr sz="2399">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2" indent="-22855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Slide Number Placeholder 6"/>
          <p:cNvSpPr>
            <a:spLocks noGrp="1"/>
          </p:cNvSpPr>
          <p:nvPr>
            <p:ph type="sldNum" sz="quarter" idx="15"/>
          </p:nvPr>
        </p:nvSpPr>
        <p:spPr>
          <a:xfrm>
            <a:off x="11643920" y="6494779"/>
            <a:ext cx="621824" cy="372394"/>
          </a:xfrm>
          <a:prstGeom prst="rect">
            <a:avLst/>
          </a:prstGeom>
        </p:spPr>
        <p:txBody>
          <a:bodyPr/>
          <a:lstStyle/>
          <a:p>
            <a:fld id="{6E8C7BDD-EF70-493B-802D-5E1A4C88F269}" type="slidenum">
              <a:rPr>
                <a:solidFill>
                  <a:srgbClr val="706F5C"/>
                </a:solidFill>
              </a:rPr>
              <a:pPr/>
              <a:t>‹#›</a:t>
            </a:fld>
            <a:endParaRPr>
              <a:solidFill>
                <a:srgbClr val="706F5C"/>
              </a:solidFill>
            </a:endParaRPr>
          </a:p>
        </p:txBody>
      </p:sp>
    </p:spTree>
    <p:extLst>
      <p:ext uri="{BB962C8B-B14F-4D97-AF65-F5344CB8AC3E}">
        <p14:creationId xmlns:p14="http://schemas.microsoft.com/office/powerpoint/2010/main" val="41674058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6"/>
          <p:cNvSpPr txBox="1">
            <a:spLocks/>
          </p:cNvSpPr>
          <p:nvPr userDrawn="1"/>
        </p:nvSpPr>
        <p:spPr>
          <a:xfrm>
            <a:off x="11643920" y="6494779"/>
            <a:ext cx="621824"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6E8C7BDD-EF70-493B-802D-5E1A4C88F269}" type="slidenum">
              <a:rPr lang="en-US" sz="1800" smtClean="0">
                <a:solidFill>
                  <a:srgbClr val="706F5C"/>
                </a:solidFill>
              </a:rPr>
              <a:pPr/>
              <a:t>‹#›</a:t>
            </a:fld>
            <a:endParaRPr lang="en-US" sz="1800">
              <a:solidFill>
                <a:srgbClr val="706F5C"/>
              </a:solidFill>
            </a:endParaRPr>
          </a:p>
        </p:txBody>
      </p:sp>
    </p:spTree>
    <p:extLst>
      <p:ext uri="{BB962C8B-B14F-4D97-AF65-F5344CB8AC3E}">
        <p14:creationId xmlns:p14="http://schemas.microsoft.com/office/powerpoint/2010/main" val="107569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Dual column_2x2">
    <p:spTree>
      <p:nvGrpSpPr>
        <p:cNvPr id="1" name=""/>
        <p:cNvGrpSpPr/>
        <p:nvPr/>
      </p:nvGrpSpPr>
      <p:grpSpPr>
        <a:xfrm>
          <a:off x="0" y="0"/>
          <a:ext cx="0" cy="0"/>
          <a:chOff x="0" y="0"/>
          <a:chExt cx="0" cy="0"/>
        </a:xfrm>
      </p:grpSpPr>
      <p:sp>
        <p:nvSpPr>
          <p:cNvPr id="2" name="Title 1"/>
          <p:cNvSpPr>
            <a:spLocks noGrp="1"/>
          </p:cNvSpPr>
          <p:nvPr>
            <p:ph type="title"/>
          </p:nvPr>
        </p:nvSpPr>
        <p:spPr>
          <a:xfrm>
            <a:off x="528194" y="387996"/>
            <a:ext cx="11366938" cy="848411"/>
          </a:xfrm>
        </p:spPr>
        <p:txBody>
          <a:bodyPr/>
          <a:lstStyle/>
          <a:p>
            <a:r>
              <a:rPr lang="en-US"/>
              <a:t>Click to edit Master title style</a:t>
            </a:r>
          </a:p>
        </p:txBody>
      </p:sp>
      <p:sp>
        <p:nvSpPr>
          <p:cNvPr id="6" name="Content Placeholder 5"/>
          <p:cNvSpPr>
            <a:spLocks noGrp="1"/>
          </p:cNvSpPr>
          <p:nvPr>
            <p:ph sz="quarter" idx="10"/>
          </p:nvPr>
        </p:nvSpPr>
        <p:spPr>
          <a:xfrm>
            <a:off x="535463" y="1796127"/>
            <a:ext cx="5579141" cy="26503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11"/>
          </p:nvPr>
        </p:nvSpPr>
        <p:spPr>
          <a:xfrm>
            <a:off x="6322740" y="1796126"/>
            <a:ext cx="5583977" cy="26503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2"/>
          </p:nvPr>
        </p:nvSpPr>
        <p:spPr>
          <a:xfrm>
            <a:off x="538915" y="4118999"/>
            <a:ext cx="5583977" cy="26503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6321876" y="4118999"/>
            <a:ext cx="5583977" cy="26503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6"/>
          <p:cNvSpPr txBox="1">
            <a:spLocks/>
          </p:cNvSpPr>
          <p:nvPr userDrawn="1"/>
        </p:nvSpPr>
        <p:spPr>
          <a:xfrm>
            <a:off x="11643920" y="6494779"/>
            <a:ext cx="621824"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6E8C7BDD-EF70-493B-802D-5E1A4C88F269}" type="slidenum">
              <a:rPr lang="en-US" sz="1800" smtClean="0">
                <a:solidFill>
                  <a:srgbClr val="706F5C"/>
                </a:solidFill>
              </a:rPr>
              <a:pPr/>
              <a:t>‹#›</a:t>
            </a:fld>
            <a:endParaRPr lang="en-US" sz="1800">
              <a:solidFill>
                <a:srgbClr val="706F5C"/>
              </a:solidFill>
            </a:endParaRPr>
          </a:p>
        </p:txBody>
      </p:sp>
    </p:spTree>
    <p:extLst>
      <p:ext uri="{BB962C8B-B14F-4D97-AF65-F5344CB8AC3E}">
        <p14:creationId xmlns:p14="http://schemas.microsoft.com/office/powerpoint/2010/main" val="123469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tabLst/>
              <a:defRPr>
                <a:solidFill>
                  <a:srgbClr val="4D4F53"/>
                </a:solidFill>
              </a:defRPr>
            </a:lvl1pPr>
          </a:lstStyle>
          <a:p>
            <a:r>
              <a:rPr lang="en-US"/>
              <a:t>Click to edit Master title style</a:t>
            </a:r>
          </a:p>
        </p:txBody>
      </p:sp>
      <p:sp>
        <p:nvSpPr>
          <p:cNvPr id="5" name="Content Placeholder 4"/>
          <p:cNvSpPr>
            <a:spLocks noGrp="1"/>
          </p:cNvSpPr>
          <p:nvPr>
            <p:ph sz="quarter" idx="13"/>
          </p:nvPr>
        </p:nvSpPr>
        <p:spPr>
          <a:xfrm>
            <a:off x="539779" y="1799149"/>
            <a:ext cx="11378511" cy="20963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6"/>
          <p:cNvSpPr txBox="1">
            <a:spLocks/>
          </p:cNvSpPr>
          <p:nvPr userDrawn="1"/>
        </p:nvSpPr>
        <p:spPr>
          <a:xfrm>
            <a:off x="11643920" y="6494779"/>
            <a:ext cx="621824"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6E8C7BDD-EF70-493B-802D-5E1A4C88F269}" type="slidenum">
              <a:rPr lang="en-US" sz="1800" smtClean="0">
                <a:solidFill>
                  <a:srgbClr val="706F5C"/>
                </a:solidFill>
              </a:rPr>
              <a:pPr/>
              <a:t>‹#›</a:t>
            </a:fld>
            <a:endParaRPr lang="en-US" sz="1800">
              <a:solidFill>
                <a:srgbClr val="706F5C"/>
              </a:solidFill>
            </a:endParaRPr>
          </a:p>
        </p:txBody>
      </p:sp>
    </p:spTree>
    <p:extLst>
      <p:ext uri="{BB962C8B-B14F-4D97-AF65-F5344CB8AC3E}">
        <p14:creationId xmlns:p14="http://schemas.microsoft.com/office/powerpoint/2010/main" val="229506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Title_Content">
    <p:spTree>
      <p:nvGrpSpPr>
        <p:cNvPr id="1" name=""/>
        <p:cNvGrpSpPr/>
        <p:nvPr/>
      </p:nvGrpSpPr>
      <p:grpSpPr>
        <a:xfrm>
          <a:off x="0" y="0"/>
          <a:ext cx="0" cy="0"/>
          <a:chOff x="0" y="0"/>
          <a:chExt cx="0" cy="0"/>
        </a:xfrm>
      </p:grpSpPr>
      <p:sp>
        <p:nvSpPr>
          <p:cNvPr id="8" name="Title 7"/>
          <p:cNvSpPr>
            <a:spLocks noGrp="1"/>
          </p:cNvSpPr>
          <p:nvPr>
            <p:ph type="title" hasCustomPrompt="1"/>
          </p:nvPr>
        </p:nvSpPr>
        <p:spPr/>
        <p:txBody>
          <a:bodyPr wrap="square"/>
          <a:lstStyle/>
          <a:p>
            <a:r>
              <a:rPr lang="en-US"/>
              <a:t>Click to edit master title style</a:t>
            </a:r>
          </a:p>
        </p:txBody>
      </p:sp>
      <p:sp>
        <p:nvSpPr>
          <p:cNvPr id="3" name="Text Placeholder 2"/>
          <p:cNvSpPr>
            <a:spLocks noGrp="1"/>
          </p:cNvSpPr>
          <p:nvPr>
            <p:ph type="body" sz="quarter" idx="15"/>
          </p:nvPr>
        </p:nvSpPr>
        <p:spPr>
          <a:xfrm>
            <a:off x="608757" y="1632056"/>
            <a:ext cx="11220587" cy="4585300"/>
          </a:xfrm>
        </p:spPr>
        <p:txBody>
          <a:bodyPr>
            <a:noAutofit/>
          </a:bodyPr>
          <a:lstStyle>
            <a:lvl1pPr>
              <a:lnSpc>
                <a:spcPct val="150000"/>
              </a:lnSpc>
              <a:defRPr/>
            </a:lvl1pPr>
            <a:lvl2pPr>
              <a:lnSpc>
                <a:spcPct val="100000"/>
              </a:lnSpc>
              <a:defRPr/>
            </a:lvl2pPr>
          </a:lstStyle>
          <a:p>
            <a:pPr lvl="0"/>
            <a:r>
              <a:rPr lang="en-US"/>
              <a:t>Click to edit Master text styles</a:t>
            </a:r>
          </a:p>
          <a:p>
            <a:pPr lvl="1"/>
            <a:r>
              <a:rPr lang="en-US"/>
              <a:t>Second level</a:t>
            </a:r>
          </a:p>
          <a:p>
            <a:pPr lvl="2"/>
            <a:r>
              <a:rPr lang="en-US"/>
              <a:t>Third level</a:t>
            </a:r>
          </a:p>
        </p:txBody>
      </p:sp>
      <p:sp>
        <p:nvSpPr>
          <p:cNvPr id="5" name="Slide Number Placeholder 6"/>
          <p:cNvSpPr txBox="1">
            <a:spLocks/>
          </p:cNvSpPr>
          <p:nvPr userDrawn="1"/>
        </p:nvSpPr>
        <p:spPr>
          <a:xfrm>
            <a:off x="11643920" y="6494779"/>
            <a:ext cx="621824"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6E8C7BDD-EF70-493B-802D-5E1A4C88F269}" type="slidenum">
              <a:rPr lang="en-US" sz="1800" smtClean="0">
                <a:solidFill>
                  <a:srgbClr val="706F5C"/>
                </a:solidFill>
              </a:rPr>
              <a:pPr/>
              <a:t>‹#›</a:t>
            </a:fld>
            <a:endParaRPr lang="en-US" sz="1800">
              <a:solidFill>
                <a:srgbClr val="706F5C"/>
              </a:solidFill>
            </a:endParaRPr>
          </a:p>
        </p:txBody>
      </p:sp>
    </p:spTree>
    <p:extLst>
      <p:ext uri="{BB962C8B-B14F-4D97-AF65-F5344CB8AC3E}">
        <p14:creationId xmlns:p14="http://schemas.microsoft.com/office/powerpoint/2010/main" val="267542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4"/>
            <a:ext cx="11375536" cy="593278"/>
          </a:xfrm>
        </p:spPr>
        <p:txBody>
          <a:bodyPr/>
          <a:lstStyle/>
          <a:p>
            <a:r>
              <a:rPr lang="en-US"/>
              <a:t>Click to edit Master title style</a:t>
            </a:r>
          </a:p>
        </p:txBody>
      </p:sp>
      <p:sp>
        <p:nvSpPr>
          <p:cNvPr id="5" name="Text Placeholder 4"/>
          <p:cNvSpPr>
            <a:spLocks noGrp="1"/>
          </p:cNvSpPr>
          <p:nvPr>
            <p:ph type="body" sz="quarter" idx="10"/>
          </p:nvPr>
        </p:nvSpPr>
        <p:spPr>
          <a:xfrm>
            <a:off x="529662" y="1476623"/>
            <a:ext cx="11375536" cy="209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p:cNvSpPr txBox="1"/>
          <p:nvPr/>
        </p:nvSpPr>
        <p:spPr>
          <a:xfrm>
            <a:off x="22" y="6712045"/>
            <a:ext cx="1004362" cy="214826"/>
          </a:xfrm>
          <a:prstGeom prst="rect">
            <a:avLst/>
          </a:prstGeom>
          <a:noFill/>
        </p:spPr>
        <p:txBody>
          <a:bodyPr wrap="square" lIns="72859" tIns="36429" rIns="72859" bIns="36429"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546604"/>
            <a:fld id="{0462CC3E-48DD-4274-8616-D549FD7B2C15}" type="slidenum">
              <a:rPr lang="en-US" sz="900" smtClean="0">
                <a:solidFill>
                  <a:srgbClr val="FFFFFF">
                    <a:lumMod val="50000"/>
                  </a:srgbClr>
                </a:solidFill>
              </a:rPr>
              <a:pPr defTabSz="546604"/>
              <a:t>‹#›</a:t>
            </a:fld>
            <a:endParaRPr lang="en-US" sz="900">
              <a:solidFill>
                <a:srgbClr val="FFFFFF">
                  <a:lumMod val="50000"/>
                </a:srgbClr>
              </a:solidFill>
            </a:endParaRPr>
          </a:p>
        </p:txBody>
      </p:sp>
    </p:spTree>
    <p:extLst>
      <p:ext uri="{BB962C8B-B14F-4D97-AF65-F5344CB8AC3E}">
        <p14:creationId xmlns:p14="http://schemas.microsoft.com/office/powerpoint/2010/main" val="2081283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48570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Blank (title no logo)">
    <p:spTree>
      <p:nvGrpSpPr>
        <p:cNvPr id="1" name=""/>
        <p:cNvGrpSpPr/>
        <p:nvPr/>
      </p:nvGrpSpPr>
      <p:grpSpPr>
        <a:xfrm>
          <a:off x="0" y="0"/>
          <a:ext cx="0" cy="0"/>
          <a:chOff x="0" y="0"/>
          <a:chExt cx="0" cy="0"/>
        </a:xfrm>
      </p:grpSpPr>
      <p:sp>
        <p:nvSpPr>
          <p:cNvPr id="27" name="Title 2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26275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B75A0920-A5C0-44B4-805C-2A21395BDE60}"/>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solidFill>
                  <a:srgbClr val="50E6FF"/>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1"/>
            <a:ext cx="4248092"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8" name="Picture 7" descr="Two people sitting at a table using a computer.&#10;&#10;Description automatically generated">
            <a:extLst>
              <a:ext uri="{FF2B5EF4-FFF2-40B4-BE49-F238E27FC236}">
                <a16:creationId xmlns:a16="http://schemas.microsoft.com/office/drawing/2014/main" id="{E717865C-D3D8-46A5-9168-EC2C55147ED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440958" y="0"/>
            <a:ext cx="6995517" cy="6994525"/>
          </a:xfrm>
          <a:prstGeom prst="rect">
            <a:avLst/>
          </a:prstGeom>
        </p:spPr>
      </p:pic>
    </p:spTree>
    <p:extLst>
      <p:ext uri="{BB962C8B-B14F-4D97-AF65-F5344CB8AC3E}">
        <p14:creationId xmlns:p14="http://schemas.microsoft.com/office/powerpoint/2010/main" val="32179496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1"/>
            <a:ext cx="4248092"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8" name="Picture 7" descr="Two people sitting at a table using a computer.&#10;&#10;Description automatically generated">
            <a:extLst>
              <a:ext uri="{FF2B5EF4-FFF2-40B4-BE49-F238E27FC236}">
                <a16:creationId xmlns:a16="http://schemas.microsoft.com/office/drawing/2014/main" id="{2D96457C-1416-400D-9400-BB41A4DB324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440958" y="0"/>
            <a:ext cx="6995517" cy="6994525"/>
          </a:xfrm>
          <a:prstGeom prst="rect">
            <a:avLst/>
          </a:prstGeom>
        </p:spPr>
      </p:pic>
    </p:spTree>
    <p:extLst>
      <p:ext uri="{BB962C8B-B14F-4D97-AF65-F5344CB8AC3E}">
        <p14:creationId xmlns:p14="http://schemas.microsoft.com/office/powerpoint/2010/main" val="26998542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8977076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9797869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44855"/>
          </a:xfrm>
        </p:spPr>
        <p:txBody>
          <a:bodyPr/>
          <a:lstStyle>
            <a:lvl1pPr marL="233149" indent="-233149">
              <a:buSzPct val="100000"/>
              <a:buFont typeface="Arial" panose="020B0604020202020204" pitchFamily="34" charset="0"/>
              <a:buChar char="•"/>
              <a:defRPr/>
            </a:lvl1pPr>
            <a:lvl2pPr marL="466298" indent="-233149">
              <a:buSzPct val="100000"/>
              <a:buFont typeface="Arial" panose="020B0604020202020204" pitchFamily="34" charset="0"/>
              <a:buChar char="•"/>
              <a:defRPr/>
            </a:lvl2pPr>
            <a:lvl3pPr marL="670304" indent="-204005">
              <a:buSzPct val="100000"/>
              <a:buFont typeface="Arial" panose="020B0604020202020204" pitchFamily="34" charset="0"/>
              <a:buChar char="•"/>
              <a:defRPr/>
            </a:lvl3pPr>
            <a:lvl4pPr marL="859738" indent="-184576">
              <a:buSzPct val="100000"/>
              <a:buFont typeface="Arial" panose="020B0604020202020204" pitchFamily="34" charset="0"/>
              <a:buChar char="•"/>
              <a:defRPr/>
            </a:lvl4pPr>
            <a:lvl5pPr marL="1044314" indent="-171624">
              <a:buSzPct val="10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284645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665362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152213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565027"/>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3529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645140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69698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297985"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33889096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8465824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5" y="3605924"/>
            <a:ext cx="4245890" cy="345351"/>
          </a:xfrm>
        </p:spPr>
        <p:txBody>
          <a:bodyPr/>
          <a:lstStyle>
            <a:lvl1pPr marL="0" indent="0">
              <a:buNone/>
              <a:defRPr sz="2244">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10312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600059" y="2056213"/>
            <a:ext cx="4241746" cy="1130181"/>
          </a:xfrm>
        </p:spPr>
        <p:txBody>
          <a:bodyPr anchor="b"/>
          <a:lstStyle>
            <a:lvl1pPr>
              <a:defRPr/>
            </a:lvl1pPr>
          </a:lstStyle>
          <a:p>
            <a:r>
              <a:rPr lang="en-US"/>
              <a:t>Title square photo layout </a:t>
            </a:r>
          </a:p>
        </p:txBody>
      </p:sp>
    </p:spTree>
    <p:extLst>
      <p:ext uri="{BB962C8B-B14F-4D97-AF65-F5344CB8AC3E}">
        <p14:creationId xmlns:p14="http://schemas.microsoft.com/office/powerpoint/2010/main" val="1943021579"/>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10312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600059" y="2930553"/>
            <a:ext cx="4243366" cy="1130181"/>
          </a:xfrm>
        </p:spPr>
        <p:txBody>
          <a:bodyPr anchor="ctr"/>
          <a:lstStyle/>
          <a:p>
            <a:r>
              <a:rPr lang="en-US"/>
              <a:t>Click to edit Master title style</a:t>
            </a:r>
          </a:p>
        </p:txBody>
      </p:sp>
    </p:spTree>
    <p:extLst>
      <p:ext uri="{BB962C8B-B14F-4D97-AF65-F5344CB8AC3E}">
        <p14:creationId xmlns:p14="http://schemas.microsoft.com/office/powerpoint/2010/main" val="79467343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10312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600060" y="3056179"/>
            <a:ext cx="4246604" cy="878959"/>
          </a:xfrm>
        </p:spPr>
        <p:txBody>
          <a:bodyPr anchor="t"/>
          <a:lstStyle>
            <a:lvl1pPr>
              <a:defRPr sz="2856"/>
            </a:lvl1pPr>
          </a:lstStyle>
          <a:p>
            <a:r>
              <a:rPr lang="en-US"/>
              <a:t>Square photo layout with smaller text</a:t>
            </a:r>
          </a:p>
        </p:txBody>
      </p:sp>
    </p:spTree>
    <p:extLst>
      <p:ext uri="{BB962C8B-B14F-4D97-AF65-F5344CB8AC3E}">
        <p14:creationId xmlns:p14="http://schemas.microsoft.com/office/powerpoint/2010/main" val="400628565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436475" cy="4663017"/>
          </a:xfrm>
          <a:blipFill>
            <a:blip r:embed="rId2"/>
            <a:stretch>
              <a:fillRect/>
            </a:stretch>
          </a:blipFill>
        </p:spPr>
        <p:txBody>
          <a:bodyPr vert="horz" wrap="square" lIns="0" tIns="1097280" rIns="0" bIns="0" rtlCol="0" anchor="t" anchorCtr="0">
            <a:noAutofit/>
          </a:bodyPr>
          <a:lstStyle>
            <a:lvl1pPr marL="0" indent="0" algn="ctr">
              <a:buNone/>
              <a:defRPr lang="en-US" sz="1428" b="1" dirty="0">
                <a:solidFill>
                  <a:srgbClr val="FFFFFF"/>
                </a:solidFill>
              </a:defRPr>
            </a:lvl1pPr>
          </a:lstStyle>
          <a:p>
            <a:pPr marL="233149" lvl="0" indent="-233149"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600059" y="5544315"/>
            <a:ext cx="11239464" cy="565091"/>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3990865067"/>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429" y="2331508"/>
            <a:ext cx="12436475" cy="4663017"/>
          </a:xfrm>
          <a:blipFill>
            <a:blip r:embed="rId2"/>
            <a:stretch>
              <a:fillRect/>
            </a:stretch>
          </a:blipFill>
        </p:spPr>
        <p:txBody>
          <a:bodyPr vert="horz" wrap="square" lIns="0" tIns="1097280" rIns="0" bIns="0" rtlCol="0" anchor="t" anchorCtr="0">
            <a:noAutofit/>
          </a:bodyPr>
          <a:lstStyle>
            <a:lvl1pPr marL="0" indent="0" algn="ctr">
              <a:buNone/>
              <a:defRPr lang="en-US" sz="1428" b="1" dirty="0">
                <a:solidFill>
                  <a:srgbClr val="FFFFFF"/>
                </a:solidFill>
              </a:defRPr>
            </a:lvl1pPr>
          </a:lstStyle>
          <a:p>
            <a:pPr marL="233149" lvl="0" indent="-233149"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600059" y="883500"/>
            <a:ext cx="11239464" cy="565091"/>
          </a:xfrm>
        </p:spPr>
        <p:txBody>
          <a:bodyPr anchor="ctr"/>
          <a:lstStyle>
            <a:lvl1pPr algn="ctr">
              <a:defRPr/>
            </a:lvl1pPr>
          </a:lstStyle>
          <a:p>
            <a:r>
              <a:rPr lang="en-US"/>
              <a:t>Click to edit Master title style</a:t>
            </a:r>
          </a:p>
        </p:txBody>
      </p:sp>
    </p:spTree>
    <p:extLst>
      <p:ext uri="{BB962C8B-B14F-4D97-AF65-F5344CB8AC3E}">
        <p14:creationId xmlns:p14="http://schemas.microsoft.com/office/powerpoint/2010/main" val="68444921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95913" y="5802865"/>
            <a:ext cx="5475158" cy="313932"/>
          </a:xfrm>
        </p:spPr>
        <p:txBody>
          <a:bodyPr/>
          <a:lstStyle>
            <a:lvl1pPr marL="0" indent="0" algn="ctr">
              <a:spcBef>
                <a:spcPts val="0"/>
              </a:spcBef>
              <a:buNone/>
              <a:defRPr sz="204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94295" y="2065975"/>
            <a:ext cx="5475158" cy="3543893"/>
          </a:xfrm>
          <a:blipFill>
            <a:blip r:embed="rId2"/>
            <a:stretch>
              <a:fillRect/>
            </a:stretch>
          </a:blipFill>
        </p:spPr>
        <p:txBody>
          <a:bodyPr vert="horz" wrap="square" lIns="0" tIns="0" rIns="0" bIns="1188720" rtlCol="0" anchor="ctr" anchorCtr="0">
            <a:noAutofit/>
          </a:bodyPr>
          <a:lstStyle>
            <a:lvl1pPr marL="0" indent="0" algn="ctr">
              <a:buNone/>
              <a:defRPr lang="en-US" sz="1020" b="1" dirty="0">
                <a:solidFill>
                  <a:srgbClr val="FFFFFF"/>
                </a:solidFill>
              </a:defRPr>
            </a:lvl1pPr>
          </a:lstStyle>
          <a:p>
            <a:pPr marL="233149" lvl="0" indent="-233149"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367022" y="5802865"/>
            <a:ext cx="5475158" cy="313932"/>
          </a:xfrm>
        </p:spPr>
        <p:txBody>
          <a:bodyPr/>
          <a:lstStyle>
            <a:lvl1pPr marL="0" indent="0" algn="ctr">
              <a:spcBef>
                <a:spcPts val="0"/>
              </a:spcBef>
              <a:buNone/>
              <a:defRPr sz="204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364365" y="2065975"/>
            <a:ext cx="5475158" cy="3543893"/>
          </a:xfrm>
          <a:blipFill>
            <a:blip r:embed="rId2"/>
            <a:stretch>
              <a:fillRect/>
            </a:stretch>
          </a:blipFill>
        </p:spPr>
        <p:txBody>
          <a:bodyPr vert="horz" wrap="square" lIns="0" tIns="0" rIns="0" bIns="1188720" rtlCol="0" anchor="ctr" anchorCtr="0">
            <a:noAutofit/>
          </a:bodyPr>
          <a:lstStyle>
            <a:lvl1pPr marL="0" indent="0" algn="ctr">
              <a:buNone/>
              <a:defRPr lang="en-US" sz="1020" b="1" dirty="0">
                <a:solidFill>
                  <a:srgbClr val="FFFFFF"/>
                </a:solidFill>
              </a:defRPr>
            </a:lvl1pPr>
          </a:lstStyle>
          <a:p>
            <a:pPr marL="233149" lvl="0" indent="-233149" algn="ctr"/>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600059" y="466301"/>
            <a:ext cx="11239464" cy="565091"/>
          </a:xfrm>
        </p:spPr>
        <p:txBody>
          <a:bodyPr/>
          <a:lstStyle/>
          <a:p>
            <a:r>
              <a:rPr lang="en-US"/>
              <a:t>Click to edit Master title style</a:t>
            </a:r>
          </a:p>
        </p:txBody>
      </p:sp>
    </p:spTree>
    <p:extLst>
      <p:ext uri="{BB962C8B-B14F-4D97-AF65-F5344CB8AC3E}">
        <p14:creationId xmlns:p14="http://schemas.microsoft.com/office/powerpoint/2010/main" val="253250182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94296" y="5802865"/>
            <a:ext cx="3544719" cy="313932"/>
          </a:xfrm>
        </p:spPr>
        <p:txBody>
          <a:bodyPr/>
          <a:lstStyle>
            <a:lvl1pPr marL="0" indent="0" algn="ctr">
              <a:spcBef>
                <a:spcPts val="0"/>
              </a:spcBef>
              <a:buNone/>
              <a:defRPr sz="204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94295" y="2065975"/>
            <a:ext cx="3544395" cy="3543893"/>
          </a:xfrm>
          <a:blipFill>
            <a:blip r:embed="rId2"/>
            <a:stretch>
              <a:fillRect/>
            </a:stretch>
          </a:blipFill>
        </p:spPr>
        <p:txBody>
          <a:bodyPr lIns="0" tIns="0" rIns="0" bIns="1005840" anchor="ctr" anchorCtr="0">
            <a:noAutofit/>
          </a:bodyPr>
          <a:lstStyle>
            <a:lvl1pPr marL="0" indent="0" algn="ctr">
              <a:lnSpc>
                <a:spcPct val="100000"/>
              </a:lnSpc>
              <a:buNone/>
              <a:defRPr sz="816"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446040" y="5802865"/>
            <a:ext cx="3544719" cy="313932"/>
          </a:xfrm>
        </p:spPr>
        <p:txBody>
          <a:bodyPr/>
          <a:lstStyle>
            <a:lvl1pPr marL="0" indent="0" algn="ctr">
              <a:spcBef>
                <a:spcPts val="0"/>
              </a:spcBef>
              <a:buNone/>
              <a:defRPr sz="204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446040" y="2065975"/>
            <a:ext cx="3544395" cy="3543893"/>
          </a:xfrm>
          <a:blipFill>
            <a:blip r:embed="rId2"/>
            <a:stretch>
              <a:fillRect/>
            </a:stretch>
          </a:blipFill>
        </p:spPr>
        <p:txBody>
          <a:bodyPr lIns="0" tIns="0" rIns="0" bIns="1005840" anchor="ctr" anchorCtr="0">
            <a:noAutofit/>
          </a:bodyPr>
          <a:lstStyle>
            <a:lvl1pPr marL="0" indent="0" algn="ctr">
              <a:lnSpc>
                <a:spcPct val="100000"/>
              </a:lnSpc>
              <a:buNone/>
              <a:defRPr sz="816"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297462" y="5802865"/>
            <a:ext cx="3544719" cy="313932"/>
          </a:xfrm>
        </p:spPr>
        <p:txBody>
          <a:bodyPr/>
          <a:lstStyle>
            <a:lvl1pPr marL="0" indent="0" algn="ctr">
              <a:spcBef>
                <a:spcPts val="0"/>
              </a:spcBef>
              <a:buNone/>
              <a:defRPr sz="204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295128" y="2065975"/>
            <a:ext cx="3544395" cy="3543893"/>
          </a:xfrm>
          <a:blipFill>
            <a:blip r:embed="rId2"/>
            <a:stretch>
              <a:fillRect/>
            </a:stretch>
          </a:blipFill>
        </p:spPr>
        <p:txBody>
          <a:bodyPr lIns="0" tIns="0" rIns="0" bIns="1005840" anchor="ctr" anchorCtr="0">
            <a:noAutofit/>
          </a:bodyPr>
          <a:lstStyle>
            <a:lvl1pPr marL="0" indent="0" algn="ctr">
              <a:lnSpc>
                <a:spcPct val="100000"/>
              </a:lnSpc>
              <a:buNone/>
              <a:defRPr sz="816"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600059" y="466301"/>
            <a:ext cx="11239464" cy="565091"/>
          </a:xfrm>
        </p:spPr>
        <p:txBody>
          <a:bodyPr/>
          <a:lstStyle/>
          <a:p>
            <a:r>
              <a:rPr lang="en-US"/>
              <a:t>Click to edit Master title style</a:t>
            </a:r>
          </a:p>
        </p:txBody>
      </p:sp>
    </p:spTree>
    <p:extLst>
      <p:ext uri="{BB962C8B-B14F-4D97-AF65-F5344CB8AC3E}">
        <p14:creationId xmlns:p14="http://schemas.microsoft.com/office/powerpoint/2010/main" val="248071465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94295" y="4848576"/>
            <a:ext cx="2583678" cy="627864"/>
          </a:xfrm>
        </p:spPr>
        <p:txBody>
          <a:bodyPr/>
          <a:lstStyle>
            <a:lvl1pPr marL="0" indent="0" algn="ctr">
              <a:spcBef>
                <a:spcPts val="0"/>
              </a:spcBef>
              <a:buNone/>
              <a:defRPr sz="204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94294" y="2065976"/>
            <a:ext cx="2583678" cy="2583311"/>
          </a:xfrm>
          <a:blipFill>
            <a:blip r:embed="rId2"/>
            <a:stretch>
              <a:fillRect/>
            </a:stretch>
          </a:blipFill>
        </p:spPr>
        <p:txBody>
          <a:bodyPr lIns="0" tIns="0" rIns="0" bIns="731520" anchor="ctr" anchorCtr="0">
            <a:noAutofit/>
          </a:bodyPr>
          <a:lstStyle>
            <a:lvl1pPr marL="0" indent="0" algn="ctr">
              <a:lnSpc>
                <a:spcPct val="100000"/>
              </a:lnSpc>
              <a:buNone/>
              <a:defRPr sz="61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82364" y="4848576"/>
            <a:ext cx="2583678" cy="627864"/>
          </a:xfrm>
        </p:spPr>
        <p:txBody>
          <a:bodyPr/>
          <a:lstStyle>
            <a:lvl1pPr marL="0" indent="0" algn="ctr">
              <a:spcBef>
                <a:spcPts val="0"/>
              </a:spcBef>
              <a:buNone/>
              <a:defRPr sz="204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82364" y="2065976"/>
            <a:ext cx="2583678" cy="2583311"/>
          </a:xfrm>
          <a:blipFill>
            <a:blip r:embed="rId2"/>
            <a:stretch>
              <a:fillRect/>
            </a:stretch>
          </a:blipFill>
        </p:spPr>
        <p:txBody>
          <a:bodyPr lIns="0" tIns="0" rIns="0" bIns="731520" anchor="ctr" anchorCtr="0">
            <a:noAutofit/>
          </a:bodyPr>
          <a:lstStyle>
            <a:lvl1pPr marL="0" indent="0" algn="ctr">
              <a:lnSpc>
                <a:spcPct val="100000"/>
              </a:lnSpc>
              <a:buNone/>
              <a:defRPr sz="61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370433" y="4848576"/>
            <a:ext cx="2583678" cy="627864"/>
          </a:xfrm>
        </p:spPr>
        <p:txBody>
          <a:bodyPr/>
          <a:lstStyle>
            <a:lvl1pPr marL="0" indent="0" algn="ctr">
              <a:spcBef>
                <a:spcPts val="0"/>
              </a:spcBef>
              <a:buNone/>
              <a:defRPr sz="204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370433" y="2065976"/>
            <a:ext cx="2583678" cy="2583311"/>
          </a:xfrm>
          <a:blipFill>
            <a:blip r:embed="rId2"/>
            <a:stretch>
              <a:fillRect/>
            </a:stretch>
          </a:blipFill>
        </p:spPr>
        <p:txBody>
          <a:bodyPr lIns="0" tIns="0" rIns="0" bIns="731520" anchor="ctr" anchorCtr="0">
            <a:noAutofit/>
          </a:bodyPr>
          <a:lstStyle>
            <a:lvl1pPr marL="0" indent="0" algn="ctr">
              <a:lnSpc>
                <a:spcPct val="100000"/>
              </a:lnSpc>
              <a:buNone/>
              <a:defRPr sz="61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258503" y="4848576"/>
            <a:ext cx="2583678" cy="627864"/>
          </a:xfrm>
        </p:spPr>
        <p:txBody>
          <a:bodyPr/>
          <a:lstStyle>
            <a:lvl1pPr marL="0" indent="0" algn="ctr">
              <a:spcBef>
                <a:spcPts val="0"/>
              </a:spcBef>
              <a:buNone/>
              <a:defRPr sz="204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258503" y="2065976"/>
            <a:ext cx="2583678" cy="2583311"/>
          </a:xfrm>
          <a:blipFill>
            <a:blip r:embed="rId2"/>
            <a:stretch>
              <a:fillRect/>
            </a:stretch>
          </a:blipFill>
        </p:spPr>
        <p:txBody>
          <a:bodyPr lIns="0" tIns="0" rIns="0" bIns="731520" anchor="ctr" anchorCtr="0">
            <a:noAutofit/>
          </a:bodyPr>
          <a:lstStyle>
            <a:lvl1pPr marL="0" indent="0" algn="ctr">
              <a:lnSpc>
                <a:spcPct val="100000"/>
              </a:lnSpc>
              <a:buNone/>
              <a:defRPr sz="612"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600059" y="466301"/>
            <a:ext cx="11239464" cy="565091"/>
          </a:xfrm>
        </p:spPr>
        <p:txBody>
          <a:bodyPr/>
          <a:lstStyle/>
          <a:p>
            <a:r>
              <a:rPr lang="en-US"/>
              <a:t>Click to edit Master title style</a:t>
            </a:r>
          </a:p>
        </p:txBody>
      </p:sp>
    </p:spTree>
    <p:extLst>
      <p:ext uri="{BB962C8B-B14F-4D97-AF65-F5344CB8AC3E}">
        <p14:creationId xmlns:p14="http://schemas.microsoft.com/office/powerpoint/2010/main" val="1589120918"/>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6092301"/>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278029" y="2057881"/>
            <a:ext cx="3564152" cy="313932"/>
          </a:xfrm>
        </p:spPr>
        <p:txBody>
          <a:bodyPr/>
          <a:lstStyle>
            <a:lvl1pPr marL="0" indent="0">
              <a:buFontTx/>
              <a:buNone/>
              <a:defRPr sz="2040"/>
            </a:lvl1pPr>
          </a:lstStyle>
          <a:p>
            <a:pPr lvl="0"/>
            <a:r>
              <a:rPr lang="en-US"/>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94294" y="1465289"/>
            <a:ext cx="7398732" cy="4928550"/>
          </a:xfrm>
          <a:blipFill>
            <a:blip r:embed="rId2"/>
            <a:stretch>
              <a:fillRect/>
            </a:stretch>
          </a:blipFill>
        </p:spPr>
        <p:txBody>
          <a:bodyPr bIns="1005840" anchor="ctr">
            <a:noAutofit/>
          </a:bodyPr>
          <a:lstStyle>
            <a:lvl1pPr marL="0" indent="0" algn="ctr">
              <a:buNone/>
              <a:defRPr sz="1020" b="1">
                <a:solidFill>
                  <a:srgbClr val="000000"/>
                </a:solidFill>
              </a:defRPr>
            </a:lvl1pPr>
          </a:lstStyle>
          <a:p>
            <a:r>
              <a:rPr lang="en-US"/>
              <a:t>Drag &amp; drop a screenshot </a:t>
            </a:r>
            <a:br>
              <a:rPr lang="en-US"/>
            </a:br>
            <a:r>
              <a:rPr lang="en-US"/>
              <a:t>here or click or tap icon </a:t>
            </a:r>
            <a:br>
              <a:rPr lang="en-US"/>
            </a:br>
            <a:r>
              <a:rPr lang="en-US"/>
              <a:t>below to insert </a:t>
            </a:r>
          </a:p>
        </p:txBody>
      </p:sp>
    </p:spTree>
    <p:extLst>
      <p:ext uri="{BB962C8B-B14F-4D97-AF65-F5344CB8AC3E}">
        <p14:creationId xmlns:p14="http://schemas.microsoft.com/office/powerpoint/2010/main" val="2902754183"/>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3064116"/>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13098"/>
            <a:ext cx="3247476" cy="565091"/>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138692261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13098"/>
            <a:ext cx="3247476" cy="565091"/>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124056782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13098"/>
            <a:ext cx="3245833" cy="565091"/>
          </a:xfrm>
        </p:spPr>
        <p:txBody>
          <a:bodyPr anchor="ctr"/>
          <a:lstStyle>
            <a:lvl1pPr>
              <a:defRPr/>
            </a:lvl1pPr>
          </a:lstStyle>
          <a:p>
            <a:r>
              <a:rPr lang="en-US"/>
              <a:t>Title</a:t>
            </a:r>
          </a:p>
        </p:txBody>
      </p:sp>
    </p:spTree>
    <p:extLst>
      <p:ext uri="{BB962C8B-B14F-4D97-AF65-F5344CB8AC3E}">
        <p14:creationId xmlns:p14="http://schemas.microsoft.com/office/powerpoint/2010/main" val="342234539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5248537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089364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5737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5240653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81544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ith photo_black text 1">
    <p:bg>
      <p:bgRef idx="1001">
        <a:schemeClr val="bg1"/>
      </p:bgRef>
    </p:bg>
    <p:spTree>
      <p:nvGrpSpPr>
        <p:cNvPr id="1" name=""/>
        <p:cNvGrpSpPr/>
        <p:nvPr/>
      </p:nvGrpSpPr>
      <p:grpSpPr>
        <a:xfrm>
          <a:off x="0" y="0"/>
          <a:ext cx="0" cy="0"/>
          <a:chOff x="0" y="0"/>
          <a:chExt cx="0" cy="0"/>
        </a:xfrm>
      </p:grpSpPr>
      <p:pic>
        <p:nvPicPr>
          <p:cNvPr id="13" name="Picture 12" descr="A picture containing wall, sky&#10;&#10;Description automatically generated">
            <a:extLst>
              <a:ext uri="{FF2B5EF4-FFF2-40B4-BE49-F238E27FC236}">
                <a16:creationId xmlns:a16="http://schemas.microsoft.com/office/drawing/2014/main" id="{727A6542-FA47-4C99-9B0D-5D0D03140F1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6994526"/>
          </a:xfrm>
          <a:prstGeom prst="rect">
            <a:avLst/>
          </a:prstGeom>
        </p:spPr>
      </p:pic>
      <p:sp>
        <p:nvSpPr>
          <p:cNvPr id="10" name="Rectangle 9">
            <a:extLst>
              <a:ext uri="{FF2B5EF4-FFF2-40B4-BE49-F238E27FC236}">
                <a16:creationId xmlns:a16="http://schemas.microsoft.com/office/drawing/2014/main" id="{CE79D1A1-B684-45E5-AE16-5134A1F80FAF}"/>
              </a:ext>
            </a:extLst>
          </p:cNvPr>
          <p:cNvSpPr/>
          <p:nvPr userDrawn="1"/>
        </p:nvSpPr>
        <p:spPr bwMode="auto">
          <a:xfrm>
            <a:off x="0" y="0"/>
            <a:ext cx="7742237" cy="6994524"/>
          </a:xfrm>
          <a:prstGeom prst="rect">
            <a:avLst/>
          </a:prstGeom>
          <a:gradFill flip="none" rotWithShape="1">
            <a:gsLst>
              <a:gs pos="0">
                <a:schemeClr val="accent1">
                  <a:lumMod val="5000"/>
                  <a:lumOff val="95000"/>
                  <a:alpha val="0"/>
                </a:schemeClr>
              </a:gs>
              <a:gs pos="100000">
                <a:schemeClr val="bg1">
                  <a:alpha val="7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595915" y="2474071"/>
            <a:ext cx="5185566" cy="1130053"/>
          </a:xfrm>
          <a:noFill/>
        </p:spPr>
        <p:txBody>
          <a:bodyPr wrap="square" lIns="0" tIns="0" rIns="0" bIns="0" anchor="b" anchorCtr="0">
            <a:spAutoFit/>
          </a:bodyPr>
          <a:lstStyle>
            <a:lvl1pPr>
              <a:defRPr sz="3600" spc="-51"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5186010" cy="313904"/>
          </a:xfrm>
          <a:noFill/>
        </p:spPr>
        <p:txBody>
          <a:bodyPr wrap="square" lIns="0" tIns="0" rIns="0" bIns="0">
            <a:spAutoFit/>
          </a:bodyPr>
          <a:lstStyle>
            <a:lvl1pPr marL="0" indent="0">
              <a:spcBef>
                <a:spcPts val="0"/>
              </a:spcBef>
              <a:buNone/>
              <a:defRPr sz="20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20" name="Picture 19">
            <a:extLst>
              <a:ext uri="{FF2B5EF4-FFF2-40B4-BE49-F238E27FC236}">
                <a16:creationId xmlns:a16="http://schemas.microsoft.com/office/drawing/2014/main" id="{377D1AA6-9B9B-442B-93BD-242FE180E9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12201556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ank you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F655746-0C3B-471F-A078-7ABA6DFB59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8" name="Rectangle 7">
            <a:extLst>
              <a:ext uri="{FF2B5EF4-FFF2-40B4-BE49-F238E27FC236}">
                <a16:creationId xmlns:a16="http://schemas.microsoft.com/office/drawing/2014/main" id="{9C53D068-1EFE-4D02-84E8-90FD7FBD3FAB}"/>
              </a:ext>
            </a:extLst>
          </p:cNvPr>
          <p:cNvSpPr/>
          <p:nvPr userDrawn="1"/>
        </p:nvSpPr>
        <p:spPr bwMode="auto">
          <a:xfrm>
            <a:off x="0" y="0"/>
            <a:ext cx="9190037" cy="6994524"/>
          </a:xfrm>
          <a:prstGeom prst="rect">
            <a:avLst/>
          </a:prstGeom>
          <a:gradFill flip="none" rotWithShape="1">
            <a:gsLst>
              <a:gs pos="0">
                <a:schemeClr val="bg1">
                  <a:alpha val="0"/>
                </a:schemeClr>
              </a:gs>
              <a:gs pos="100000">
                <a:schemeClr val="bg1">
                  <a:alpha val="92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9" name="Picture 8">
            <a:extLst>
              <a:ext uri="{FF2B5EF4-FFF2-40B4-BE49-F238E27FC236}">
                <a16:creationId xmlns:a16="http://schemas.microsoft.com/office/drawing/2014/main" id="{C2D1B6C6-8D40-495F-A7D4-74B5B4E512E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38543793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620009"/>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2582929"/>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7503040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42827691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0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98114F-A7FB-41CB-B3C8-E6593CED10A2}" type="datetime1">
              <a:rPr lang="en-US" smtClean="0"/>
              <a:t>6/22/2020</a:t>
            </a:fld>
            <a:endParaRPr lang="en-US"/>
          </a:p>
        </p:txBody>
      </p:sp>
      <p:sp>
        <p:nvSpPr>
          <p:cNvPr id="5" name="Footer Placeholder 4"/>
          <p:cNvSpPr>
            <a:spLocks noGrp="1"/>
          </p:cNvSpPr>
          <p:nvPr>
            <p:ph type="ftr" sz="quarter" idx="11"/>
          </p:nvPr>
        </p:nvSpPr>
        <p:spPr/>
        <p:txBody>
          <a:bodyPr/>
          <a:lstStyle/>
          <a:p>
            <a:r>
              <a:rPr lang="en-US"/>
              <a:t>Microsoft Confidential</a:t>
            </a:r>
          </a:p>
        </p:txBody>
      </p:sp>
      <p:sp>
        <p:nvSpPr>
          <p:cNvPr id="6" name="Slide Number Placeholder 5"/>
          <p:cNvSpPr>
            <a:spLocks noGrp="1"/>
          </p:cNvSpPr>
          <p:nvPr>
            <p:ph type="sldNum" sz="quarter" idx="12"/>
          </p:nvPr>
        </p:nvSpPr>
        <p:spPr/>
        <p:txBody>
          <a:bodyPr/>
          <a:lstStyle/>
          <a:p>
            <a:fld id="{9A5C5EED-4C26-4E0F-971E-EBF34ECA35D9}" type="slidenum">
              <a:rPr lang="en-US" smtClean="0"/>
              <a:t>‹#›</a:t>
            </a:fld>
            <a:endParaRPr lang="en-US"/>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2275935031"/>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565091"/>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2726387769"/>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Photo layout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7994" y="2164317"/>
            <a:ext cx="5664356" cy="2421972"/>
          </a:xfrm>
        </p:spPr>
        <p:txBody>
          <a:bodyPr wrap="square" lIns="0" tIns="0" rIns="0" bIns="0">
            <a:noAutofit/>
          </a:bodyPr>
          <a:lstStyle>
            <a:lvl1pPr marL="0" marR="0" indent="0" algn="l" defTabSz="932563" rtl="0" eaLnBrk="1" fontAlgn="auto" latinLnBrk="0" hangingPunct="1">
              <a:lnSpc>
                <a:spcPct val="100000"/>
              </a:lnSpc>
              <a:spcBef>
                <a:spcPts val="2000"/>
              </a:spcBef>
              <a:spcAft>
                <a:spcPts val="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a:t>
            </a:r>
          </a:p>
          <a:p>
            <a:pPr lvl="0"/>
            <a:r>
              <a:rPr lang="pt-BR"/>
              <a:t>Subhead Segoe UI 26</a:t>
            </a:r>
          </a:p>
          <a:p>
            <a:pPr lvl="0"/>
            <a:r>
              <a:rPr lang="pt-BR"/>
              <a:t>Subhead Segoe UI 26</a:t>
            </a:r>
          </a:p>
        </p:txBody>
      </p:sp>
      <p:sp>
        <p:nvSpPr>
          <p:cNvPr id="3" name="Title 2">
            <a:extLst>
              <a:ext uri="{FF2B5EF4-FFF2-40B4-BE49-F238E27FC236}">
                <a16:creationId xmlns:a16="http://schemas.microsoft.com/office/drawing/2014/main" id="{43E187AA-EF04-4AB1-BC58-089B2A33C59B}"/>
              </a:ext>
            </a:extLst>
          </p:cNvPr>
          <p:cNvSpPr>
            <a:spLocks noGrp="1"/>
          </p:cNvSpPr>
          <p:nvPr>
            <p:ph type="title" hasCustomPrompt="1"/>
          </p:nvPr>
        </p:nvSpPr>
        <p:spPr>
          <a:xfrm>
            <a:off x="437994" y="447521"/>
            <a:ext cx="5664356" cy="565091"/>
          </a:xfrm>
        </p:spPr>
        <p:txBody>
          <a:bodyPr/>
          <a:lstStyle>
            <a:lvl1pPr>
              <a:defRPr/>
            </a:lvl1pPr>
          </a:lstStyle>
          <a:p>
            <a:r>
              <a:rPr lang="en-US"/>
              <a:t>Photo layout 1</a:t>
            </a:r>
          </a:p>
        </p:txBody>
      </p:sp>
      <p:sp>
        <p:nvSpPr>
          <p:cNvPr id="7" name="Picture Placeholder 3">
            <a:extLst>
              <a:ext uri="{FF2B5EF4-FFF2-40B4-BE49-F238E27FC236}">
                <a16:creationId xmlns:a16="http://schemas.microsoft.com/office/drawing/2014/main" id="{2A12A0E8-1E58-4A65-BA42-BEF0F69D25C0}"/>
              </a:ext>
            </a:extLst>
          </p:cNvPr>
          <p:cNvSpPr>
            <a:spLocks noGrp="1"/>
          </p:cNvSpPr>
          <p:nvPr>
            <p:ph type="pic" sz="quarter" idx="10" hasCustomPrompt="1"/>
          </p:nvPr>
        </p:nvSpPr>
        <p:spPr>
          <a:xfrm>
            <a:off x="6334126" y="2"/>
            <a:ext cx="6102349" cy="6994525"/>
          </a:xfrm>
          <a:blipFill dpi="0" rotWithShape="1">
            <a:blip r:embed="rId2"/>
            <a:srcRect/>
            <a:stretch>
              <a:fillRect/>
            </a:stretch>
          </a:blipFill>
        </p:spPr>
        <p:txBody>
          <a:bodyPr anchor="ctr">
            <a:noAutofit/>
          </a:bodyPr>
          <a:lstStyle>
            <a:lvl1pPr marL="0" indent="0" algn="ctr">
              <a:buNone/>
              <a:defRPr sz="2000">
                <a:solidFill>
                  <a:schemeClr val="bg2"/>
                </a:solidFill>
                <a:latin typeface="+mj-lt"/>
              </a:defRPr>
            </a:lvl1pPr>
          </a:lstStyle>
          <a:p>
            <a:r>
              <a:rPr lang="en-US"/>
              <a:t> </a:t>
            </a:r>
          </a:p>
        </p:txBody>
      </p:sp>
    </p:spTree>
    <p:extLst>
      <p:ext uri="{BB962C8B-B14F-4D97-AF65-F5344CB8AC3E}">
        <p14:creationId xmlns:p14="http://schemas.microsoft.com/office/powerpoint/2010/main" val="3373962296"/>
      </p:ext>
    </p:extLst>
  </p:cSld>
  <p:clrMapOvr>
    <a:masterClrMapping/>
  </p:clrMapOvr>
  <p:transition>
    <p:fade/>
  </p:transition>
  <p:extLst>
    <p:ext uri="{DCECCB84-F9BA-43D5-87BE-67443E8EF086}">
      <p15:sldGuideLst xmlns:p15="http://schemas.microsoft.com/office/powerpoint/2012/main"/>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34811-3A34-4A90-AFDC-049F66C2521C}"/>
              </a:ext>
            </a:extLst>
          </p:cNvPr>
          <p:cNvSpPr>
            <a:spLocks noGrp="1"/>
          </p:cNvSpPr>
          <p:nvPr>
            <p:ph type="ctrTitle"/>
          </p:nvPr>
        </p:nvSpPr>
        <p:spPr>
          <a:xfrm>
            <a:off x="1554560" y="2638169"/>
            <a:ext cx="9327356" cy="941668"/>
          </a:xfrm>
        </p:spPr>
        <p:txBody>
          <a:bodyPr anchor="b"/>
          <a:lstStyle>
            <a:lvl1pPr algn="ctr">
              <a:defRPr sz="6119"/>
            </a:lvl1pPr>
          </a:lstStyle>
          <a:p>
            <a:r>
              <a:rPr lang="en-US"/>
              <a:t>Click to edit Master title style</a:t>
            </a:r>
          </a:p>
        </p:txBody>
      </p:sp>
      <p:sp>
        <p:nvSpPr>
          <p:cNvPr id="3" name="Subtitle 2">
            <a:extLst>
              <a:ext uri="{FF2B5EF4-FFF2-40B4-BE49-F238E27FC236}">
                <a16:creationId xmlns:a16="http://schemas.microsoft.com/office/drawing/2014/main" id="{89821C0E-237B-4E3E-AECC-8DB0CCC96F01}"/>
              </a:ext>
            </a:extLst>
          </p:cNvPr>
          <p:cNvSpPr>
            <a:spLocks noGrp="1"/>
          </p:cNvSpPr>
          <p:nvPr>
            <p:ph type="subTitle" idx="1"/>
          </p:nvPr>
        </p:nvSpPr>
        <p:spPr>
          <a:xfrm>
            <a:off x="1554560" y="3673745"/>
            <a:ext cx="9327356" cy="376706"/>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a:extLst>
              <a:ext uri="{FF2B5EF4-FFF2-40B4-BE49-F238E27FC236}">
                <a16:creationId xmlns:a16="http://schemas.microsoft.com/office/drawing/2014/main" id="{9B0DE7CE-8922-4F0F-BB63-8A16F7B106B1}"/>
              </a:ext>
            </a:extLst>
          </p:cNvPr>
          <p:cNvSpPr>
            <a:spLocks noGrp="1"/>
          </p:cNvSpPr>
          <p:nvPr>
            <p:ph type="dt" sz="half" idx="10"/>
          </p:nvPr>
        </p:nvSpPr>
        <p:spPr/>
        <p:txBody>
          <a:bodyPr/>
          <a:lstStyle/>
          <a:p>
            <a:fld id="{A43F2E5C-5690-48C8-B22D-F46E4E63B03C}" type="datetimeFigureOut">
              <a:rPr lang="en-US" smtClean="0"/>
              <a:t>6/22/2020</a:t>
            </a:fld>
            <a:endParaRPr lang="en-US"/>
          </a:p>
        </p:txBody>
      </p:sp>
      <p:sp>
        <p:nvSpPr>
          <p:cNvPr id="5" name="Footer Placeholder 4">
            <a:extLst>
              <a:ext uri="{FF2B5EF4-FFF2-40B4-BE49-F238E27FC236}">
                <a16:creationId xmlns:a16="http://schemas.microsoft.com/office/drawing/2014/main" id="{E6F51358-FF3F-409D-B742-551D8F4863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295406-51DC-49F5-8816-F842033DC9E8}"/>
              </a:ext>
            </a:extLst>
          </p:cNvPr>
          <p:cNvSpPr>
            <a:spLocks noGrp="1"/>
          </p:cNvSpPr>
          <p:nvPr>
            <p:ph type="sldNum" sz="quarter" idx="12"/>
          </p:nvPr>
        </p:nvSpPr>
        <p:spPr/>
        <p:txBody>
          <a:bodyPr/>
          <a:lstStyle/>
          <a:p>
            <a:fld id="{C2011ABA-AF85-4A3C-8064-3E4321C4965B}" type="slidenum">
              <a:rPr lang="en-US" smtClean="0"/>
              <a:t>‹#›</a:t>
            </a:fld>
            <a:endParaRPr lang="en-US"/>
          </a:p>
        </p:txBody>
      </p:sp>
    </p:spTree>
    <p:extLst>
      <p:ext uri="{BB962C8B-B14F-4D97-AF65-F5344CB8AC3E}">
        <p14:creationId xmlns:p14="http://schemas.microsoft.com/office/powerpoint/2010/main" val="2747846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457" b="14169"/>
          <a:stretch/>
        </p:blipFill>
        <p:spPr>
          <a:xfrm>
            <a:off x="0" y="1"/>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68915"/>
            <a:ext cx="9590081" cy="18502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41404205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FB340F29-83F6-41D3-B2F8-D8D458C61EA0}"/>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28705" name="think-cell Slide" r:id="rId5" imgW="425" imgH="424" progId="TCLayout.ActiveDocument.1">
                  <p:embed/>
                </p:oleObj>
              </mc:Choice>
              <mc:Fallback>
                <p:oleObj name="think-cell Slide" r:id="rId5" imgW="425" imgH="424" progId="TCLayout.ActiveDocument.1">
                  <p:embed/>
                  <p:pic>
                    <p:nvPicPr>
                      <p:cNvPr id="3" name="Object 2" hidden="1">
                        <a:extLst>
                          <a:ext uri="{FF2B5EF4-FFF2-40B4-BE49-F238E27FC236}">
                            <a16:creationId xmlns:a16="http://schemas.microsoft.com/office/drawing/2014/main" id="{FB340F29-83F6-41D3-B2F8-D8D458C61EA0}"/>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CB8E94E-3DBE-4131-9EC7-F011C0FD1733}"/>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7"/>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9449583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Picture 3">
            <a:extLst>
              <a:ext uri="{FF2B5EF4-FFF2-40B4-BE49-F238E27FC236}">
                <a16:creationId xmlns:a16="http://schemas.microsoft.com/office/drawing/2014/main" id="{CC8BA942-27B6-4AF2-BD7A-E0D5983770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17263809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75268FC-F645-406E-8BED-66BF44B7F42B}"/>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29729" name="think-cell Slide" r:id="rId5" imgW="425" imgH="424" progId="TCLayout.ActiveDocument.1">
                  <p:embed/>
                </p:oleObj>
              </mc:Choice>
              <mc:Fallback>
                <p:oleObj name="think-cell Slide" r:id="rId5" imgW="425" imgH="424" progId="TCLayout.ActiveDocument.1">
                  <p:embed/>
                  <p:pic>
                    <p:nvPicPr>
                      <p:cNvPr id="3" name="Object 2" hidden="1">
                        <a:extLst>
                          <a:ext uri="{FF2B5EF4-FFF2-40B4-BE49-F238E27FC236}">
                            <a16:creationId xmlns:a16="http://schemas.microsoft.com/office/drawing/2014/main" id="{D75268FC-F645-406E-8BED-66BF44B7F42B}"/>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45209E9-C0D9-40F4-9B8A-552B8CAC0B6C}"/>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7"/>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004728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05C6380E-D5F9-4EFD-8B60-FBDD5C65BCF4}"/>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0753"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05C6380E-D5F9-4EFD-8B60-FBDD5C65BCF4}"/>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1D996B8-01E5-485D-9E29-DFFFB268D787}"/>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1234758737"/>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4DD1706-54AD-4A86-847C-6E3B2752233C}"/>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1777" name="think-cell Slide" r:id="rId5" imgW="425" imgH="424" progId="TCLayout.ActiveDocument.1">
                  <p:embed/>
                </p:oleObj>
              </mc:Choice>
              <mc:Fallback>
                <p:oleObj name="think-cell Slide" r:id="rId5" imgW="425" imgH="424" progId="TCLayout.ActiveDocument.1">
                  <p:embed/>
                  <p:pic>
                    <p:nvPicPr>
                      <p:cNvPr id="3" name="Object 2" hidden="1">
                        <a:extLst>
                          <a:ext uri="{FF2B5EF4-FFF2-40B4-BE49-F238E27FC236}">
                            <a16:creationId xmlns:a16="http://schemas.microsoft.com/office/drawing/2014/main" id="{54DD1706-54AD-4A86-847C-6E3B2752233C}"/>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922768D-AFA0-4BF0-B3D4-CAD1848825AC}"/>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715917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87776B7-FDFE-4A70-B6C1-49139C930D51}"/>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2801"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887776B7-FDFE-4A70-B6C1-49139C930D51}"/>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FE528C23-BEEB-436C-98F0-4588AC38D8F1}"/>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34605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F439A5F-B7CB-4F08-AB5A-AF074EF1F7AC}"/>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3825"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2F439A5F-B7CB-4F08-AB5A-AF074EF1F7AC}"/>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D72AB23-4ED8-4B8C-8424-9E925DFF72D7}"/>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66405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97B16AA-8130-4B89-BC31-A3C86D210E5C}"/>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4849"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597B16AA-8130-4B89-BC31-A3C86D210E5C}"/>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C9E6A128-3FF5-4D87-8961-2542FB0A6C85}"/>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3672993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5873"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4287072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04E0794-A9F8-427F-87CF-D7BC82F7466B}"/>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6897"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E04E0794-A9F8-427F-87CF-D7BC82F7466B}"/>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C378F214-8427-4CC9-8928-D9A1511E5135}"/>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040"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6701237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00BB8E8-0810-4A19-8940-FF44AC8B8FBB}"/>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7921" name="think-cell Slide" r:id="rId5" imgW="425" imgH="424" progId="TCLayout.ActiveDocument.1">
                  <p:embed/>
                </p:oleObj>
              </mc:Choice>
              <mc:Fallback>
                <p:oleObj name="think-cell Slide" r:id="rId5" imgW="425" imgH="424" progId="TCLayout.ActiveDocument.1">
                  <p:embed/>
                  <p:pic>
                    <p:nvPicPr>
                      <p:cNvPr id="6" name="Object 5" hidden="1">
                        <a:extLst>
                          <a:ext uri="{FF2B5EF4-FFF2-40B4-BE49-F238E27FC236}">
                            <a16:creationId xmlns:a16="http://schemas.microsoft.com/office/drawing/2014/main" id="{A00BB8E8-0810-4A19-8940-FF44AC8B8FBB}"/>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F8876AF-4D0A-4175-A3E0-0E7408CD5993}"/>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9930464"/>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747BE53F-26D7-4023-BACD-FA687AD613C3}"/>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8945" name="think-cell Slide" r:id="rId4" imgW="425" imgH="424" progId="TCLayout.ActiveDocument.1">
                  <p:embed/>
                </p:oleObj>
              </mc:Choice>
              <mc:Fallback>
                <p:oleObj name="think-cell Slide" r:id="rId4" imgW="425" imgH="424" progId="TCLayout.ActiveDocument.1">
                  <p:embed/>
                  <p:pic>
                    <p:nvPicPr>
                      <p:cNvPr id="2" name="Object 1" hidden="1">
                        <a:extLst>
                          <a:ext uri="{FF2B5EF4-FFF2-40B4-BE49-F238E27FC236}">
                            <a16:creationId xmlns:a16="http://schemas.microsoft.com/office/drawing/2014/main" id="{747BE53F-26D7-4023-BACD-FA687AD613C3}"/>
                          </a:ext>
                        </a:extLst>
                      </p:cNvPr>
                      <p:cNvPicPr/>
                      <p:nvPr/>
                    </p:nvPicPr>
                    <p:blipFill>
                      <a:blip r:embed="rId5"/>
                      <a:stretch>
                        <a:fillRect/>
                      </a:stretch>
                    </p:blipFill>
                    <p:spPr>
                      <a:xfrm>
                        <a:off x="1620" y="1619"/>
                        <a:ext cx="1620" cy="1620"/>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168321741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33474954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D64341D-0732-461F-ADED-B74E69F68584}"/>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39969" name="think-cell Slide" r:id="rId4" imgW="425" imgH="424" progId="TCLayout.ActiveDocument.1">
                  <p:embed/>
                </p:oleObj>
              </mc:Choice>
              <mc:Fallback>
                <p:oleObj name="think-cell Slide" r:id="rId4" imgW="425" imgH="424" progId="TCLayout.ActiveDocument.1">
                  <p:embed/>
                  <p:pic>
                    <p:nvPicPr>
                      <p:cNvPr id="2" name="Object 1" hidden="1">
                        <a:extLst>
                          <a:ext uri="{FF2B5EF4-FFF2-40B4-BE49-F238E27FC236}">
                            <a16:creationId xmlns:a16="http://schemas.microsoft.com/office/drawing/2014/main" id="{2D64341D-0732-461F-ADED-B74E69F68584}"/>
                          </a:ext>
                        </a:extLst>
                      </p:cNvPr>
                      <p:cNvPicPr/>
                      <p:nvPr/>
                    </p:nvPicPr>
                    <p:blipFill>
                      <a:blip r:embed="rId5"/>
                      <a:stretch>
                        <a:fillRect/>
                      </a:stretch>
                    </p:blipFill>
                    <p:spPr>
                      <a:xfrm>
                        <a:off x="1620" y="1619"/>
                        <a:ext cx="1620" cy="1620"/>
                      </a:xfrm>
                      <a:prstGeom prst="rect">
                        <a:avLst/>
                      </a:prstGeom>
                    </p:spPr>
                  </p:pic>
                </p:oleObj>
              </mc:Fallback>
            </mc:AlternateContent>
          </a:graphicData>
        </a:graphic>
      </p:graphicFrame>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334434173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A2415EA-8BB2-43EE-9D83-54769BE1220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0993" name="think-cell Slide" r:id="rId4" imgW="425" imgH="424" progId="TCLayout.ActiveDocument.1">
                  <p:embed/>
                </p:oleObj>
              </mc:Choice>
              <mc:Fallback>
                <p:oleObj name="think-cell Slide" r:id="rId4" imgW="425" imgH="424" progId="TCLayout.ActiveDocument.1">
                  <p:embed/>
                  <p:pic>
                    <p:nvPicPr>
                      <p:cNvPr id="4" name="Object 3" hidden="1">
                        <a:extLst>
                          <a:ext uri="{FF2B5EF4-FFF2-40B4-BE49-F238E27FC236}">
                            <a16:creationId xmlns:a16="http://schemas.microsoft.com/office/drawing/2014/main" id="{3A2415EA-8BB2-43EE-9D83-54769BE12206}"/>
                          </a:ext>
                        </a:extLst>
                      </p:cNvPr>
                      <p:cNvPicPr/>
                      <p:nvPr/>
                    </p:nvPicPr>
                    <p:blipFill>
                      <a:blip r:embed="rId5"/>
                      <a:stretch>
                        <a:fillRect/>
                      </a:stretch>
                    </p:blipFill>
                    <p:spPr>
                      <a:xfrm>
                        <a:off x="1620" y="1619"/>
                        <a:ext cx="1620" cy="1620"/>
                      </a:xfrm>
                      <a:prstGeom prst="rect">
                        <a:avLst/>
                      </a:prstGeom>
                    </p:spPr>
                  </p:pic>
                </p:oleObj>
              </mc:Fallback>
            </mc:AlternateContent>
          </a:graphicData>
        </a:graphic>
      </p:graphicFrame>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400879205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66AFBC3-3141-469E-962D-DD9B3CFF68A4}"/>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2017"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366AFBC3-3141-469E-962D-DD9B3CFF68A4}"/>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402B0C5-866E-448D-9393-CB396C4B6DE4}"/>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4955698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966820F-DD95-4D8F-BFE4-8BABB918BE5B}"/>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3041"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D966820F-DD95-4D8F-BFE4-8BABB918BE5B}"/>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F10DF4A-E96D-4331-9F14-609A5BF5F865}"/>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8330883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31F65A6-AB45-45B9-A800-7244A9119FF5}"/>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4065"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931F65A6-AB45-45B9-A800-7244A9119FF5}"/>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32B4A02-8C53-4236-AFFA-6F0B3BE45EC6}"/>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2317913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FD2B57C-B673-46D7-B4EE-9CE1B9A7AEE5}"/>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5089"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1FD2B57C-B673-46D7-B4EE-9CE1B9A7AEE5}"/>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61953EB-1146-4AB2-83EE-2BB2396FB862}"/>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3672"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8575952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73490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423462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B24BA3D-6003-4118-A460-F4D161FBF80C}"/>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48161" name="think-cell Slide" r:id="rId5" imgW="425" imgH="424" progId="TCLayout.ActiveDocument.1">
                  <p:embed/>
                </p:oleObj>
              </mc:Choice>
              <mc:Fallback>
                <p:oleObj name="think-cell Slide" r:id="rId5" imgW="425" imgH="424" progId="TCLayout.ActiveDocument.1">
                  <p:embed/>
                  <p:pic>
                    <p:nvPicPr>
                      <p:cNvPr id="4" name="Object 3" hidden="1">
                        <a:extLst>
                          <a:ext uri="{FF2B5EF4-FFF2-40B4-BE49-F238E27FC236}">
                            <a16:creationId xmlns:a16="http://schemas.microsoft.com/office/drawing/2014/main" id="{6B24BA3D-6003-4118-A460-F4D161FBF80C}"/>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8C73153-712E-4821-AFB5-F397792C76AE}"/>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8336506"/>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36459582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 librar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28987" y="433647"/>
            <a:ext cx="5394960" cy="123076"/>
          </a:xfrm>
        </p:spPr>
        <p:txBody>
          <a:bodyPr wrap="square" lIns="0" tIns="0" rIns="0" bIns="0" anchor="ctr">
            <a:spAutoFit/>
          </a:bodyPr>
          <a:lstStyle>
            <a:lvl1pPr>
              <a:defRPr sz="800" spc="0">
                <a:gradFill>
                  <a:gsLst>
                    <a:gs pos="0">
                      <a:schemeClr val="tx1">
                        <a:lumMod val="60000"/>
                        <a:lumOff val="40000"/>
                      </a:schemeClr>
                    </a:gs>
                    <a:gs pos="100000">
                      <a:schemeClr val="tx1">
                        <a:lumMod val="60000"/>
                        <a:lumOff val="40000"/>
                      </a:schemeClr>
                    </a:gs>
                  </a:gsLst>
                  <a:lin ang="5400000" scaled="0"/>
                </a:gradFill>
                <a:latin typeface="Segoe UI Semibold" panose="020B0702040204020203" pitchFamily="34" charset="0"/>
                <a:cs typeface="Segoe UI Semibold" panose="020B0702040204020203" pitchFamily="34" charset="0"/>
              </a:defRPr>
            </a:lvl1pPr>
          </a:lstStyle>
          <a:p>
            <a:r>
              <a:rPr lang="en-US"/>
              <a:t>Section title</a:t>
            </a:r>
          </a:p>
        </p:txBody>
      </p:sp>
      <p:sp>
        <p:nvSpPr>
          <p:cNvPr id="3" name="TextBox 2"/>
          <p:cNvSpPr txBox="1"/>
          <p:nvPr userDrawn="1"/>
        </p:nvSpPr>
        <p:spPr>
          <a:xfrm>
            <a:off x="454125" y="438682"/>
            <a:ext cx="2106552" cy="113006"/>
          </a:xfrm>
          <a:prstGeom prst="rect">
            <a:avLst/>
          </a:prstGeom>
        </p:spPr>
        <p:txBody>
          <a:bodyPr vert="horz" wrap="square" lIns="0" tIns="0" rIns="0" bIns="0" rtlCol="0" anchor="ctr">
            <a:spAutoFit/>
          </a:bodyPr>
          <a:lstStyle>
            <a:lvl1pPr algn="l" defTabSz="932742" eaLnBrk="1" latinLnBrk="0" hangingPunct="1">
              <a:lnSpc>
                <a:spcPct val="90000"/>
              </a:lnSpc>
              <a:spcBef>
                <a:spcPct val="0"/>
              </a:spcBef>
              <a:buNone/>
              <a:defRPr lang="en-US" sz="1000" b="0" cap="none" spc="0" baseline="0" dirty="0" smtClean="0">
                <a:ln w="3175">
                  <a:noFill/>
                </a:ln>
                <a:gradFill>
                  <a:gsLst>
                    <a:gs pos="0">
                      <a:schemeClr val="tx1">
                        <a:lumMod val="60000"/>
                        <a:lumOff val="40000"/>
                      </a:schemeClr>
                    </a:gs>
                    <a:gs pos="100000">
                      <a:schemeClr val="tx1">
                        <a:lumMod val="60000"/>
                        <a:lumOff val="40000"/>
                      </a:schemeClr>
                    </a:gs>
                  </a:gsLst>
                  <a:lin ang="5400000" scaled="0"/>
                </a:gradFill>
                <a:effectLst/>
                <a:cs typeface="Segoe UI" pitchFamily="34" charset="0"/>
              </a:defRPr>
            </a:lvl1pPr>
          </a:lstStyle>
          <a:p>
            <a:pPr lvl="0"/>
            <a:r>
              <a:rPr lang="en-US" sz="800">
                <a:latin typeface="Segoe UI Semibold" panose="020B0702040204020203" pitchFamily="34" charset="0"/>
                <a:cs typeface="Segoe UI Semibold" panose="020B0702040204020203" pitchFamily="34" charset="0"/>
              </a:rPr>
              <a:t>Monoline icons   </a:t>
            </a:r>
            <a:r>
              <a:rPr lang="en-US" sz="800" b="0" kern="1200" cap="none" spc="0" baseline="0">
                <a:ln w="3175">
                  <a:noFill/>
                </a:ln>
                <a:gradFill>
                  <a:gsLst>
                    <a:gs pos="0">
                      <a:schemeClr val="tx1">
                        <a:lumMod val="60000"/>
                        <a:lumOff val="40000"/>
                      </a:schemeClr>
                    </a:gs>
                    <a:gs pos="100000">
                      <a:schemeClr val="tx1">
                        <a:lumMod val="60000"/>
                        <a:lumOff val="40000"/>
                      </a:schemeClr>
                    </a:gs>
                  </a:gsLst>
                  <a:lin ang="5400000" scaled="0"/>
                </a:gradFill>
                <a:effectLst/>
                <a:latin typeface="+mn-lt"/>
                <a:ea typeface="+mn-ea"/>
                <a:cs typeface="Segoe UI Semibold" panose="020B0702040204020203" pitchFamily="34" charset="0"/>
              </a:rPr>
              <a:t>/   PowerPoint</a:t>
            </a:r>
            <a:endParaRPr lang="en-US" sz="800">
              <a:latin typeface="+mn-lt"/>
              <a:cs typeface="Segoe UI Semibold" panose="020B0702040204020203" pitchFamily="34" charset="0"/>
            </a:endParaRPr>
          </a:p>
        </p:txBody>
      </p:sp>
      <p:grpSp>
        <p:nvGrpSpPr>
          <p:cNvPr id="4" name="Group 3"/>
          <p:cNvGrpSpPr>
            <a:grpSpLocks noChangeAspect="1"/>
          </p:cNvGrpSpPr>
          <p:nvPr userDrawn="1"/>
        </p:nvGrpSpPr>
        <p:grpSpPr>
          <a:xfrm>
            <a:off x="11244205" y="420762"/>
            <a:ext cx="733484" cy="156430"/>
            <a:chOff x="4846638" y="3441700"/>
            <a:chExt cx="5910262" cy="1260475"/>
          </a:xfrm>
        </p:grpSpPr>
        <p:sp>
          <p:nvSpPr>
            <p:cNvPr id="5" name="Freeform 27"/>
            <p:cNvSpPr>
              <a:spLocks noEditPoints="1"/>
            </p:cNvSpPr>
            <p:nvPr/>
          </p:nvSpPr>
          <p:spPr bwMode="auto">
            <a:xfrm>
              <a:off x="6484938" y="3636963"/>
              <a:ext cx="4271962" cy="823913"/>
            </a:xfrm>
            <a:custGeom>
              <a:avLst/>
              <a:gdLst>
                <a:gd name="T0" fmla="*/ 218 w 1139"/>
                <a:gd name="T1" fmla="*/ 217 h 220"/>
                <a:gd name="T2" fmla="*/ 170 w 1139"/>
                <a:gd name="T3" fmla="*/ 15 h 220"/>
                <a:gd name="T4" fmla="*/ 0 w 1139"/>
                <a:gd name="T5" fmla="*/ 15 h 220"/>
                <a:gd name="T6" fmla="*/ 33 w 1139"/>
                <a:gd name="T7" fmla="*/ 62 h 220"/>
                <a:gd name="T8" fmla="*/ 121 w 1139"/>
                <a:gd name="T9" fmla="*/ 217 h 220"/>
                <a:gd name="T10" fmla="*/ 268 w 1139"/>
                <a:gd name="T11" fmla="*/ 11 h 220"/>
                <a:gd name="T12" fmla="*/ 254 w 1139"/>
                <a:gd name="T13" fmla="*/ 44 h 220"/>
                <a:gd name="T14" fmla="*/ 289 w 1139"/>
                <a:gd name="T15" fmla="*/ 31 h 220"/>
                <a:gd name="T16" fmla="*/ 285 w 1139"/>
                <a:gd name="T17" fmla="*/ 72 h 220"/>
                <a:gd name="T18" fmla="*/ 285 w 1139"/>
                <a:gd name="T19" fmla="*/ 217 h 220"/>
                <a:gd name="T20" fmla="*/ 345 w 1139"/>
                <a:gd name="T21" fmla="*/ 79 h 220"/>
                <a:gd name="T22" fmla="*/ 318 w 1139"/>
                <a:gd name="T23" fmla="*/ 185 h 220"/>
                <a:gd name="T24" fmla="*/ 421 w 1139"/>
                <a:gd name="T25" fmla="*/ 211 h 220"/>
                <a:gd name="T26" fmla="*/ 420 w 1139"/>
                <a:gd name="T27" fmla="*/ 180 h 220"/>
                <a:gd name="T28" fmla="*/ 356 w 1139"/>
                <a:gd name="T29" fmla="*/ 180 h 220"/>
                <a:gd name="T30" fmla="*/ 388 w 1139"/>
                <a:gd name="T31" fmla="*/ 97 h 220"/>
                <a:gd name="T32" fmla="*/ 422 w 1139"/>
                <a:gd name="T33" fmla="*/ 76 h 220"/>
                <a:gd name="T34" fmla="*/ 386 w 1139"/>
                <a:gd name="T35" fmla="*/ 69 h 220"/>
                <a:gd name="T36" fmla="*/ 447 w 1139"/>
                <a:gd name="T37" fmla="*/ 72 h 220"/>
                <a:gd name="T38" fmla="*/ 481 w 1139"/>
                <a:gd name="T39" fmla="*/ 143 h 220"/>
                <a:gd name="T40" fmla="*/ 522 w 1139"/>
                <a:gd name="T41" fmla="*/ 102 h 220"/>
                <a:gd name="T42" fmla="*/ 531 w 1139"/>
                <a:gd name="T43" fmla="*/ 72 h 220"/>
                <a:gd name="T44" fmla="*/ 517 w 1139"/>
                <a:gd name="T45" fmla="*/ 70 h 220"/>
                <a:gd name="T46" fmla="*/ 481 w 1139"/>
                <a:gd name="T47" fmla="*/ 97 h 220"/>
                <a:gd name="T48" fmla="*/ 534 w 1139"/>
                <a:gd name="T49" fmla="*/ 146 h 220"/>
                <a:gd name="T50" fmla="*/ 662 w 1139"/>
                <a:gd name="T51" fmla="*/ 199 h 220"/>
                <a:gd name="T52" fmla="*/ 610 w 1139"/>
                <a:gd name="T53" fmla="*/ 69 h 220"/>
                <a:gd name="T54" fmla="*/ 569 w 1139"/>
                <a:gd name="T55" fmla="*/ 145 h 220"/>
                <a:gd name="T56" fmla="*/ 636 w 1139"/>
                <a:gd name="T57" fmla="*/ 109 h 220"/>
                <a:gd name="T58" fmla="*/ 609 w 1139"/>
                <a:gd name="T59" fmla="*/ 192 h 220"/>
                <a:gd name="T60" fmla="*/ 698 w 1139"/>
                <a:gd name="T61" fmla="*/ 113 h 220"/>
                <a:gd name="T62" fmla="*/ 733 w 1139"/>
                <a:gd name="T63" fmla="*/ 156 h 220"/>
                <a:gd name="T64" fmla="*/ 760 w 1139"/>
                <a:gd name="T65" fmla="*/ 179 h 220"/>
                <a:gd name="T66" fmla="*/ 700 w 1139"/>
                <a:gd name="T67" fmla="*/ 180 h 220"/>
                <a:gd name="T68" fmla="*/ 699 w 1139"/>
                <a:gd name="T69" fmla="*/ 212 h 220"/>
                <a:gd name="T70" fmla="*/ 779 w 1139"/>
                <a:gd name="T71" fmla="*/ 208 h 220"/>
                <a:gd name="T72" fmla="*/ 757 w 1139"/>
                <a:gd name="T73" fmla="*/ 132 h 220"/>
                <a:gd name="T74" fmla="*/ 738 w 1139"/>
                <a:gd name="T75" fmla="*/ 100 h 220"/>
                <a:gd name="T76" fmla="*/ 785 w 1139"/>
                <a:gd name="T77" fmla="*/ 105 h 220"/>
                <a:gd name="T78" fmla="*/ 786 w 1139"/>
                <a:gd name="T79" fmla="*/ 75 h 220"/>
                <a:gd name="T80" fmla="*/ 886 w 1139"/>
                <a:gd name="T81" fmla="*/ 69 h 220"/>
                <a:gd name="T82" fmla="*/ 829 w 1139"/>
                <a:gd name="T83" fmla="*/ 200 h 220"/>
                <a:gd name="T84" fmla="*/ 958 w 1139"/>
                <a:gd name="T85" fmla="*/ 143 h 220"/>
                <a:gd name="T86" fmla="*/ 884 w 1139"/>
                <a:gd name="T87" fmla="*/ 192 h 220"/>
                <a:gd name="T88" fmla="*/ 855 w 1139"/>
                <a:gd name="T89" fmla="*/ 109 h 220"/>
                <a:gd name="T90" fmla="*/ 922 w 1139"/>
                <a:gd name="T91" fmla="*/ 144 h 220"/>
                <a:gd name="T92" fmla="*/ 1104 w 1139"/>
                <a:gd name="T93" fmla="*/ 100 h 220"/>
                <a:gd name="T94" fmla="*/ 1124 w 1139"/>
                <a:gd name="T95" fmla="*/ 192 h 220"/>
                <a:gd name="T96" fmla="*/ 1139 w 1139"/>
                <a:gd name="T97" fmla="*/ 187 h 220"/>
                <a:gd name="T98" fmla="*/ 1128 w 1139"/>
                <a:gd name="T99" fmla="*/ 219 h 220"/>
                <a:gd name="T100" fmla="*/ 1070 w 1139"/>
                <a:gd name="T101" fmla="*/ 100 h 220"/>
                <a:gd name="T102" fmla="*/ 985 w 1139"/>
                <a:gd name="T103" fmla="*/ 217 h 220"/>
                <a:gd name="T104" fmla="*/ 961 w 1139"/>
                <a:gd name="T105" fmla="*/ 72 h 220"/>
                <a:gd name="T106" fmla="*/ 991 w 1139"/>
                <a:gd name="T107" fmla="*/ 25 h 220"/>
                <a:gd name="T108" fmla="*/ 1056 w 1139"/>
                <a:gd name="T109" fmla="*/ 3 h 220"/>
                <a:gd name="T110" fmla="*/ 1056 w 1139"/>
                <a:gd name="T111" fmla="*/ 32 h 220"/>
                <a:gd name="T112" fmla="*/ 1019 w 1139"/>
                <a:gd name="T113" fmla="*/ 54 h 220"/>
                <a:gd name="T114" fmla="*/ 1070 w 1139"/>
                <a:gd name="T115" fmla="*/ 40 h 220"/>
                <a:gd name="T116" fmla="*/ 1104 w 1139"/>
                <a:gd name="T117" fmla="*/ 29 h 220"/>
                <a:gd name="T118" fmla="*/ 1139 w 1139"/>
                <a:gd name="T119"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9" h="220">
                  <a:moveTo>
                    <a:pt x="184" y="62"/>
                  </a:moveTo>
                  <a:cubicBezTo>
                    <a:pt x="184" y="217"/>
                    <a:pt x="184" y="217"/>
                    <a:pt x="184" y="217"/>
                  </a:cubicBezTo>
                  <a:cubicBezTo>
                    <a:pt x="218" y="217"/>
                    <a:pt x="218" y="217"/>
                    <a:pt x="218" y="217"/>
                  </a:cubicBezTo>
                  <a:cubicBezTo>
                    <a:pt x="218" y="15"/>
                    <a:pt x="218" y="15"/>
                    <a:pt x="218" y="15"/>
                  </a:cubicBezTo>
                  <a:cubicBezTo>
                    <a:pt x="218" y="15"/>
                    <a:pt x="218" y="15"/>
                    <a:pt x="218" y="15"/>
                  </a:cubicBezTo>
                  <a:cubicBezTo>
                    <a:pt x="170" y="15"/>
                    <a:pt x="170" y="15"/>
                    <a:pt x="170" y="15"/>
                  </a:cubicBezTo>
                  <a:cubicBezTo>
                    <a:pt x="109" y="165"/>
                    <a:pt x="109" y="165"/>
                    <a:pt x="109" y="165"/>
                  </a:cubicBezTo>
                  <a:cubicBezTo>
                    <a:pt x="50" y="15"/>
                    <a:pt x="50" y="15"/>
                    <a:pt x="50" y="15"/>
                  </a:cubicBezTo>
                  <a:cubicBezTo>
                    <a:pt x="0" y="15"/>
                    <a:pt x="0" y="15"/>
                    <a:pt x="0" y="15"/>
                  </a:cubicBezTo>
                  <a:cubicBezTo>
                    <a:pt x="0" y="217"/>
                    <a:pt x="0" y="217"/>
                    <a:pt x="0" y="217"/>
                  </a:cubicBezTo>
                  <a:cubicBezTo>
                    <a:pt x="33" y="217"/>
                    <a:pt x="33" y="217"/>
                    <a:pt x="33" y="217"/>
                  </a:cubicBezTo>
                  <a:cubicBezTo>
                    <a:pt x="33" y="62"/>
                    <a:pt x="33" y="62"/>
                    <a:pt x="33" y="62"/>
                  </a:cubicBezTo>
                  <a:cubicBezTo>
                    <a:pt x="34" y="62"/>
                    <a:pt x="34" y="62"/>
                    <a:pt x="34" y="62"/>
                  </a:cubicBezTo>
                  <a:cubicBezTo>
                    <a:pt x="96" y="217"/>
                    <a:pt x="96" y="217"/>
                    <a:pt x="96" y="217"/>
                  </a:cubicBezTo>
                  <a:cubicBezTo>
                    <a:pt x="121" y="217"/>
                    <a:pt x="121" y="217"/>
                    <a:pt x="121" y="217"/>
                  </a:cubicBezTo>
                  <a:cubicBezTo>
                    <a:pt x="183" y="62"/>
                    <a:pt x="183" y="62"/>
                    <a:pt x="183" y="62"/>
                  </a:cubicBezTo>
                  <a:lnTo>
                    <a:pt x="184" y="62"/>
                  </a:lnTo>
                  <a:close/>
                  <a:moveTo>
                    <a:pt x="268" y="11"/>
                  </a:moveTo>
                  <a:cubicBezTo>
                    <a:pt x="263" y="11"/>
                    <a:pt x="258" y="13"/>
                    <a:pt x="254" y="16"/>
                  </a:cubicBezTo>
                  <a:cubicBezTo>
                    <a:pt x="250" y="20"/>
                    <a:pt x="248" y="25"/>
                    <a:pt x="248" y="31"/>
                  </a:cubicBezTo>
                  <a:cubicBezTo>
                    <a:pt x="248" y="36"/>
                    <a:pt x="250" y="41"/>
                    <a:pt x="254" y="44"/>
                  </a:cubicBezTo>
                  <a:cubicBezTo>
                    <a:pt x="258" y="48"/>
                    <a:pt x="263" y="50"/>
                    <a:pt x="268" y="50"/>
                  </a:cubicBezTo>
                  <a:cubicBezTo>
                    <a:pt x="274" y="50"/>
                    <a:pt x="279" y="48"/>
                    <a:pt x="283" y="44"/>
                  </a:cubicBezTo>
                  <a:cubicBezTo>
                    <a:pt x="287" y="41"/>
                    <a:pt x="289" y="36"/>
                    <a:pt x="289" y="31"/>
                  </a:cubicBezTo>
                  <a:cubicBezTo>
                    <a:pt x="289" y="25"/>
                    <a:pt x="287" y="20"/>
                    <a:pt x="283" y="17"/>
                  </a:cubicBezTo>
                  <a:cubicBezTo>
                    <a:pt x="279" y="13"/>
                    <a:pt x="274" y="11"/>
                    <a:pt x="268" y="11"/>
                  </a:cubicBezTo>
                  <a:close/>
                  <a:moveTo>
                    <a:pt x="285" y="72"/>
                  </a:moveTo>
                  <a:cubicBezTo>
                    <a:pt x="251" y="72"/>
                    <a:pt x="251" y="72"/>
                    <a:pt x="251" y="72"/>
                  </a:cubicBezTo>
                  <a:cubicBezTo>
                    <a:pt x="251" y="217"/>
                    <a:pt x="251" y="217"/>
                    <a:pt x="251" y="217"/>
                  </a:cubicBezTo>
                  <a:cubicBezTo>
                    <a:pt x="285" y="217"/>
                    <a:pt x="285" y="217"/>
                    <a:pt x="285" y="217"/>
                  </a:cubicBezTo>
                  <a:cubicBezTo>
                    <a:pt x="285" y="72"/>
                    <a:pt x="285" y="72"/>
                    <a:pt x="285" y="72"/>
                  </a:cubicBezTo>
                  <a:close/>
                  <a:moveTo>
                    <a:pt x="386" y="69"/>
                  </a:move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6"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ubicBezTo>
                    <a:pt x="399" y="69"/>
                    <a:pt x="393" y="69"/>
                    <a:pt x="386" y="69"/>
                  </a:cubicBezTo>
                  <a:close/>
                  <a:moveTo>
                    <a:pt x="481" y="97"/>
                  </a:move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ubicBezTo>
                    <a:pt x="517" y="70"/>
                    <a:pt x="517" y="70"/>
                    <a:pt x="517" y="70"/>
                  </a:cubicBezTo>
                  <a:cubicBezTo>
                    <a:pt x="509" y="70"/>
                    <a:pt x="501" y="72"/>
                    <a:pt x="495" y="78"/>
                  </a:cubicBezTo>
                  <a:cubicBezTo>
                    <a:pt x="489" y="83"/>
                    <a:pt x="485" y="89"/>
                    <a:pt x="482" y="97"/>
                  </a:cubicBezTo>
                  <a:lnTo>
                    <a:pt x="481" y="97"/>
                  </a:lnTo>
                  <a:close/>
                  <a:moveTo>
                    <a:pt x="610" y="69"/>
                  </a:moveTo>
                  <a:cubicBezTo>
                    <a:pt x="586" y="69"/>
                    <a:pt x="567" y="76"/>
                    <a:pt x="554" y="89"/>
                  </a:cubicBezTo>
                  <a:cubicBezTo>
                    <a:pt x="540" y="103"/>
                    <a:pt x="534" y="122"/>
                    <a:pt x="534" y="146"/>
                  </a:cubicBezTo>
                  <a:cubicBezTo>
                    <a:pt x="534" y="169"/>
                    <a:pt x="540" y="187"/>
                    <a:pt x="553" y="200"/>
                  </a:cubicBezTo>
                  <a:cubicBezTo>
                    <a:pt x="567" y="213"/>
                    <a:pt x="584" y="220"/>
                    <a:pt x="607" y="220"/>
                  </a:cubicBezTo>
                  <a:cubicBezTo>
                    <a:pt x="630" y="220"/>
                    <a:pt x="648" y="213"/>
                    <a:pt x="662" y="199"/>
                  </a:cubicBezTo>
                  <a:cubicBezTo>
                    <a:pt x="675" y="185"/>
                    <a:pt x="682" y="166"/>
                    <a:pt x="682" y="143"/>
                  </a:cubicBezTo>
                  <a:cubicBezTo>
                    <a:pt x="682" y="120"/>
                    <a:pt x="676" y="102"/>
                    <a:pt x="663" y="89"/>
                  </a:cubicBezTo>
                  <a:cubicBezTo>
                    <a:pt x="650" y="75"/>
                    <a:pt x="632" y="69"/>
                    <a:pt x="610" y="69"/>
                  </a:cubicBezTo>
                  <a:close/>
                  <a:moveTo>
                    <a:pt x="609" y="192"/>
                  </a:moveTo>
                  <a:cubicBezTo>
                    <a:pt x="596" y="192"/>
                    <a:pt x="586" y="188"/>
                    <a:pt x="579" y="180"/>
                  </a:cubicBezTo>
                  <a:cubicBezTo>
                    <a:pt x="572" y="172"/>
                    <a:pt x="569" y="160"/>
                    <a:pt x="569" y="145"/>
                  </a:cubicBezTo>
                  <a:cubicBezTo>
                    <a:pt x="569" y="130"/>
                    <a:pt x="572" y="118"/>
                    <a:pt x="579" y="109"/>
                  </a:cubicBezTo>
                  <a:cubicBezTo>
                    <a:pt x="586" y="101"/>
                    <a:pt x="596" y="97"/>
                    <a:pt x="608" y="97"/>
                  </a:cubicBezTo>
                  <a:cubicBezTo>
                    <a:pt x="620" y="97"/>
                    <a:pt x="630" y="101"/>
                    <a:pt x="636" y="109"/>
                  </a:cubicBezTo>
                  <a:cubicBezTo>
                    <a:pt x="643" y="117"/>
                    <a:pt x="647" y="129"/>
                    <a:pt x="647" y="144"/>
                  </a:cubicBezTo>
                  <a:cubicBezTo>
                    <a:pt x="647" y="160"/>
                    <a:pt x="644" y="172"/>
                    <a:pt x="637" y="180"/>
                  </a:cubicBezTo>
                  <a:cubicBezTo>
                    <a:pt x="631" y="188"/>
                    <a:pt x="621" y="192"/>
                    <a:pt x="609" y="192"/>
                  </a:cubicBezTo>
                  <a:close/>
                  <a:moveTo>
                    <a:pt x="754" y="69"/>
                  </a:moveTo>
                  <a:cubicBezTo>
                    <a:pt x="737" y="69"/>
                    <a:pt x="724" y="73"/>
                    <a:pt x="714" y="81"/>
                  </a:cubicBezTo>
                  <a:cubicBezTo>
                    <a:pt x="703" y="89"/>
                    <a:pt x="698" y="100"/>
                    <a:pt x="698" y="113"/>
                  </a:cubicBezTo>
                  <a:cubicBezTo>
                    <a:pt x="698" y="120"/>
                    <a:pt x="699" y="126"/>
                    <a:pt x="702" y="131"/>
                  </a:cubicBezTo>
                  <a:cubicBezTo>
                    <a:pt x="704" y="136"/>
                    <a:pt x="707" y="141"/>
                    <a:pt x="712" y="144"/>
                  </a:cubicBezTo>
                  <a:cubicBezTo>
                    <a:pt x="716" y="148"/>
                    <a:pt x="723" y="152"/>
                    <a:pt x="733" y="156"/>
                  </a:cubicBezTo>
                  <a:cubicBezTo>
                    <a:pt x="741"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4" y="215"/>
                    <a:pt x="710" y="216"/>
                    <a:pt x="717" y="218"/>
                  </a:cubicBezTo>
                  <a:cubicBezTo>
                    <a:pt x="724" y="219"/>
                    <a:pt x="731" y="220"/>
                    <a:pt x="736" y="220"/>
                  </a:cubicBezTo>
                  <a:cubicBezTo>
                    <a:pt x="754" y="220"/>
                    <a:pt x="768" y="216"/>
                    <a:pt x="779" y="208"/>
                  </a:cubicBezTo>
                  <a:cubicBezTo>
                    <a:pt x="789" y="200"/>
                    <a:pt x="794" y="188"/>
                    <a:pt x="794" y="175"/>
                  </a:cubicBezTo>
                  <a:cubicBezTo>
                    <a:pt x="794" y="165"/>
                    <a:pt x="791" y="157"/>
                    <a:pt x="786" y="150"/>
                  </a:cubicBezTo>
                  <a:cubicBezTo>
                    <a:pt x="780" y="143"/>
                    <a:pt x="771" y="137"/>
                    <a:pt x="757" y="132"/>
                  </a:cubicBezTo>
                  <a:cubicBezTo>
                    <a:pt x="746" y="128"/>
                    <a:pt x="740" y="124"/>
                    <a:pt x="737" y="121"/>
                  </a:cubicBezTo>
                  <a:cubicBezTo>
                    <a:pt x="734" y="119"/>
                    <a:pt x="733" y="115"/>
                    <a:pt x="733" y="110"/>
                  </a:cubicBezTo>
                  <a:cubicBezTo>
                    <a:pt x="733" y="106"/>
                    <a:pt x="734" y="103"/>
                    <a:pt x="738" y="100"/>
                  </a:cubicBezTo>
                  <a:cubicBezTo>
                    <a:pt x="741" y="97"/>
                    <a:pt x="746" y="96"/>
                    <a:pt x="752" y="96"/>
                  </a:cubicBezTo>
                  <a:cubicBezTo>
                    <a:pt x="758" y="96"/>
                    <a:pt x="764" y="97"/>
                    <a:pt x="770" y="98"/>
                  </a:cubicBezTo>
                  <a:cubicBezTo>
                    <a:pt x="776" y="100"/>
                    <a:pt x="781" y="103"/>
                    <a:pt x="785" y="105"/>
                  </a:cubicBezTo>
                  <a:cubicBezTo>
                    <a:pt x="787" y="106"/>
                    <a:pt x="787" y="106"/>
                    <a:pt x="787" y="106"/>
                  </a:cubicBezTo>
                  <a:cubicBezTo>
                    <a:pt x="787" y="75"/>
                    <a:pt x="787" y="75"/>
                    <a:pt x="787" y="75"/>
                  </a:cubicBezTo>
                  <a:cubicBezTo>
                    <a:pt x="786" y="75"/>
                    <a:pt x="786" y="75"/>
                    <a:pt x="786" y="75"/>
                  </a:cubicBezTo>
                  <a:cubicBezTo>
                    <a:pt x="782" y="73"/>
                    <a:pt x="777" y="72"/>
                    <a:pt x="771" y="71"/>
                  </a:cubicBezTo>
                  <a:cubicBezTo>
                    <a:pt x="764" y="69"/>
                    <a:pt x="759" y="69"/>
                    <a:pt x="754" y="69"/>
                  </a:cubicBezTo>
                  <a:close/>
                  <a:moveTo>
                    <a:pt x="886" y="69"/>
                  </a:moveTo>
                  <a:cubicBezTo>
                    <a:pt x="862" y="69"/>
                    <a:pt x="843" y="76"/>
                    <a:pt x="829" y="89"/>
                  </a:cubicBezTo>
                  <a:cubicBezTo>
                    <a:pt x="816" y="103"/>
                    <a:pt x="809" y="122"/>
                    <a:pt x="809" y="146"/>
                  </a:cubicBezTo>
                  <a:cubicBezTo>
                    <a:pt x="809" y="169"/>
                    <a:pt x="816" y="187"/>
                    <a:pt x="829" y="200"/>
                  </a:cubicBezTo>
                  <a:cubicBezTo>
                    <a:pt x="842" y="213"/>
                    <a:pt x="860" y="220"/>
                    <a:pt x="882" y="220"/>
                  </a:cubicBezTo>
                  <a:cubicBezTo>
                    <a:pt x="905" y="220"/>
                    <a:pt x="924" y="213"/>
                    <a:pt x="937" y="199"/>
                  </a:cubicBezTo>
                  <a:cubicBezTo>
                    <a:pt x="951" y="185"/>
                    <a:pt x="958" y="166"/>
                    <a:pt x="958" y="143"/>
                  </a:cubicBezTo>
                  <a:cubicBezTo>
                    <a:pt x="958" y="120"/>
                    <a:pt x="951" y="102"/>
                    <a:pt x="938" y="89"/>
                  </a:cubicBezTo>
                  <a:cubicBezTo>
                    <a:pt x="926" y="75"/>
                    <a:pt x="908" y="69"/>
                    <a:pt x="886" y="69"/>
                  </a:cubicBezTo>
                  <a:close/>
                  <a:moveTo>
                    <a:pt x="884" y="192"/>
                  </a:moveTo>
                  <a:cubicBezTo>
                    <a:pt x="872" y="192"/>
                    <a:pt x="862" y="188"/>
                    <a:pt x="855" y="180"/>
                  </a:cubicBezTo>
                  <a:cubicBezTo>
                    <a:pt x="848" y="172"/>
                    <a:pt x="844" y="160"/>
                    <a:pt x="844" y="145"/>
                  </a:cubicBezTo>
                  <a:cubicBezTo>
                    <a:pt x="844" y="130"/>
                    <a:pt x="848" y="118"/>
                    <a:pt x="855" y="109"/>
                  </a:cubicBezTo>
                  <a:cubicBezTo>
                    <a:pt x="862" y="101"/>
                    <a:pt x="871" y="97"/>
                    <a:pt x="884" y="97"/>
                  </a:cubicBezTo>
                  <a:cubicBezTo>
                    <a:pt x="896" y="97"/>
                    <a:pt x="905" y="101"/>
                    <a:pt x="912" y="109"/>
                  </a:cubicBezTo>
                  <a:cubicBezTo>
                    <a:pt x="919" y="117"/>
                    <a:pt x="922" y="129"/>
                    <a:pt x="922" y="144"/>
                  </a:cubicBezTo>
                  <a:cubicBezTo>
                    <a:pt x="922" y="160"/>
                    <a:pt x="919" y="172"/>
                    <a:pt x="913" y="180"/>
                  </a:cubicBezTo>
                  <a:cubicBezTo>
                    <a:pt x="906" y="188"/>
                    <a:pt x="897" y="192"/>
                    <a:pt x="884" y="192"/>
                  </a:cubicBezTo>
                  <a:close/>
                  <a:moveTo>
                    <a:pt x="1104" y="100"/>
                  </a:moveTo>
                  <a:cubicBezTo>
                    <a:pt x="1104" y="168"/>
                    <a:pt x="1104" y="168"/>
                    <a:pt x="1104" y="168"/>
                  </a:cubicBezTo>
                  <a:cubicBezTo>
                    <a:pt x="1104" y="177"/>
                    <a:pt x="1106" y="183"/>
                    <a:pt x="1109" y="187"/>
                  </a:cubicBezTo>
                  <a:cubicBezTo>
                    <a:pt x="1112" y="190"/>
                    <a:pt x="1117" y="192"/>
                    <a:pt x="1124" y="192"/>
                  </a:cubicBezTo>
                  <a:cubicBezTo>
                    <a:pt x="1125" y="192"/>
                    <a:pt x="1128" y="192"/>
                    <a:pt x="1130" y="191"/>
                  </a:cubicBezTo>
                  <a:cubicBezTo>
                    <a:pt x="1133" y="190"/>
                    <a:pt x="1135" y="189"/>
                    <a:pt x="1137" y="188"/>
                  </a:cubicBezTo>
                  <a:cubicBezTo>
                    <a:pt x="1139" y="187"/>
                    <a:pt x="1139" y="187"/>
                    <a:pt x="1139" y="187"/>
                  </a:cubicBezTo>
                  <a:cubicBezTo>
                    <a:pt x="1139" y="215"/>
                    <a:pt x="1139" y="215"/>
                    <a:pt x="1139" y="215"/>
                  </a:cubicBezTo>
                  <a:cubicBezTo>
                    <a:pt x="1138" y="215"/>
                    <a:pt x="1138" y="215"/>
                    <a:pt x="1138" y="215"/>
                  </a:cubicBezTo>
                  <a:cubicBezTo>
                    <a:pt x="1136" y="216"/>
                    <a:pt x="1133" y="217"/>
                    <a:pt x="1128" y="219"/>
                  </a:cubicBezTo>
                  <a:cubicBezTo>
                    <a:pt x="1123" y="220"/>
                    <a:pt x="1118" y="220"/>
                    <a:pt x="1113" y="220"/>
                  </a:cubicBezTo>
                  <a:cubicBezTo>
                    <a:pt x="1085" y="220"/>
                    <a:pt x="1070" y="205"/>
                    <a:pt x="1070" y="174"/>
                  </a:cubicBezTo>
                  <a:cubicBezTo>
                    <a:pt x="1070" y="100"/>
                    <a:pt x="1070" y="100"/>
                    <a:pt x="1070" y="100"/>
                  </a:cubicBezTo>
                  <a:cubicBezTo>
                    <a:pt x="1019" y="100"/>
                    <a:pt x="1019" y="100"/>
                    <a:pt x="1019" y="100"/>
                  </a:cubicBezTo>
                  <a:cubicBezTo>
                    <a:pt x="1019" y="217"/>
                    <a:pt x="1019" y="217"/>
                    <a:pt x="1019" y="217"/>
                  </a:cubicBezTo>
                  <a:cubicBezTo>
                    <a:pt x="985" y="217"/>
                    <a:pt x="985" y="217"/>
                    <a:pt x="985" y="217"/>
                  </a:cubicBezTo>
                  <a:cubicBezTo>
                    <a:pt x="985" y="100"/>
                    <a:pt x="985" y="100"/>
                    <a:pt x="985" y="100"/>
                  </a:cubicBezTo>
                  <a:cubicBezTo>
                    <a:pt x="961" y="100"/>
                    <a:pt x="961" y="100"/>
                    <a:pt x="961" y="100"/>
                  </a:cubicBezTo>
                  <a:cubicBezTo>
                    <a:pt x="961" y="72"/>
                    <a:pt x="961" y="72"/>
                    <a:pt x="961" y="72"/>
                  </a:cubicBezTo>
                  <a:cubicBezTo>
                    <a:pt x="985" y="72"/>
                    <a:pt x="985" y="72"/>
                    <a:pt x="985" y="72"/>
                  </a:cubicBezTo>
                  <a:cubicBezTo>
                    <a:pt x="985" y="52"/>
                    <a:pt x="985" y="52"/>
                    <a:pt x="985" y="52"/>
                  </a:cubicBezTo>
                  <a:cubicBezTo>
                    <a:pt x="985" y="42"/>
                    <a:pt x="987" y="33"/>
                    <a:pt x="991" y="25"/>
                  </a:cubicBezTo>
                  <a:cubicBezTo>
                    <a:pt x="996" y="17"/>
                    <a:pt x="1002" y="11"/>
                    <a:pt x="1010" y="7"/>
                  </a:cubicBezTo>
                  <a:cubicBezTo>
                    <a:pt x="1018" y="3"/>
                    <a:pt x="1027" y="0"/>
                    <a:pt x="1037" y="0"/>
                  </a:cubicBezTo>
                  <a:cubicBezTo>
                    <a:pt x="1045" y="0"/>
                    <a:pt x="1052" y="1"/>
                    <a:pt x="1056" y="3"/>
                  </a:cubicBezTo>
                  <a:cubicBezTo>
                    <a:pt x="1057" y="3"/>
                    <a:pt x="1057" y="3"/>
                    <a:pt x="1057" y="3"/>
                  </a:cubicBezTo>
                  <a:cubicBezTo>
                    <a:pt x="1057" y="32"/>
                    <a:pt x="1057" y="32"/>
                    <a:pt x="1057" y="32"/>
                  </a:cubicBezTo>
                  <a:cubicBezTo>
                    <a:pt x="1056" y="32"/>
                    <a:pt x="1056" y="32"/>
                    <a:pt x="1056" y="32"/>
                  </a:cubicBezTo>
                  <a:cubicBezTo>
                    <a:pt x="1051" y="29"/>
                    <a:pt x="1045" y="28"/>
                    <a:pt x="1041" y="28"/>
                  </a:cubicBezTo>
                  <a:cubicBezTo>
                    <a:pt x="1034" y="28"/>
                    <a:pt x="1029" y="31"/>
                    <a:pt x="1025" y="35"/>
                  </a:cubicBezTo>
                  <a:cubicBezTo>
                    <a:pt x="1021" y="39"/>
                    <a:pt x="1019" y="46"/>
                    <a:pt x="1019" y="54"/>
                  </a:cubicBezTo>
                  <a:cubicBezTo>
                    <a:pt x="1019" y="72"/>
                    <a:pt x="1019" y="72"/>
                    <a:pt x="1019" y="72"/>
                  </a:cubicBezTo>
                  <a:cubicBezTo>
                    <a:pt x="1070" y="72"/>
                    <a:pt x="1070" y="72"/>
                    <a:pt x="1070" y="72"/>
                  </a:cubicBezTo>
                  <a:cubicBezTo>
                    <a:pt x="1070" y="40"/>
                    <a:pt x="1070" y="40"/>
                    <a:pt x="1070" y="40"/>
                  </a:cubicBezTo>
                  <a:cubicBezTo>
                    <a:pt x="1071" y="39"/>
                    <a:pt x="1071" y="39"/>
                    <a:pt x="1071" y="39"/>
                  </a:cubicBezTo>
                  <a:cubicBezTo>
                    <a:pt x="1103" y="30"/>
                    <a:pt x="1103" y="30"/>
                    <a:pt x="1103" y="30"/>
                  </a:cubicBezTo>
                  <a:cubicBezTo>
                    <a:pt x="1104" y="29"/>
                    <a:pt x="1104" y="29"/>
                    <a:pt x="1104" y="29"/>
                  </a:cubicBezTo>
                  <a:cubicBezTo>
                    <a:pt x="1104" y="72"/>
                    <a:pt x="1104" y="72"/>
                    <a:pt x="1104" y="72"/>
                  </a:cubicBezTo>
                  <a:cubicBezTo>
                    <a:pt x="1139" y="72"/>
                    <a:pt x="1139" y="72"/>
                    <a:pt x="1139" y="72"/>
                  </a:cubicBezTo>
                  <a:cubicBezTo>
                    <a:pt x="1139" y="100"/>
                    <a:pt x="1139" y="100"/>
                    <a:pt x="1139" y="100"/>
                  </a:cubicBezTo>
                  <a:lnTo>
                    <a:pt x="1104" y="100"/>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 name="Rectangle 28"/>
            <p:cNvSpPr>
              <a:spLocks noChangeArrowheads="1"/>
            </p:cNvSpPr>
            <p:nvPr/>
          </p:nvSpPr>
          <p:spPr bwMode="auto">
            <a:xfrm>
              <a:off x="4846638" y="3441700"/>
              <a:ext cx="600075" cy="600075"/>
            </a:xfrm>
            <a:prstGeom prst="rect">
              <a:avLst/>
            </a:prstGeom>
            <a:solidFill>
              <a:srgbClr val="F250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 name="Rectangle 29"/>
            <p:cNvSpPr>
              <a:spLocks noChangeArrowheads="1"/>
            </p:cNvSpPr>
            <p:nvPr/>
          </p:nvSpPr>
          <p:spPr bwMode="auto">
            <a:xfrm>
              <a:off x="5510213" y="3441700"/>
              <a:ext cx="596900" cy="600075"/>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8" name="Rectangle 30"/>
            <p:cNvSpPr>
              <a:spLocks noChangeArrowheads="1"/>
            </p:cNvSpPr>
            <p:nvPr/>
          </p:nvSpPr>
          <p:spPr bwMode="auto">
            <a:xfrm>
              <a:off x="4846638" y="4102100"/>
              <a:ext cx="600075" cy="600075"/>
            </a:xfrm>
            <a:prstGeom prst="rect">
              <a:avLst/>
            </a:prstGeom>
            <a:solidFill>
              <a:srgbClr val="00A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9" name="Rectangle 31"/>
            <p:cNvSpPr>
              <a:spLocks noChangeArrowheads="1"/>
            </p:cNvSpPr>
            <p:nvPr/>
          </p:nvSpPr>
          <p:spPr bwMode="auto">
            <a:xfrm>
              <a:off x="5510213" y="4102100"/>
              <a:ext cx="596900" cy="60007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grpSp>
    </p:spTree>
    <p:extLst>
      <p:ext uri="{BB962C8B-B14F-4D97-AF65-F5344CB8AC3E}">
        <p14:creationId xmlns:p14="http://schemas.microsoft.com/office/powerpoint/2010/main" val="512237103"/>
      </p:ext>
    </p:extLst>
  </p:cSld>
  <p:clrMapOvr>
    <a:masterClrMapping/>
  </p:clrMapOvr>
  <p:transition>
    <p:fade/>
  </p:transition>
  <p:extLst>
    <p:ext uri="{DCECCB84-F9BA-43D5-87BE-67443E8EF086}">
      <p15:sldGuideLst xmlns:p15="http://schemas.microsoft.com/office/powerpoint/2012/main"/>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161A251-FA9C-45A6-A929-CF3853CEAA6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50209" name="think-cell Slide" r:id="rId5" imgW="425" imgH="424" progId="TCLayout.ActiveDocument.1">
                  <p:embed/>
                </p:oleObj>
              </mc:Choice>
              <mc:Fallback>
                <p:oleObj name="think-cell Slide" r:id="rId5" imgW="425" imgH="424" progId="TCLayout.ActiveDocument.1">
                  <p:embed/>
                  <p:pic>
                    <p:nvPicPr>
                      <p:cNvPr id="6" name="Object 5" hidden="1">
                        <a:extLst>
                          <a:ext uri="{FF2B5EF4-FFF2-40B4-BE49-F238E27FC236}">
                            <a16:creationId xmlns:a16="http://schemas.microsoft.com/office/drawing/2014/main" id="{B161A251-FA9C-45A6-A929-CF3853CEAA6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C81490A-BA08-4A46-A4AA-B7D2B276C592}"/>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panose="020B0502040204020203" pitchFamily="34" charset="0"/>
              <a:ea typeface="Segoe UI" pitchFamily="34" charset="0"/>
              <a:cs typeface="Segoe UI" pitchFamily="34" charset="0"/>
              <a:sym typeface="Segoe UI" panose="020B0502040204020203" pitchFamily="34" charset="0"/>
            </a:endParaRPr>
          </a:p>
        </p:txBody>
      </p:sp>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24013533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3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CB2D0394-5C98-45A7-9D33-6EEF420EF88E}"/>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51233"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CB2D0394-5C98-45A7-9D33-6EEF420EF88E}"/>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655029E-8F90-48AB-96BA-3732D77F0A46}"/>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2714373058"/>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9E581C1-67B1-438F-88A4-AEF6E6F35824}"/>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52257"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F9E581C1-67B1-438F-88A4-AEF6E6F35824}"/>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B235681-A966-46BC-A138-9DE10FB2509F}"/>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1284461994"/>
      </p:ext>
    </p:extLst>
  </p:cSld>
  <p:clrMapOvr>
    <a:masterClrMapping/>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BAEAB60B-C5FE-4ADD-A34D-ED00223540CC}"/>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53281" name="think-cell Slide" r:id="rId4" imgW="425" imgH="424" progId="TCLayout.ActiveDocument.1">
                  <p:embed/>
                </p:oleObj>
              </mc:Choice>
              <mc:Fallback>
                <p:oleObj name="think-cell Slide" r:id="rId4" imgW="425" imgH="424" progId="TCLayout.ActiveDocument.1">
                  <p:embed/>
                  <p:pic>
                    <p:nvPicPr>
                      <p:cNvPr id="2" name="Object 1" hidden="1">
                        <a:extLst>
                          <a:ext uri="{FF2B5EF4-FFF2-40B4-BE49-F238E27FC236}">
                            <a16:creationId xmlns:a16="http://schemas.microsoft.com/office/drawing/2014/main" id="{BAEAB60B-C5FE-4ADD-A34D-ED00223540CC}"/>
                          </a:ext>
                        </a:extLst>
                      </p:cNvPr>
                      <p:cNvPicPr/>
                      <p:nvPr/>
                    </p:nvPicPr>
                    <p:blipFill>
                      <a:blip r:embed="rId5"/>
                      <a:stretch>
                        <a:fillRect/>
                      </a:stretch>
                    </p:blipFill>
                    <p:spPr>
                      <a:xfrm>
                        <a:off x="1620" y="1619"/>
                        <a:ext cx="1620" cy="1620"/>
                      </a:xfrm>
                      <a:prstGeom prst="rect">
                        <a:avLst/>
                      </a:prstGeom>
                    </p:spPr>
                  </p:pic>
                </p:oleObj>
              </mc:Fallback>
            </mc:AlternateContent>
          </a:graphicData>
        </a:graphic>
      </p:graphicFrame>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149434193"/>
      </p:ext>
    </p:extLst>
  </p:cSld>
  <p:clrMapOvr>
    <a:masterClrMapping/>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541F-55FC-4C09-B001-E4E6CDA37B91}"/>
              </a:ext>
            </a:extLst>
          </p:cNvPr>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endParaRPr lang="en-NL"/>
          </a:p>
        </p:txBody>
      </p:sp>
      <p:sp>
        <p:nvSpPr>
          <p:cNvPr id="3" name="Subtitle 2">
            <a:extLst>
              <a:ext uri="{FF2B5EF4-FFF2-40B4-BE49-F238E27FC236}">
                <a16:creationId xmlns:a16="http://schemas.microsoft.com/office/drawing/2014/main" id="{AF7264C1-A87F-49EC-A5AD-BB4CB71266CF}"/>
              </a:ext>
            </a:extLst>
          </p:cNvPr>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6B437DB-BE7B-47AB-A4DF-BDA8F2473852}"/>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DCC2293A-864C-4A87-AD09-6E2FBE83EE9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6338EFC0-978F-4E42-A71F-2C3C7C93060D}"/>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3190936671"/>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F8566-791F-4008-BB02-DD66CF2158F4}"/>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17F868AA-6C05-4EED-AC48-464A18F4ED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399692CE-E259-4E49-8684-FB68068D4DA2}"/>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886FDE10-F8A2-45DB-8DC1-726BAD4D4956}"/>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CF007039-CA83-472C-A2CE-FED2E9135B91}"/>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3230826974"/>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DDD57-0856-44BE-A134-37FF2869BEA0}"/>
              </a:ext>
            </a:extLst>
          </p:cNvPr>
          <p:cNvSpPr>
            <a:spLocks noGrp="1"/>
          </p:cNvSpPr>
          <p:nvPr>
            <p:ph type="title"/>
          </p:nvPr>
        </p:nvSpPr>
        <p:spPr>
          <a:xfrm>
            <a:off x="848530" y="1743775"/>
            <a:ext cx="10726460" cy="2909528"/>
          </a:xfrm>
        </p:spPr>
        <p:txBody>
          <a:bodyPr anchor="b"/>
          <a:lstStyle>
            <a:lvl1pPr>
              <a:defRPr sz="6119"/>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D689E6E2-508C-4678-A504-840FBD02006E}"/>
              </a:ext>
            </a:extLst>
          </p:cNvPr>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1DB86E-D4D3-4984-ABD9-0EA0459C7876}"/>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8727E85B-6B5D-441F-A708-DB813CE565EB}"/>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F798B76F-12D1-4DC0-BBC1-534285FEAC15}"/>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3842133440"/>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A8904-1599-44EF-873A-E530D29F6714}"/>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E8687D5C-4D6A-4E09-B25C-2363DD3C8B12}"/>
              </a:ext>
            </a:extLst>
          </p:cNvPr>
          <p:cNvSpPr>
            <a:spLocks noGrp="1"/>
          </p:cNvSpPr>
          <p:nvPr>
            <p:ph sz="half" idx="1"/>
          </p:nvPr>
        </p:nvSpPr>
        <p:spPr>
          <a:xfrm>
            <a:off x="855008"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CAAEE725-4C5C-4A9E-A97F-A780C39D2262}"/>
              </a:ext>
            </a:extLst>
          </p:cNvPr>
          <p:cNvSpPr>
            <a:spLocks noGrp="1"/>
          </p:cNvSpPr>
          <p:nvPr>
            <p:ph sz="half" idx="2"/>
          </p:nvPr>
        </p:nvSpPr>
        <p:spPr>
          <a:xfrm>
            <a:off x="6295965" y="1861968"/>
            <a:ext cx="5285502" cy="4437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Date Placeholder 4">
            <a:extLst>
              <a:ext uri="{FF2B5EF4-FFF2-40B4-BE49-F238E27FC236}">
                <a16:creationId xmlns:a16="http://schemas.microsoft.com/office/drawing/2014/main" id="{579C3C9F-753A-4552-9FB4-AD22675153D6}"/>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6" name="Footer Placeholder 5">
            <a:extLst>
              <a:ext uri="{FF2B5EF4-FFF2-40B4-BE49-F238E27FC236}">
                <a16:creationId xmlns:a16="http://schemas.microsoft.com/office/drawing/2014/main" id="{2E4F9C06-D482-46D6-BCF6-EB283C6630FF}"/>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63A75837-A39D-4545-B753-4C020DA86ABE}"/>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1997086501"/>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EB72F-2530-4BE5-8DBD-4FDCEED4F440}"/>
              </a:ext>
            </a:extLst>
          </p:cNvPr>
          <p:cNvSpPr>
            <a:spLocks noGrp="1"/>
          </p:cNvSpPr>
          <p:nvPr>
            <p:ph type="title"/>
          </p:nvPr>
        </p:nvSpPr>
        <p:spPr>
          <a:xfrm>
            <a:off x="856627" y="372394"/>
            <a:ext cx="10726460" cy="1351952"/>
          </a:xfrm>
        </p:spPr>
        <p:txBody>
          <a:bodyPr/>
          <a:lstStyle/>
          <a:p>
            <a:r>
              <a:rPr lang="en-US"/>
              <a:t>Click to edit Master title style</a:t>
            </a:r>
            <a:endParaRPr lang="en-NL"/>
          </a:p>
        </p:txBody>
      </p:sp>
      <p:sp>
        <p:nvSpPr>
          <p:cNvPr id="3" name="Text Placeholder 2">
            <a:extLst>
              <a:ext uri="{FF2B5EF4-FFF2-40B4-BE49-F238E27FC236}">
                <a16:creationId xmlns:a16="http://schemas.microsoft.com/office/drawing/2014/main" id="{A24AD953-2F49-4350-9B78-DCB043385FD5}"/>
              </a:ext>
            </a:extLst>
          </p:cNvPr>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4" name="Content Placeholder 3">
            <a:extLst>
              <a:ext uri="{FF2B5EF4-FFF2-40B4-BE49-F238E27FC236}">
                <a16:creationId xmlns:a16="http://schemas.microsoft.com/office/drawing/2014/main" id="{EA0B8842-9A3D-4B4C-9836-3E561A314E4B}"/>
              </a:ext>
            </a:extLst>
          </p:cNvPr>
          <p:cNvSpPr>
            <a:spLocks noGrp="1"/>
          </p:cNvSpPr>
          <p:nvPr>
            <p:ph sz="half" idx="2"/>
          </p:nvPr>
        </p:nvSpPr>
        <p:spPr>
          <a:xfrm>
            <a:off x="856628" y="2554944"/>
            <a:ext cx="5261211"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7E20AB62-422D-4772-9FF0-202EE6D9CCE2}"/>
              </a:ext>
            </a:extLst>
          </p:cNvPr>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Click to edit Master text styles</a:t>
            </a:r>
          </a:p>
        </p:txBody>
      </p:sp>
      <p:sp>
        <p:nvSpPr>
          <p:cNvPr id="6" name="Content Placeholder 5">
            <a:extLst>
              <a:ext uri="{FF2B5EF4-FFF2-40B4-BE49-F238E27FC236}">
                <a16:creationId xmlns:a16="http://schemas.microsoft.com/office/drawing/2014/main" id="{47C5A356-E727-486F-9F23-2749457912DF}"/>
              </a:ext>
            </a:extLst>
          </p:cNvPr>
          <p:cNvSpPr>
            <a:spLocks noGrp="1"/>
          </p:cNvSpPr>
          <p:nvPr>
            <p:ph sz="quarter" idx="4"/>
          </p:nvPr>
        </p:nvSpPr>
        <p:spPr>
          <a:xfrm>
            <a:off x="6295965" y="2554944"/>
            <a:ext cx="5287122" cy="3757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7" name="Date Placeholder 6">
            <a:extLst>
              <a:ext uri="{FF2B5EF4-FFF2-40B4-BE49-F238E27FC236}">
                <a16:creationId xmlns:a16="http://schemas.microsoft.com/office/drawing/2014/main" id="{FE28BE5D-1C7F-4A51-B910-A048B5CDFA2A}"/>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8" name="Footer Placeholder 7">
            <a:extLst>
              <a:ext uri="{FF2B5EF4-FFF2-40B4-BE49-F238E27FC236}">
                <a16:creationId xmlns:a16="http://schemas.microsoft.com/office/drawing/2014/main" id="{1FB1C91D-A2AC-4EC3-BD34-451EB939F9A9}"/>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0D7A557C-17D0-4B95-8060-97648F233BE4}"/>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143594065"/>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7333B-8DB2-4420-A4CA-8ABA54C144D3}"/>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73357AD7-E5DF-4D63-8B46-D295C661A7CE}"/>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4" name="Footer Placeholder 3">
            <a:extLst>
              <a:ext uri="{FF2B5EF4-FFF2-40B4-BE49-F238E27FC236}">
                <a16:creationId xmlns:a16="http://schemas.microsoft.com/office/drawing/2014/main" id="{6969DD07-D2ED-4919-B07E-53B62D637196}"/>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9F2EBF15-E9B8-4047-A566-4F0D7DE6227C}"/>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10936289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mp; 2-color Non-bulleted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389C595-9E7E-4300-AA51-3A78214E0B0C}"/>
              </a:ext>
            </a:extLst>
          </p:cNvPr>
          <p:cNvSpPr/>
          <p:nvPr userDrawn="1"/>
        </p:nvSpPr>
        <p:spPr bwMode="auto">
          <a:xfrm>
            <a:off x="12095019" y="0"/>
            <a:ext cx="341457" cy="699452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 name="Title 2"/>
          <p:cNvSpPr>
            <a:spLocks noGrp="1"/>
          </p:cNvSpPr>
          <p:nvPr>
            <p:ph type="title" hasCustomPrompt="1"/>
          </p:nvPr>
        </p:nvSpPr>
        <p:spPr/>
        <p:txBody>
          <a:bodyPr/>
          <a:lstStyle/>
          <a:p>
            <a:r>
              <a:rPr lang="en-US"/>
              <a:t>Title Text Style</a:t>
            </a:r>
          </a:p>
        </p:txBody>
      </p:sp>
      <p:sp>
        <p:nvSpPr>
          <p:cNvPr id="4" name="Content Placeholder 3"/>
          <p:cNvSpPr>
            <a:spLocks noGrp="1"/>
          </p:cNvSpPr>
          <p:nvPr>
            <p:ph sz="quarter" idx="10" hasCustomPrompt="1"/>
          </p:nvPr>
        </p:nvSpPr>
        <p:spPr>
          <a:xfrm>
            <a:off x="274639" y="1212851"/>
            <a:ext cx="11888787" cy="1095685"/>
          </a:xfrm>
        </p:spPr>
        <p:txBody>
          <a:bodyPr/>
          <a:lstStyle>
            <a:lvl1pPr>
              <a:defRPr/>
            </a:lvl1pPr>
            <a:lvl2pPr>
              <a:defRPr/>
            </a:lvl2pPr>
            <a:lvl3pPr>
              <a:defRPr/>
            </a:lvl3pPr>
            <a:lvl4pPr>
              <a:defRPr sz="1000" b="0"/>
            </a:lvl4pPr>
            <a:lvl5pPr>
              <a:defRPr sz="1000" b="0"/>
            </a:lvl5pPr>
          </a:lstStyle>
          <a:p>
            <a:pPr lvl="0"/>
            <a:r>
              <a:rPr lang="en-US"/>
              <a:t>Subheading text style</a:t>
            </a:r>
          </a:p>
          <a:p>
            <a:pPr lvl="1"/>
            <a:r>
              <a:rPr lang="en-US"/>
              <a:t>Paragraph title text style</a:t>
            </a:r>
          </a:p>
          <a:p>
            <a:pPr lvl="2"/>
            <a:r>
              <a:rPr lang="en-US"/>
              <a:t>Body text style</a:t>
            </a:r>
          </a:p>
        </p:txBody>
      </p:sp>
    </p:spTree>
    <p:extLst>
      <p:ext uri="{BB962C8B-B14F-4D97-AF65-F5344CB8AC3E}">
        <p14:creationId xmlns:p14="http://schemas.microsoft.com/office/powerpoint/2010/main" val="3511856715"/>
      </p:ext>
    </p:extLst>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B45620-5958-4EBE-8EC0-D28663B239AE}"/>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3" name="Footer Placeholder 2">
            <a:extLst>
              <a:ext uri="{FF2B5EF4-FFF2-40B4-BE49-F238E27FC236}">
                <a16:creationId xmlns:a16="http://schemas.microsoft.com/office/drawing/2014/main" id="{B9615A88-C4C9-4920-9DDB-694FE13957FD}"/>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60D18AEC-CC87-4848-BB90-B10D1593C899}"/>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686436614"/>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E63C0-393D-4DC1-B372-8CFAECDB7AFA}"/>
              </a:ext>
            </a:extLst>
          </p:cNvPr>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EA01B349-688D-4C83-A4F3-19FE4FB9EE83}"/>
              </a:ext>
            </a:extLst>
          </p:cNvPr>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Text Placeholder 3">
            <a:extLst>
              <a:ext uri="{FF2B5EF4-FFF2-40B4-BE49-F238E27FC236}">
                <a16:creationId xmlns:a16="http://schemas.microsoft.com/office/drawing/2014/main" id="{4BD273AB-95C1-468D-8316-3F78BC802496}"/>
              </a:ext>
            </a:extLst>
          </p:cNvPr>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a:extLst>
              <a:ext uri="{FF2B5EF4-FFF2-40B4-BE49-F238E27FC236}">
                <a16:creationId xmlns:a16="http://schemas.microsoft.com/office/drawing/2014/main" id="{57AF6CCA-11A8-4334-A645-ADF5F83B64C4}"/>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6" name="Footer Placeholder 5">
            <a:extLst>
              <a:ext uri="{FF2B5EF4-FFF2-40B4-BE49-F238E27FC236}">
                <a16:creationId xmlns:a16="http://schemas.microsoft.com/office/drawing/2014/main" id="{8FF44FB0-4EEB-42B9-8362-A3A09D925245}"/>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64737A4D-711A-4849-B88C-37C133905C3F}"/>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1506252118"/>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C5B07-E5A1-4DA3-B66B-8FD23A479AB2}"/>
              </a:ext>
            </a:extLst>
          </p:cNvPr>
          <p:cNvSpPr>
            <a:spLocks noGrp="1"/>
          </p:cNvSpPr>
          <p:nvPr>
            <p:ph type="title"/>
          </p:nvPr>
        </p:nvSpPr>
        <p:spPr>
          <a:xfrm>
            <a:off x="856628" y="466302"/>
            <a:ext cx="4011087" cy="1632056"/>
          </a:xfrm>
        </p:spPr>
        <p:txBody>
          <a:bodyPr anchor="b"/>
          <a:lstStyle>
            <a:lvl1pPr>
              <a:defRPr sz="3264"/>
            </a:lvl1pPr>
          </a:lstStyle>
          <a:p>
            <a:r>
              <a:rPr lang="en-US"/>
              <a:t>Click to edit Master title style</a:t>
            </a:r>
            <a:endParaRPr lang="en-NL"/>
          </a:p>
        </p:txBody>
      </p:sp>
      <p:sp>
        <p:nvSpPr>
          <p:cNvPr id="3" name="Picture Placeholder 2">
            <a:extLst>
              <a:ext uri="{FF2B5EF4-FFF2-40B4-BE49-F238E27FC236}">
                <a16:creationId xmlns:a16="http://schemas.microsoft.com/office/drawing/2014/main" id="{0EA906E0-E342-4831-9132-87590DC1B70D}"/>
              </a:ext>
            </a:extLst>
          </p:cNvPr>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NL"/>
          </a:p>
        </p:txBody>
      </p:sp>
      <p:sp>
        <p:nvSpPr>
          <p:cNvPr id="4" name="Text Placeholder 3">
            <a:extLst>
              <a:ext uri="{FF2B5EF4-FFF2-40B4-BE49-F238E27FC236}">
                <a16:creationId xmlns:a16="http://schemas.microsoft.com/office/drawing/2014/main" id="{06AE1DE2-5CB3-403D-B8F0-74C9AFB1D109}"/>
              </a:ext>
            </a:extLst>
          </p:cNvPr>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Click to edit Master text styles</a:t>
            </a:r>
          </a:p>
        </p:txBody>
      </p:sp>
      <p:sp>
        <p:nvSpPr>
          <p:cNvPr id="5" name="Date Placeholder 4">
            <a:extLst>
              <a:ext uri="{FF2B5EF4-FFF2-40B4-BE49-F238E27FC236}">
                <a16:creationId xmlns:a16="http://schemas.microsoft.com/office/drawing/2014/main" id="{144E36C5-09FD-494F-A453-50FCD45C09A2}"/>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6" name="Footer Placeholder 5">
            <a:extLst>
              <a:ext uri="{FF2B5EF4-FFF2-40B4-BE49-F238E27FC236}">
                <a16:creationId xmlns:a16="http://schemas.microsoft.com/office/drawing/2014/main" id="{9FC00242-F58B-4A51-9BA1-E7457D21A696}"/>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67B0D73C-40A0-4953-90D0-02E4B381AEA6}"/>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2585201981"/>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D94D0-0CF9-4234-8BD4-350A7DEA6ECC}"/>
              </a:ext>
            </a:extLst>
          </p:cNvPr>
          <p:cNvSpPr>
            <a:spLocks noGrp="1"/>
          </p:cNvSpPr>
          <p:nvPr>
            <p:ph type="title"/>
          </p:nvPr>
        </p:nvSpPr>
        <p:spPr/>
        <p:txBody>
          <a:bodyPr/>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AE9F40E4-3963-46A1-9A58-7730052101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4A702C6A-20CA-4186-AF0D-58A38781BB32}"/>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0F894210-46C1-4781-9FBB-61F39B893A95}"/>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6082AF2-A3DB-4391-A85F-D6B441229FCC}"/>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179663890"/>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783EC2-D8AC-4658-8F8A-CEB9E2E043E0}"/>
              </a:ext>
            </a:extLst>
          </p:cNvPr>
          <p:cNvSpPr>
            <a:spLocks noGrp="1"/>
          </p:cNvSpPr>
          <p:nvPr>
            <p:ph type="title" orient="vert"/>
          </p:nvPr>
        </p:nvSpPr>
        <p:spPr>
          <a:xfrm>
            <a:off x="8899852" y="372394"/>
            <a:ext cx="2681615" cy="5927537"/>
          </a:xfrm>
        </p:spPr>
        <p:txBody>
          <a:bodyPr vert="eaVert"/>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2F065A72-DDA0-4E92-9E48-6F8AA9DE6BE4}"/>
              </a:ext>
            </a:extLst>
          </p:cNvPr>
          <p:cNvSpPr>
            <a:spLocks noGrp="1"/>
          </p:cNvSpPr>
          <p:nvPr>
            <p:ph type="body" orient="vert" idx="1"/>
          </p:nvPr>
        </p:nvSpPr>
        <p:spPr>
          <a:xfrm>
            <a:off x="855008" y="372394"/>
            <a:ext cx="7889389" cy="59275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36FE0F9F-BCE2-4393-813B-C6556E9FE3BE}"/>
              </a:ext>
            </a:extLst>
          </p:cNvPr>
          <p:cNvSpPr>
            <a:spLocks noGrp="1"/>
          </p:cNvSpPr>
          <p:nvPr>
            <p:ph type="dt" sz="half" idx="10"/>
          </p:nvPr>
        </p:nvSpPr>
        <p:spPr/>
        <p:txBody>
          <a:body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2FEB62FB-2BAB-4970-A037-4ECC4B45391E}"/>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262B599B-9FDD-4C29-85BF-B55842A9BB67}"/>
              </a:ext>
            </a:extLst>
          </p:cNvPr>
          <p:cNvSpPr>
            <a:spLocks noGrp="1"/>
          </p:cNvSpPr>
          <p:nvPr>
            <p:ph type="sldNum" sz="quarter" idx="12"/>
          </p:nvPr>
        </p:nvSpPr>
        <p:spPr/>
        <p:txBody>
          <a:bodyPr/>
          <a:lstStyle/>
          <a:p>
            <a:fld id="{B37A0111-DF81-46B3-B0A1-3DFE8599D5D0}" type="slidenum">
              <a:rPr lang="en-NL" smtClean="0"/>
              <a:t>‹#›</a:t>
            </a:fld>
            <a:endParaRPr lang="en-NL"/>
          </a:p>
        </p:txBody>
      </p:sp>
    </p:spTree>
    <p:extLst>
      <p:ext uri="{BB962C8B-B14F-4D97-AF65-F5344CB8AC3E}">
        <p14:creationId xmlns:p14="http://schemas.microsoft.com/office/powerpoint/2010/main" val="350242321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Title slide photo">
    <p:spTree>
      <p:nvGrpSpPr>
        <p:cNvPr id="1" name=""/>
        <p:cNvGrpSpPr/>
        <p:nvPr/>
      </p:nvGrpSpPr>
      <p:grpSpPr>
        <a:xfrm>
          <a:off x="0" y="0"/>
          <a:ext cx="0" cy="0"/>
          <a:chOff x="0" y="0"/>
          <a:chExt cx="0" cy="0"/>
        </a:xfrm>
      </p:grpSpPr>
      <p:pic>
        <p:nvPicPr>
          <p:cNvPr id="3" name="Picture 2" descr="A living room&#10;&#10;Description generated with high confidence">
            <a:extLst>
              <a:ext uri="{FF2B5EF4-FFF2-40B4-BE49-F238E27FC236}">
                <a16:creationId xmlns:a16="http://schemas.microsoft.com/office/drawing/2014/main" id="{B6D19FE9-0887-4A98-B5F9-736DEA02320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
            <a:ext cx="12436475" cy="6995517"/>
          </a:xfrm>
          <a:prstGeom prst="rect">
            <a:avLst/>
          </a:prstGeom>
        </p:spPr>
      </p:pic>
      <p:sp>
        <p:nvSpPr>
          <p:cNvPr id="4" name="Rectangle 3">
            <a:extLst>
              <a:ext uri="{FF2B5EF4-FFF2-40B4-BE49-F238E27FC236}">
                <a16:creationId xmlns:a16="http://schemas.microsoft.com/office/drawing/2014/main" id="{5193C026-04F3-428E-B0D3-61E709C18F3F}"/>
              </a:ext>
            </a:extLst>
          </p:cNvPr>
          <p:cNvSpPr/>
          <p:nvPr userDrawn="1"/>
        </p:nvSpPr>
        <p:spPr bwMode="auto">
          <a:xfrm>
            <a:off x="0" y="2"/>
            <a:ext cx="10378440" cy="6995517"/>
          </a:xfrm>
          <a:prstGeom prst="rect">
            <a:avLst/>
          </a:prstGeom>
          <a:gradFill flip="none" rotWithShape="1">
            <a:gsLst>
              <a:gs pos="0">
                <a:srgbClr val="000000">
                  <a:alpha val="41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7" tIns="146260" rIns="182827" bIns="146260"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8"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9" y="4935118"/>
            <a:ext cx="9590081" cy="964256"/>
          </a:xfrm>
          <a:noFill/>
        </p:spPr>
        <p:txBody>
          <a:bodyPr lIns="0" tIns="0" rIns="0" bIns="0">
            <a:noAutofit/>
          </a:bodyPr>
          <a:lstStyle>
            <a:lvl1pPr marL="0" indent="0">
              <a:lnSpc>
                <a:spcPct val="100000"/>
              </a:lnSpc>
              <a:spcBef>
                <a:spcPts val="0"/>
              </a:spcBef>
              <a:buNone/>
              <a:defRPr sz="1598" spc="0" baseline="0">
                <a:solidFill>
                  <a:schemeClr val="bg2"/>
                </a:solidFill>
                <a:latin typeface="+mn-lt"/>
              </a:defRPr>
            </a:lvl1pPr>
          </a:lstStyle>
          <a:p>
            <a:pPr lvl="0"/>
            <a:r>
              <a:rPr lang="en-US"/>
              <a:t>Author name</a:t>
            </a:r>
          </a:p>
          <a:p>
            <a:pPr lvl="0"/>
            <a:r>
              <a:rPr lang="en-US"/>
              <a:t>Date</a:t>
            </a:r>
          </a:p>
        </p:txBody>
      </p:sp>
      <p:pic>
        <p:nvPicPr>
          <p:cNvPr id="9" name="Picture 8">
            <a:extLst>
              <a:ext uri="{FF2B5EF4-FFF2-40B4-BE49-F238E27FC236}">
                <a16:creationId xmlns:a16="http://schemas.microsoft.com/office/drawing/2014/main" id="{332834A1-53A8-482C-8187-C41BC26B293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37280" y="445843"/>
            <a:ext cx="914400" cy="194945"/>
          </a:xfrm>
          <a:prstGeom prst="rect">
            <a:avLst/>
          </a:prstGeom>
        </p:spPr>
      </p:pic>
    </p:spTree>
    <p:extLst>
      <p:ext uri="{BB962C8B-B14F-4D97-AF65-F5344CB8AC3E}">
        <p14:creationId xmlns:p14="http://schemas.microsoft.com/office/powerpoint/2010/main" val="21265983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4"/>
            <a:ext cx="11567160" cy="1247521"/>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177382071"/>
      </p:ext>
    </p:extLst>
  </p:cSld>
  <p:clrMapOvr>
    <a:masterClrMapping/>
  </p:clrMapOvr>
  <p:transition>
    <p:fad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584616226"/>
      </p:ext>
    </p:extLst>
  </p:cSld>
  <p:clrMapOvr>
    <a:masterClrMapping/>
  </p:clrMapOvr>
  <p:transition>
    <p:fad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49301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523C46B0-B5A4-4CF0-8CF6-AEFC88BC846A}"/>
              </a:ext>
            </a:extLst>
          </p:cNvPr>
          <p:cNvSpPr txBox="1"/>
          <p:nvPr userDrawn="1"/>
        </p:nvSpPr>
        <p:spPr>
          <a:xfrm>
            <a:off x="5213636" y="6598925"/>
            <a:ext cx="2009203" cy="192135"/>
          </a:xfrm>
          <a:prstGeom prst="rect">
            <a:avLst/>
          </a:prstGeom>
          <a:noFill/>
        </p:spPr>
        <p:txBody>
          <a:bodyPr wrap="square" lIns="0" tIns="0" rIns="0" bIns="0" rtlCol="0" anchor="ctr">
            <a:spAutoFit/>
          </a:bodyPr>
          <a:lstStyle/>
          <a:p>
            <a:pPr algn="ctr"/>
            <a:r>
              <a:rPr lang="en-US" sz="1224">
                <a:gradFill>
                  <a:gsLst>
                    <a:gs pos="2917">
                      <a:schemeClr val="tx1">
                        <a:alpha val="25000"/>
                      </a:schemeClr>
                    </a:gs>
                    <a:gs pos="30000">
                      <a:schemeClr val="tx1">
                        <a:alpha val="25000"/>
                      </a:schemeClr>
                    </a:gs>
                  </a:gsLst>
                  <a:lin ang="5400000" scaled="0"/>
                </a:gradFill>
                <a:latin typeface="+mj-lt"/>
              </a:rPr>
              <a:t>MICROSOFT CONFIDENTIAL</a:t>
            </a:r>
          </a:p>
        </p:txBody>
      </p:sp>
    </p:spTree>
    <p:extLst>
      <p:ext uri="{BB962C8B-B14F-4D97-AF65-F5344CB8AC3E}">
        <p14:creationId xmlns:p14="http://schemas.microsoft.com/office/powerpoint/2010/main" val="215017208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299"/>
            <a:ext cx="11567160" cy="1247521"/>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rgbClr val="000000"/>
                </a:solidFill>
              </a:defRPr>
            </a:lvl2pPr>
            <a:lvl3pPr marL="457112" indent="0">
              <a:spcBef>
                <a:spcPts val="0"/>
              </a:spcBef>
              <a:spcAft>
                <a:spcPts val="1299"/>
              </a:spcAft>
              <a:buNone/>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22287684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7276833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50.xml><?xml version="1.0" encoding="utf-8"?>
<p:sldLayout xmlns:a="http://schemas.openxmlformats.org/drawingml/2006/main" xmlns:r="http://schemas.openxmlformats.org/officeDocument/2006/relationships" xmlns:p="http://schemas.openxmlformats.org/presentationml/2006/main"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6" y="2178052"/>
            <a:ext cx="3705225" cy="2635250"/>
          </a:xfrm>
          <a:blipFill>
            <a:blip r:embed="rId2" cstate="screen">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2"/>
            <a:ext cx="3695700" cy="2635250"/>
          </a:xfrm>
          <a:blipFill>
            <a:blip r:embed="rId3">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8" y="2178051"/>
            <a:ext cx="3706871" cy="2635251"/>
          </a:xfrm>
          <a:blipFill>
            <a:blip r:embed="rId4">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7" y="5026024"/>
            <a:ext cx="3703321" cy="1333698"/>
          </a:xfrm>
        </p:spPr>
        <p:txBody>
          <a:bodyPr lIns="0" tIns="0" rIns="0" bIns="0"/>
          <a:lstStyle>
            <a:lvl1pPr marL="0" indent="0">
              <a:lnSpc>
                <a:spcPct val="100000"/>
              </a:lnSpc>
              <a:spcBef>
                <a:spcPts val="0"/>
              </a:spcBef>
              <a:spcAft>
                <a:spcPts val="800"/>
              </a:spcAft>
              <a:buNone/>
              <a:defRPr sz="1598" b="1">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7" y="5026024"/>
            <a:ext cx="3703321" cy="1333698"/>
          </a:xfrm>
        </p:spPr>
        <p:txBody>
          <a:bodyPr lIns="0" tIns="0" rIns="0" bIns="0"/>
          <a:lstStyle>
            <a:lvl1pPr marL="0" indent="0">
              <a:lnSpc>
                <a:spcPct val="100000"/>
              </a:lnSpc>
              <a:spcBef>
                <a:spcPts val="0"/>
              </a:spcBef>
              <a:spcAft>
                <a:spcPts val="800"/>
              </a:spcAft>
              <a:buNone/>
              <a:defRPr sz="1598">
                <a:solidFill>
                  <a:schemeClr val="accent1"/>
                </a:solidFill>
                <a:latin typeface="+mj-lt"/>
              </a:defRPr>
            </a:lvl1pPr>
            <a:lvl2pPr marL="0" marR="0" indent="0" algn="l" defTabSz="932384" rtl="0" eaLnBrk="1" fontAlgn="auto" latinLnBrk="0" hangingPunct="1">
              <a:lnSpc>
                <a:spcPct val="100000"/>
              </a:lnSpc>
              <a:spcBef>
                <a:spcPts val="0"/>
              </a:spcBef>
              <a:spcAft>
                <a:spcPts val="800"/>
              </a:spcAft>
              <a:buClrTx/>
              <a:buSzPct val="90000"/>
              <a:buFont typeface="Arial" panose="020B0604020202020204" pitchFamily="34" charset="0"/>
              <a:buNone/>
              <a:tabLst/>
              <a:defRPr sz="1598">
                <a:solidFill>
                  <a:srgbClr val="000000"/>
                </a:solidFill>
              </a:defRPr>
            </a:lvl2pPr>
            <a:lvl3pPr marL="457024" indent="0">
              <a:buNone/>
              <a:defRPr/>
            </a:lvl3pPr>
            <a:lvl4pPr marL="685537" indent="0">
              <a:buNone/>
              <a:defRPr/>
            </a:lvl4pPr>
            <a:lvl5pPr marL="914049"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8"/>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1185566169"/>
      </p:ext>
    </p:extLst>
  </p:cSld>
  <p:clrMapOvr>
    <a:masterClrMapping/>
  </p:clrMapOvr>
  <p:transition>
    <p:fade/>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1_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8"/>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1932"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4975" y="447168"/>
            <a:ext cx="1392270" cy="229109"/>
          </a:xfrm>
          <a:prstGeom prst="rect">
            <a:avLst/>
          </a:prstGeom>
        </p:spPr>
      </p:pic>
    </p:spTree>
    <p:extLst>
      <p:ext uri="{BB962C8B-B14F-4D97-AF65-F5344CB8AC3E}">
        <p14:creationId xmlns:p14="http://schemas.microsoft.com/office/powerpoint/2010/main" val="40755193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10791"/>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
        <p:nvSpPr>
          <p:cNvPr id="4" name="TextBox 3">
            <a:extLst>
              <a:ext uri="{FF2B5EF4-FFF2-40B4-BE49-F238E27FC236}">
                <a16:creationId xmlns:a16="http://schemas.microsoft.com/office/drawing/2014/main" id="{D0B9E6D6-E4E3-475F-9DAB-585DE912659B}"/>
              </a:ext>
            </a:extLst>
          </p:cNvPr>
          <p:cNvSpPr txBox="1"/>
          <p:nvPr userDrawn="1"/>
        </p:nvSpPr>
        <p:spPr>
          <a:xfrm>
            <a:off x="5213636" y="6598925"/>
            <a:ext cx="2009203" cy="192135"/>
          </a:xfrm>
          <a:prstGeom prst="rect">
            <a:avLst/>
          </a:prstGeom>
          <a:noFill/>
        </p:spPr>
        <p:txBody>
          <a:bodyPr wrap="square" lIns="0" tIns="0" rIns="0" bIns="0" rtlCol="0" anchor="ctr">
            <a:spAutoFit/>
          </a:bodyPr>
          <a:lstStyle/>
          <a:p>
            <a:pPr algn="ctr"/>
            <a:r>
              <a:rPr lang="en-US" sz="1224">
                <a:gradFill>
                  <a:gsLst>
                    <a:gs pos="2917">
                      <a:schemeClr val="tx1">
                        <a:alpha val="25000"/>
                      </a:schemeClr>
                    </a:gs>
                    <a:gs pos="30000">
                      <a:schemeClr val="tx1">
                        <a:alpha val="25000"/>
                      </a:schemeClr>
                    </a:gs>
                  </a:gsLst>
                  <a:lin ang="5400000" scaled="0"/>
                </a:gradFill>
                <a:latin typeface="+mj-lt"/>
              </a:rPr>
              <a:t>MICROSOFT CONFIDENTIAL</a:t>
            </a:r>
          </a:p>
        </p:txBody>
      </p:sp>
    </p:spTree>
    <p:extLst>
      <p:ext uri="{BB962C8B-B14F-4D97-AF65-F5344CB8AC3E}">
        <p14:creationId xmlns:p14="http://schemas.microsoft.com/office/powerpoint/2010/main" val="20892050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38" y="1211264"/>
            <a:ext cx="11375536" cy="1961963"/>
          </a:xfrm>
          <a:prstGeom prst="rect">
            <a:avLst/>
          </a:prstGeom>
        </p:spPr>
        <p:txBody>
          <a:bodyPr>
            <a:spAutoFit/>
          </a:bodyPr>
          <a:lstStyle>
            <a:lvl1pPr marL="0" indent="0">
              <a:spcBef>
                <a:spcPts val="2448"/>
              </a:spcBef>
              <a:buNone/>
              <a:defRPr sz="3998">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342" indent="0">
              <a:buNone/>
              <a:defRPr sz="2000" spc="-51" baseline="0">
                <a:gradFill>
                  <a:gsLst>
                    <a:gs pos="100000">
                      <a:schemeClr val="tx1"/>
                    </a:gs>
                    <a:gs pos="0">
                      <a:schemeClr val="tx1"/>
                    </a:gs>
                  </a:gsLst>
                  <a:lin ang="5400000" scaled="0"/>
                </a:gradFill>
              </a:defRPr>
            </a:lvl3pPr>
            <a:lvl4pPr marL="466211" indent="0">
              <a:buNone/>
              <a:defRPr sz="1800" spc="-51" baseline="0">
                <a:gradFill>
                  <a:gsLst>
                    <a:gs pos="100000">
                      <a:schemeClr val="tx1"/>
                    </a:gs>
                    <a:gs pos="0">
                      <a:schemeClr val="tx1"/>
                    </a:gs>
                  </a:gsLst>
                  <a:lin ang="5400000" scaled="0"/>
                </a:gradFill>
              </a:defRPr>
            </a:lvl4pPr>
            <a:lvl5pPr marL="707410" indent="0">
              <a:buNone/>
              <a:defRPr sz="1800" spc="-51" baseline="0">
                <a:gradFill>
                  <a:gsLst>
                    <a:gs pos="100000">
                      <a:schemeClr val="tx1"/>
                    </a:gs>
                    <a:gs pos="0">
                      <a:schemeClr val="tx1"/>
                    </a:gs>
                  </a:gsLst>
                  <a:lin ang="5400000" scaled="0"/>
                </a:gra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1204688570"/>
      </p:ext>
    </p:extLst>
  </p:cSld>
  <p:clrMapOvr>
    <a:masterClrMapping/>
  </p:clrMapOvr>
  <p:transition>
    <p:fade/>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3056596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7278" y="445842"/>
            <a:ext cx="914400" cy="194945"/>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39616955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5" name="Picture 4" descr="A person sitting in a chair using a computer&#10;&#10;Description generated with very high confidence">
            <a:extLst>
              <a:ext uri="{FF2B5EF4-FFF2-40B4-BE49-F238E27FC236}">
                <a16:creationId xmlns:a16="http://schemas.microsoft.com/office/drawing/2014/main" id="{03D2BC42-713B-428D-8ED4-A1554F175C3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13779" y="0"/>
            <a:ext cx="12450255" cy="6994525"/>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12" name="Picture 11">
            <a:extLst>
              <a:ext uri="{FF2B5EF4-FFF2-40B4-BE49-F238E27FC236}">
                <a16:creationId xmlns:a16="http://schemas.microsoft.com/office/drawing/2014/main" id="{A0D28F43-8FFF-4944-9497-29A9A4AAFE5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25630109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6" y="1226818"/>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426"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57" indent="0">
              <a:buNone/>
              <a:defRPr sz="1800"/>
            </a:lvl2pPr>
            <a:lvl3pPr marL="457112" indent="0">
              <a:buNone/>
              <a:defRPr sz="1800"/>
            </a:lvl3pPr>
            <a:lvl4pPr marL="685669" indent="0">
              <a:buNone/>
              <a:defRPr sz="1800"/>
            </a:lvl4pPr>
            <a:lvl5pPr marL="914224"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236709403"/>
      </p:ext>
    </p:extLst>
  </p:cSld>
  <p:clrMapOvr>
    <a:masterClrMapping/>
  </p:clrMapOvr>
  <p:transition>
    <p:fad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299"/>
            <a:ext cx="11567160" cy="1247521"/>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rgbClr val="000000"/>
                </a:solidFill>
              </a:defRPr>
            </a:lvl2pPr>
            <a:lvl3pPr marL="457112" indent="0">
              <a:spcBef>
                <a:spcPts val="0"/>
              </a:spcBef>
              <a:spcAft>
                <a:spcPts val="1299"/>
              </a:spcAft>
              <a:buNone/>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618191823"/>
      </p:ext>
    </p:extLst>
  </p:cSld>
  <p:clrMapOvr>
    <a:masterClrMapping/>
  </p:clrMapOvr>
  <p:transition>
    <p:fad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4"/>
            <a:ext cx="11567160" cy="1247521"/>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78714638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5836363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545213028"/>
      </p:ext>
    </p:extLst>
  </p:cSld>
  <p:clrMapOvr>
    <a:masterClrMapping/>
  </p:clrMapOvr>
  <p:transition>
    <p:fade/>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6" y="0"/>
            <a:ext cx="6102349" cy="6994525"/>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6"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60"/>
            <a:ext cx="5667374"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3986342410"/>
      </p:ext>
    </p:extLst>
  </p:cSld>
  <p:clrMapOvr>
    <a:masterClrMapping/>
  </p:clrMapOvr>
  <p:transition>
    <p:fade/>
  </p:transition>
  <p:extLst>
    <p:ext uri="{DCECCB84-F9BA-43D5-87BE-67443E8EF086}">
      <p15:sldGuideLst xmlns:p15="http://schemas.microsoft.com/office/powerpoint/2012/main"/>
    </p:ext>
  </p:extLs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5" y="2178051"/>
            <a:ext cx="3705225" cy="2635250"/>
          </a:xfrm>
          <a:blipFill>
            <a:blip r:embed="rId2"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1"/>
            <a:ext cx="3695700" cy="2635250"/>
          </a:xfrm>
          <a:blipFill>
            <a:blip r:embed="rId3"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6" y="2178049"/>
            <a:ext cx="3706871" cy="2635251"/>
          </a:xfrm>
          <a:blipFill>
            <a:blip r:embed="rId4" cstate="email">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5" y="5026024"/>
            <a:ext cx="370332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6" y="5026024"/>
            <a:ext cx="370332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444486598"/>
      </p:ext>
    </p:extLst>
  </p:cSld>
  <p:clrMapOvr>
    <a:masterClrMapping/>
  </p:clrMapOvr>
  <p:transition>
    <p:fade/>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1" y="2188559"/>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5" y="2188560"/>
            <a:ext cx="5241206"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4080812331"/>
      </p:ext>
    </p:extLst>
  </p:cSld>
  <p:clrMapOvr>
    <a:masterClrMapping/>
  </p:clrMapOvr>
  <p:transition>
    <p:fad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6"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8"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6" y="5026024"/>
            <a:ext cx="370040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3" y="5026024"/>
            <a:ext cx="36957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6" y="5026024"/>
            <a:ext cx="37084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330788725"/>
      </p:ext>
    </p:extLst>
  </p:cSld>
  <p:clrMapOvr>
    <a:masterClrMapping/>
  </p:clrMapOvr>
  <p:transition>
    <p:fad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2"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1"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19"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7"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0"/>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7"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7" y="5026024"/>
            <a:ext cx="2706624"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19"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1"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2"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231740029"/>
      </p:ext>
    </p:extLst>
  </p:cSld>
  <p:clrMapOvr>
    <a:masterClrMapping/>
  </p:clrMapOvr>
  <p:transition>
    <p:fade/>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97527126"/>
      </p:ext>
    </p:extLst>
  </p:cSld>
  <p:clrMapOvr>
    <a:masterClrMapping/>
  </p:clrMapOvr>
  <p:transition>
    <p:fad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1449413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1833476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28237830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207003504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9310656"/>
      </p:ext>
    </p:extLst>
  </p:cSld>
  <p:clrMapOvr>
    <a:masterClrMapping/>
  </p:clrMapOvr>
  <p:transition>
    <p:fad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9"/>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2694568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9"/>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chemeClr val="bg2"/>
                </a:solidFill>
                <a:cs typeface="Segoe UI" pitchFamily="34" charset="0"/>
              </a:rPr>
              <a:t>© Copyright Microsoft Corporation. All rights reserved. </a:t>
            </a:r>
          </a:p>
        </p:txBody>
      </p:sp>
      <p:pic>
        <p:nvPicPr>
          <p:cNvPr id="5" name="Picture 4">
            <a:extLst>
              <a:ext uri="{FF2B5EF4-FFF2-40B4-BE49-F238E27FC236}">
                <a16:creationId xmlns:a16="http://schemas.microsoft.com/office/drawing/2014/main" id="{C36BDE7C-8AED-4A87-A171-2EB14E4B983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37278" y="445842"/>
            <a:ext cx="914400" cy="194945"/>
          </a:xfrm>
          <a:prstGeom prst="rect">
            <a:avLst/>
          </a:prstGeom>
        </p:spPr>
      </p:pic>
    </p:spTree>
    <p:extLst>
      <p:ext uri="{BB962C8B-B14F-4D97-AF65-F5344CB8AC3E}">
        <p14:creationId xmlns:p14="http://schemas.microsoft.com/office/powerpoint/2010/main" val="3546616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301523"/>
          </a:xfrm>
        </p:spPr>
        <p:txBody>
          <a:bodyPr wrap="square">
            <a:spAutoFit/>
          </a:bodyPr>
          <a:lstStyle>
            <a:lvl1pPr marL="0" indent="0">
              <a:buNone/>
              <a:defRPr/>
            </a:lvl1pPr>
            <a:lvl2pPr marL="233104" indent="0">
              <a:buNone/>
              <a:defRPr/>
            </a:lvl2pPr>
            <a:lvl3pPr marL="466209" indent="0">
              <a:buNone/>
              <a:defRPr/>
            </a:lvl3pPr>
            <a:lvl4pPr marL="699313" indent="0">
              <a:buNone/>
              <a:defRPr/>
            </a:lvl4pPr>
            <a:lvl5pPr marL="932418"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7">
            <a:extLst>
              <a:ext uri="{FF2B5EF4-FFF2-40B4-BE49-F238E27FC236}">
                <a16:creationId xmlns:a16="http://schemas.microsoft.com/office/drawing/2014/main" id="{4F9C77CE-6642-4EB3-964C-4757236312BC}"/>
              </a:ext>
            </a:extLst>
          </p:cNvPr>
          <p:cNvSpPr txBox="1"/>
          <p:nvPr userDrawn="1"/>
        </p:nvSpPr>
        <p:spPr bwMode="black">
          <a:xfrm>
            <a:off x="4448913" y="6697308"/>
            <a:ext cx="3538654" cy="160091"/>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20" b="0" spc="153" baseline="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5136763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74.xml><?xml version="1.0" encoding="utf-8"?>
<p:sldLayout xmlns:a="http://schemas.openxmlformats.org/drawingml/2006/main" xmlns:r="http://schemas.openxmlformats.org/officeDocument/2006/relationships" xmlns:p="http://schemas.openxmlformats.org/presentationml/2006/main" userDrawn="1">
  <p:cSld name="Divider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7994" y="3353037"/>
            <a:ext cx="5664356" cy="2421972"/>
          </a:xfrm>
        </p:spPr>
        <p:txBody>
          <a:bodyPr wrap="square" lIns="0" tIns="0" rIns="0" bIns="0">
            <a:noAutofit/>
          </a:bodyPr>
          <a:lstStyle>
            <a:lvl1pPr marL="0" marR="0" indent="0" algn="l" defTabSz="932563" rtl="0" eaLnBrk="1" fontAlgn="auto" latinLnBrk="0" hangingPunct="1">
              <a:lnSpc>
                <a:spcPct val="100000"/>
              </a:lnSpc>
              <a:spcBef>
                <a:spcPts val="2000"/>
              </a:spcBef>
              <a:spcAft>
                <a:spcPts val="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a:t>
            </a:r>
          </a:p>
        </p:txBody>
      </p:sp>
      <p:sp>
        <p:nvSpPr>
          <p:cNvPr id="3" name="Title 2">
            <a:extLst>
              <a:ext uri="{FF2B5EF4-FFF2-40B4-BE49-F238E27FC236}">
                <a16:creationId xmlns:a16="http://schemas.microsoft.com/office/drawing/2014/main" id="{43E187AA-EF04-4AB1-BC58-089B2A33C59B}"/>
              </a:ext>
            </a:extLst>
          </p:cNvPr>
          <p:cNvSpPr>
            <a:spLocks noGrp="1"/>
          </p:cNvSpPr>
          <p:nvPr>
            <p:ph type="title" hasCustomPrompt="1"/>
          </p:nvPr>
        </p:nvSpPr>
        <p:spPr>
          <a:xfrm>
            <a:off x="437994" y="2597233"/>
            <a:ext cx="5664356" cy="755805"/>
          </a:xfrm>
        </p:spPr>
        <p:txBody>
          <a:bodyPr/>
          <a:lstStyle>
            <a:lvl1pPr>
              <a:defRPr/>
            </a:lvl1pPr>
          </a:lstStyle>
          <a:p>
            <a:r>
              <a:rPr lang="en-US"/>
              <a:t>Divider Title</a:t>
            </a:r>
          </a:p>
        </p:txBody>
      </p:sp>
      <p:sp>
        <p:nvSpPr>
          <p:cNvPr id="7" name="Picture Placeholder 3">
            <a:extLst>
              <a:ext uri="{FF2B5EF4-FFF2-40B4-BE49-F238E27FC236}">
                <a16:creationId xmlns:a16="http://schemas.microsoft.com/office/drawing/2014/main" id="{2A12A0E8-1E58-4A65-BA42-BEF0F69D25C0}"/>
              </a:ext>
            </a:extLst>
          </p:cNvPr>
          <p:cNvSpPr>
            <a:spLocks noGrp="1"/>
          </p:cNvSpPr>
          <p:nvPr>
            <p:ph type="pic" sz="quarter" idx="10" hasCustomPrompt="1"/>
          </p:nvPr>
        </p:nvSpPr>
        <p:spPr>
          <a:xfrm>
            <a:off x="6334126" y="2"/>
            <a:ext cx="6102349" cy="6994525"/>
          </a:xfrm>
          <a:blipFill dpi="0" rotWithShape="1">
            <a:blip r:embed="rId2" cstate="email">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 </a:t>
            </a:r>
          </a:p>
        </p:txBody>
      </p:sp>
    </p:spTree>
    <p:extLst>
      <p:ext uri="{BB962C8B-B14F-4D97-AF65-F5344CB8AC3E}">
        <p14:creationId xmlns:p14="http://schemas.microsoft.com/office/powerpoint/2010/main" val="388652343"/>
      </p:ext>
    </p:extLst>
  </p:cSld>
  <p:clrMapOvr>
    <a:masterClrMapping/>
  </p:clrMapOvr>
  <p:transition>
    <p:fade/>
  </p:transition>
  <p:extLst>
    <p:ext uri="{DCECCB84-F9BA-43D5-87BE-67443E8EF086}">
      <p15:sldGuideLst xmlns:p15="http://schemas.microsoft.com/office/powerpoint/2012/main"/>
    </p:ext>
  </p:extLs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7351451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9843977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393737813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17887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740729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950386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2559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extLst>
              <p:ext uri="{D42A27DB-BD31-4B8C-83A1-F6EECF244321}">
                <p14:modId xmlns:p14="http://schemas.microsoft.com/office/powerpoint/2010/main" val="3364270821"/>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05505"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11239464" cy="439465"/>
          </a:xfrm>
        </p:spPr>
        <p:txBody>
          <a:bodyPr/>
          <a:lstStyle/>
          <a:p>
            <a:r>
              <a:rPr lang="en-US"/>
              <a:t>Click to edit Master title style</a:t>
            </a:r>
          </a:p>
        </p:txBody>
      </p:sp>
    </p:spTree>
    <p:extLst>
      <p:ext uri="{BB962C8B-B14F-4D97-AF65-F5344CB8AC3E}">
        <p14:creationId xmlns:p14="http://schemas.microsoft.com/office/powerpoint/2010/main" val="256376189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extLst>
              <p:ext uri="{D42A27DB-BD31-4B8C-83A1-F6EECF244321}">
                <p14:modId xmlns:p14="http://schemas.microsoft.com/office/powerpoint/2010/main" val="4086631335"/>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06529"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9529650" cy="439465"/>
          </a:xfrm>
        </p:spPr>
        <p:txBody>
          <a:bodyPr/>
          <a:lstStyle/>
          <a:p>
            <a:r>
              <a:rPr lang="en-US"/>
              <a:t>Click to edit Master title style</a:t>
            </a:r>
          </a:p>
        </p:txBody>
      </p:sp>
    </p:spTree>
    <p:extLst>
      <p:ext uri="{BB962C8B-B14F-4D97-AF65-F5344CB8AC3E}">
        <p14:creationId xmlns:p14="http://schemas.microsoft.com/office/powerpoint/2010/main" val="1003426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07553"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35233465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90961065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404839"/>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421156119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82578310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184394284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0278026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2110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4925817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9317809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5909363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5385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88066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4093589"/>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14149709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04515869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2568268984"/>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31738077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with photo_black text 2">
    <p:bg>
      <p:bgRef idx="1001">
        <a:schemeClr val="bg1"/>
      </p:bgRef>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13CDEEC8-BFE4-4E34-8902-D67BBAF7909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937" y="0"/>
            <a:ext cx="12444412" cy="6994525"/>
          </a:xfrm>
          <a:prstGeom prst="rect">
            <a:avLst/>
          </a:prstGeom>
        </p:spPr>
      </p:pic>
      <p:sp>
        <p:nvSpPr>
          <p:cNvPr id="10" name="Rectangle 9">
            <a:extLst>
              <a:ext uri="{FF2B5EF4-FFF2-40B4-BE49-F238E27FC236}">
                <a16:creationId xmlns:a16="http://schemas.microsoft.com/office/drawing/2014/main" id="{CE79D1A1-B684-45E5-AE16-5134A1F80FAF}"/>
              </a:ext>
            </a:extLst>
          </p:cNvPr>
          <p:cNvSpPr/>
          <p:nvPr userDrawn="1"/>
        </p:nvSpPr>
        <p:spPr bwMode="auto">
          <a:xfrm>
            <a:off x="0" y="0"/>
            <a:ext cx="7742237" cy="6994524"/>
          </a:xfrm>
          <a:prstGeom prst="rect">
            <a:avLst/>
          </a:prstGeom>
          <a:gradFill flip="none" rotWithShape="1">
            <a:gsLst>
              <a:gs pos="0">
                <a:schemeClr val="accent1">
                  <a:lumMod val="5000"/>
                  <a:lumOff val="95000"/>
                  <a:alpha val="0"/>
                </a:schemeClr>
              </a:gs>
              <a:gs pos="100000">
                <a:schemeClr val="bg1">
                  <a:alpha val="7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595915" y="2474071"/>
            <a:ext cx="5185566" cy="1130053"/>
          </a:xfrm>
          <a:noFill/>
        </p:spPr>
        <p:txBody>
          <a:bodyPr wrap="square" lIns="0" tIns="0" rIns="0" bIns="0" anchor="b" anchorCtr="0">
            <a:spAutoFit/>
          </a:bodyPr>
          <a:lstStyle>
            <a:lvl1pPr>
              <a:defRPr sz="3600" spc="-51"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5186010" cy="313904"/>
          </a:xfrm>
          <a:noFill/>
        </p:spPr>
        <p:txBody>
          <a:bodyPr wrap="square" lIns="0" tIns="0" rIns="0" bIns="0">
            <a:spAutoFit/>
          </a:bodyPr>
          <a:lstStyle>
            <a:lvl1pPr marL="0" indent="0">
              <a:spcBef>
                <a:spcPts val="0"/>
              </a:spcBef>
              <a:buNone/>
              <a:defRPr sz="20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32" name="Picture 31">
            <a:extLst>
              <a:ext uri="{FF2B5EF4-FFF2-40B4-BE49-F238E27FC236}">
                <a16:creationId xmlns:a16="http://schemas.microsoft.com/office/drawing/2014/main" id="{A4A98247-7EF2-4D38-816D-15F7F875B4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29602120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515897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112155410"/>
      </p:ext>
    </p:extLst>
  </p:cSld>
  <p:clrMapOvr>
    <a:masterClrMapping/>
  </p:clrMapOvr>
  <p:transition>
    <p:fade/>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7" y="3090314"/>
            <a:ext cx="9590081" cy="1828800"/>
          </a:xfrm>
          <a:noFill/>
        </p:spPr>
        <p:txBody>
          <a:bodyPr lIns="0" tIns="0" rIns="0" bIns="182880" anchor="b" anchorCtr="0"/>
          <a:lstStyle>
            <a:lvl1pPr>
              <a:defRPr sz="5400"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6" y="4935118"/>
            <a:ext cx="9590081" cy="964256"/>
          </a:xfrm>
          <a:noFill/>
        </p:spPr>
        <p:txBody>
          <a:bodyPr lIns="0" tIns="0" rIns="0" bIns="0">
            <a:noAutofit/>
          </a:bodyPr>
          <a:lstStyle>
            <a:lvl1pPr marL="0" indent="0">
              <a:lnSpc>
                <a:spcPct val="100000"/>
              </a:lnSpc>
              <a:spcBef>
                <a:spcPts val="0"/>
              </a:spcBef>
              <a:buNone/>
              <a:defRPr sz="1600"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7" y="445839"/>
            <a:ext cx="914400" cy="194005"/>
          </a:xfrm>
          <a:prstGeom prst="rect">
            <a:avLst/>
          </a:prstGeom>
        </p:spPr>
      </p:pic>
    </p:spTree>
    <p:extLst>
      <p:ext uri="{BB962C8B-B14F-4D97-AF65-F5344CB8AC3E}">
        <p14:creationId xmlns:p14="http://schemas.microsoft.com/office/powerpoint/2010/main" val="2817870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7" y="3090314"/>
            <a:ext cx="9590081" cy="1828800"/>
          </a:xfrm>
          <a:noFill/>
        </p:spPr>
        <p:txBody>
          <a:bodyPr lIns="0" tIns="0" rIns="0" bIns="182880" anchor="b" anchorCtr="0"/>
          <a:lstStyle>
            <a:lvl1pPr>
              <a:defRPr sz="5400"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6" y="4935118"/>
            <a:ext cx="9590081" cy="964256"/>
          </a:xfrm>
          <a:noFill/>
        </p:spPr>
        <p:txBody>
          <a:bodyPr lIns="0" tIns="0" rIns="0" bIns="0">
            <a:noAutofit/>
          </a:bodyPr>
          <a:lstStyle>
            <a:lvl1pPr marL="0" indent="0">
              <a:lnSpc>
                <a:spcPct val="100000"/>
              </a:lnSpc>
              <a:spcBef>
                <a:spcPts val="0"/>
              </a:spcBef>
              <a:buNone/>
              <a:defRPr sz="1600" spc="0" baseline="0">
                <a:solidFill>
                  <a:schemeClr val="bg2"/>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5D655983-0062-49EF-AC5B-FB75C2C18C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6"/>
            <a:ext cx="1392270" cy="229109"/>
          </a:xfrm>
          <a:prstGeom prst="rect">
            <a:avLst/>
          </a:prstGeom>
        </p:spPr>
      </p:pic>
    </p:spTree>
    <p:extLst>
      <p:ext uri="{BB962C8B-B14F-4D97-AF65-F5344CB8AC3E}">
        <p14:creationId xmlns:p14="http://schemas.microsoft.com/office/powerpoint/2010/main" val="1135304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400"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6" y="4935118"/>
            <a:ext cx="9590081" cy="964256"/>
          </a:xfrm>
          <a:noFill/>
        </p:spPr>
        <p:txBody>
          <a:bodyPr lIns="0" tIns="0" rIns="0" bIns="0">
            <a:noAutofit/>
          </a:bodyPr>
          <a:lstStyle>
            <a:lvl1pPr marL="0" indent="0">
              <a:lnSpc>
                <a:spcPct val="100000"/>
              </a:lnSpc>
              <a:spcBef>
                <a:spcPts val="0"/>
              </a:spcBef>
              <a:buNone/>
              <a:defRPr sz="1600"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34975" y="447166"/>
            <a:ext cx="1392270" cy="229109"/>
          </a:xfrm>
          <a:prstGeom prst="rect">
            <a:avLst/>
          </a:prstGeom>
        </p:spPr>
      </p:pic>
    </p:spTree>
    <p:extLst>
      <p:ext uri="{BB962C8B-B14F-4D97-AF65-F5344CB8AC3E}">
        <p14:creationId xmlns:p14="http://schemas.microsoft.com/office/powerpoint/2010/main" val="35962590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5" y="1226817"/>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525"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3428396620"/>
      </p:ext>
    </p:extLst>
  </p:cSld>
  <p:clrMapOvr>
    <a:masterClrMapping/>
  </p:clrMapOvr>
  <p:transition>
    <p:fade/>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297"/>
            <a:ext cx="11567160" cy="1247521"/>
          </a:xfrm>
        </p:spPr>
        <p:txBody>
          <a:bodyPr wrap="square" lIns="0" tIns="0" rIns="0" bIns="0">
            <a:spAutoFit/>
          </a:bodyPr>
          <a:lstStyle>
            <a:lvl1pPr marL="0" indent="0">
              <a:lnSpc>
                <a:spcPct val="90000"/>
              </a:lnSpc>
              <a:spcBef>
                <a:spcPts val="0"/>
              </a:spcBef>
              <a:spcAft>
                <a:spcPts val="1300"/>
              </a:spcAft>
              <a:buNone/>
              <a:defRPr sz="2600" b="0" i="0">
                <a:solidFill>
                  <a:srgbClr val="000000"/>
                </a:solidFill>
                <a:latin typeface="+mn-lt"/>
              </a:defRPr>
            </a:lvl1pPr>
            <a:lvl2pPr marL="228600" indent="0">
              <a:lnSpc>
                <a:spcPct val="90000"/>
              </a:lnSpc>
              <a:spcBef>
                <a:spcPts val="0"/>
              </a:spcBef>
              <a:spcAft>
                <a:spcPts val="1300"/>
              </a:spcAft>
              <a:buNone/>
              <a:defRPr sz="2000">
                <a:solidFill>
                  <a:srgbClr val="000000"/>
                </a:solidFill>
              </a:defRPr>
            </a:lvl2pPr>
            <a:lvl3pPr marL="457200" indent="0">
              <a:spcBef>
                <a:spcPts val="0"/>
              </a:spcBef>
              <a:spcAft>
                <a:spcPts val="1300"/>
              </a:spcAft>
              <a:buNone/>
              <a:defRPr sz="2000">
                <a:solidFill>
                  <a:srgbClr val="000000"/>
                </a:solidFill>
              </a:defRPr>
            </a:lvl3pPr>
            <a:lvl4pPr marL="685800" indent="0">
              <a:spcBef>
                <a:spcPts val="0"/>
              </a:spcBef>
              <a:spcAft>
                <a:spcPts val="1300"/>
              </a:spcAft>
              <a:buNone/>
              <a:defRPr sz="2000"/>
            </a:lvl4pPr>
            <a:lvl5pPr marL="914400"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124794186"/>
      </p:ext>
    </p:extLst>
  </p:cSld>
  <p:clrMapOvr>
    <a:masterClrMapping/>
  </p:clrMapOvr>
  <p:transition>
    <p:fade/>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3"/>
            <a:ext cx="11567160" cy="1247521"/>
          </a:xfrm>
        </p:spPr>
        <p:txBody>
          <a:bodyPr wrap="square" lIns="0" tIns="0" rIns="0" bIns="0">
            <a:spAutoFit/>
          </a:bodyPr>
          <a:lstStyle>
            <a:lvl1pPr marL="274320" indent="-274320">
              <a:lnSpc>
                <a:spcPct val="90000"/>
              </a:lnSpc>
              <a:spcBef>
                <a:spcPts val="0"/>
              </a:spcBef>
              <a:spcAft>
                <a:spcPts val="1300"/>
              </a:spcAft>
              <a:buClr>
                <a:srgbClr val="000000"/>
              </a:buClr>
              <a:buSzPct val="77000"/>
              <a:buFont typeface="Arial" panose="020B0604020202020204" pitchFamily="34" charset="0"/>
              <a:buChar char="•"/>
              <a:defRPr sz="2600" b="0" i="0">
                <a:solidFill>
                  <a:srgbClr val="000000"/>
                </a:solidFill>
                <a:latin typeface="+mn-lt"/>
              </a:defRPr>
            </a:lvl1pPr>
            <a:lvl2pPr marL="548640" indent="-228600">
              <a:lnSpc>
                <a:spcPct val="90000"/>
              </a:lnSpc>
              <a:spcBef>
                <a:spcPts val="0"/>
              </a:spcBef>
              <a:spcAft>
                <a:spcPts val="1300"/>
              </a:spcAft>
              <a:buClr>
                <a:srgbClr val="000000"/>
              </a:buClr>
              <a:buSzPct val="77000"/>
              <a:buFont typeface="Arial" panose="020B0604020202020204" pitchFamily="34" charset="0"/>
              <a:buChar char="•"/>
              <a:defRPr sz="2000">
                <a:solidFill>
                  <a:srgbClr val="000000"/>
                </a:solidFill>
              </a:defRPr>
            </a:lvl2pPr>
            <a:lvl3pPr marL="822960" indent="-228600">
              <a:spcBef>
                <a:spcPts val="0"/>
              </a:spcBef>
              <a:spcAft>
                <a:spcPts val="1300"/>
              </a:spcAft>
              <a:buClr>
                <a:srgbClr val="000000"/>
              </a:buClr>
              <a:buSzPct val="77000"/>
              <a:buFont typeface="Arial" panose="020B0604020202020204" pitchFamily="34" charset="0"/>
              <a:buChar char="•"/>
              <a:defRPr sz="2000">
                <a:solidFill>
                  <a:srgbClr val="000000"/>
                </a:solidFill>
              </a:defRPr>
            </a:lvl3pPr>
            <a:lvl4pPr marL="685800" indent="0">
              <a:spcBef>
                <a:spcPts val="0"/>
              </a:spcBef>
              <a:spcAft>
                <a:spcPts val="1300"/>
              </a:spcAft>
              <a:buNone/>
              <a:defRPr sz="2000"/>
            </a:lvl4pPr>
            <a:lvl5pPr marL="914400"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300"/>
              </a:spcAft>
              <a:buNone/>
              <a:defRPr sz="2600" b="0" i="0">
                <a:solidFill>
                  <a:srgbClr val="000000"/>
                </a:solidFill>
                <a:latin typeface="+mn-lt"/>
              </a:defRPr>
            </a:lvl1pPr>
            <a:lvl2pPr marL="228600" indent="0">
              <a:lnSpc>
                <a:spcPct val="90000"/>
              </a:lnSpc>
              <a:spcBef>
                <a:spcPts val="0"/>
              </a:spcBef>
              <a:spcAft>
                <a:spcPts val="1300"/>
              </a:spcAft>
              <a:buNone/>
              <a:defRPr sz="2000">
                <a:solidFill>
                  <a:schemeClr val="tx2"/>
                </a:solidFill>
              </a:defRPr>
            </a:lvl2pPr>
            <a:lvl3pPr marL="457200" indent="0">
              <a:spcBef>
                <a:spcPts val="0"/>
              </a:spcBef>
              <a:spcAft>
                <a:spcPts val="1300"/>
              </a:spcAft>
              <a:buNone/>
              <a:defRPr sz="2000"/>
            </a:lvl3pPr>
            <a:lvl4pPr marL="685800" indent="0">
              <a:spcBef>
                <a:spcPts val="0"/>
              </a:spcBef>
              <a:spcAft>
                <a:spcPts val="1300"/>
              </a:spcAft>
              <a:buNone/>
              <a:defRPr sz="2000"/>
            </a:lvl4pPr>
            <a:lvl5pPr marL="914400" indent="0">
              <a:buNone/>
              <a:defRPr/>
            </a:lvl5pPr>
          </a:lstStyle>
          <a:p>
            <a:pPr lvl="0"/>
            <a:r>
              <a:rPr lang="en-US"/>
              <a:t>Subtitle Segoe UI 26pt</a:t>
            </a:r>
          </a:p>
        </p:txBody>
      </p:sp>
    </p:spTree>
    <p:extLst>
      <p:ext uri="{BB962C8B-B14F-4D97-AF65-F5344CB8AC3E}">
        <p14:creationId xmlns:p14="http://schemas.microsoft.com/office/powerpoint/2010/main" val="3186473529"/>
      </p:ext>
    </p:extLst>
  </p:cSld>
  <p:clrMapOvr>
    <a:masterClrMapping/>
  </p:clrMapOvr>
  <p:transition>
    <p:fade/>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956792285"/>
      </p:ext>
    </p:extLst>
  </p:cSld>
  <p:clrMapOvr>
    <a:masterClrMapping/>
  </p:clrMapOvr>
  <p:transition>
    <p:fad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5" y="0"/>
            <a:ext cx="6102349" cy="6994525"/>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5"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59"/>
            <a:ext cx="5667374" cy="2624741"/>
          </a:xfrm>
        </p:spPr>
        <p:txBody>
          <a:bodyPr wrap="square" lIns="0" tIns="0" rIns="0" bIns="0">
            <a:noAutofit/>
          </a:bodyPr>
          <a:lstStyle>
            <a:lvl1pPr marL="0" marR="0" indent="0" algn="l" defTabSz="932742"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714977914"/>
      </p:ext>
    </p:extLst>
  </p:cSld>
  <p:clrMapOvr>
    <a:masterClrMapping/>
  </p:clrMapOvr>
  <p:transition>
    <p:fade/>
  </p:transition>
  <p:extLst>
    <p:ext uri="{DCECCB84-F9BA-43D5-87BE-67443E8EF086}">
      <p15:sldGuideLst xmlns:p15="http://schemas.microsoft.com/office/powerpoint/2012/main"/>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4" y="2178050"/>
            <a:ext cx="3705225" cy="2635250"/>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0"/>
            <a:ext cx="3695700" cy="2635250"/>
          </a:xfrm>
          <a:blipFill>
            <a:blip r:embed="rId3"/>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5" y="2178049"/>
            <a:ext cx="3706871" cy="2635251"/>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5" y="5026024"/>
            <a:ext cx="3703320" cy="1333698"/>
          </a:xfrm>
        </p:spPr>
        <p:txBody>
          <a:bodyPr lIns="0" tIns="0" rIns="0" bIns="0"/>
          <a:lstStyle>
            <a:lvl1pPr marL="0" indent="0">
              <a:lnSpc>
                <a:spcPct val="100000"/>
              </a:lnSpc>
              <a:spcBef>
                <a:spcPts val="0"/>
              </a:spcBef>
              <a:spcAft>
                <a:spcPts val="800"/>
              </a:spcAft>
              <a:buNone/>
              <a:defRPr sz="1600" b="1">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6" y="5026024"/>
            <a:ext cx="3703320"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4"/>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398209596"/>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4033"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11239464" cy="439465"/>
          </a:xfrm>
        </p:spPr>
        <p:txBody>
          <a:bodyPr/>
          <a:lstStyle/>
          <a:p>
            <a:r>
              <a:rPr lang="en-US"/>
              <a:t>Click to edit Master title style</a:t>
            </a:r>
          </a:p>
        </p:txBody>
      </p:sp>
    </p:spTree>
    <p:extLst>
      <p:ext uri="{BB962C8B-B14F-4D97-AF65-F5344CB8AC3E}">
        <p14:creationId xmlns:p14="http://schemas.microsoft.com/office/powerpoint/2010/main" val="31849325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0" y="2188559"/>
            <a:ext cx="5895975"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5" y="2188559"/>
            <a:ext cx="5241206" cy="2624741"/>
          </a:xfrm>
        </p:spPr>
        <p:txBody>
          <a:bodyPr wrap="square" lIns="0" tIns="0" rIns="0" bIns="0">
            <a:noAutofit/>
          </a:bodyPr>
          <a:lstStyle>
            <a:lvl1pPr marL="0" marR="0" indent="0" algn="l" defTabSz="932742"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600" marR="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200" indent="0">
              <a:buNone/>
              <a:defRPr/>
            </a:lvl3pPr>
            <a:lvl4pPr marL="685800" indent="0">
              <a:buNone/>
              <a:defRPr/>
            </a:lvl4pPr>
            <a:lvl5pPr marL="914400"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4"/>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3708395130"/>
      </p:ext>
    </p:extLst>
  </p:cSld>
  <p:clrMapOvr>
    <a:masterClrMapping/>
  </p:clrMapOvr>
  <p:transition>
    <p:fad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5"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09"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7"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4"/>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5" y="5026024"/>
            <a:ext cx="3700401" cy="1333698"/>
          </a:xfrm>
        </p:spPr>
        <p:txBody>
          <a:bodyPr lIns="0" tIns="0" rIns="0" bIns="0"/>
          <a:lstStyle>
            <a:lvl1pPr marL="0" indent="0">
              <a:lnSpc>
                <a:spcPct val="100000"/>
              </a:lnSpc>
              <a:spcBef>
                <a:spcPts val="0"/>
              </a:spcBef>
              <a:spcAft>
                <a:spcPts val="800"/>
              </a:spcAft>
              <a:buNone/>
              <a:defRPr sz="1600" b="1">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2" y="5026024"/>
            <a:ext cx="3695701"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5" y="5026024"/>
            <a:ext cx="3708401"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1879546929"/>
      </p:ext>
    </p:extLst>
  </p:cSld>
  <p:clrMapOvr>
    <a:masterClrMapping/>
  </p:clrMapOvr>
  <p:transition>
    <p:fade/>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1" y="1622045"/>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0" y="1622045"/>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18" y="1622045"/>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6" y="1622045"/>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0"/>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6"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6" y="5026024"/>
            <a:ext cx="2706624" cy="1333698"/>
          </a:xfrm>
        </p:spPr>
        <p:txBody>
          <a:bodyPr lIns="0" tIns="0" rIns="0" bIns="0"/>
          <a:lstStyle>
            <a:lvl1pPr marL="0" indent="0">
              <a:lnSpc>
                <a:spcPct val="100000"/>
              </a:lnSpc>
              <a:spcBef>
                <a:spcPts val="0"/>
              </a:spcBef>
              <a:spcAft>
                <a:spcPts val="800"/>
              </a:spcAft>
              <a:buNone/>
              <a:defRPr sz="1600" b="1">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18" y="5026024"/>
            <a:ext cx="2706624"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0" y="5026024"/>
            <a:ext cx="2706624"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1" y="5026024"/>
            <a:ext cx="2706624" cy="1333698"/>
          </a:xfrm>
        </p:spPr>
        <p:txBody>
          <a:bodyPr lIns="0" tIns="0" rIns="0" bIns="0"/>
          <a:lstStyle>
            <a:lvl1pPr marL="0" indent="0">
              <a:lnSpc>
                <a:spcPct val="100000"/>
              </a:lnSpc>
              <a:spcBef>
                <a:spcPts val="0"/>
              </a:spcBef>
              <a:spcAft>
                <a:spcPts val="800"/>
              </a:spcAft>
              <a:buNone/>
              <a:defRPr sz="1600">
                <a:solidFill>
                  <a:schemeClr val="accent1"/>
                </a:solidFill>
                <a:latin typeface="+mj-lt"/>
              </a:defRPr>
            </a:lvl1pPr>
            <a:lvl2pPr marL="0" marR="0" indent="0" algn="l" defTabSz="932742" rtl="0" eaLnBrk="1" fontAlgn="auto" latinLnBrk="0" hangingPunct="1">
              <a:lnSpc>
                <a:spcPct val="100000"/>
              </a:lnSpc>
              <a:spcBef>
                <a:spcPts val="0"/>
              </a:spcBef>
              <a:spcAft>
                <a:spcPts val="800"/>
              </a:spcAft>
              <a:buClrTx/>
              <a:buSzPct val="90000"/>
              <a:buFont typeface="Arial" panose="020B0604020202020204" pitchFamily="34" charset="0"/>
              <a:buNone/>
              <a:tabLst/>
              <a:defRPr sz="1600">
                <a:solidFill>
                  <a:srgbClr val="000000"/>
                </a:solidFill>
              </a:defRPr>
            </a:lvl2pPr>
            <a:lvl3pPr marL="457200" indent="0">
              <a:buNone/>
              <a:defRPr/>
            </a:lvl3pPr>
            <a:lvl4pPr marL="685800" indent="0">
              <a:buNone/>
              <a:defRPr/>
            </a:lvl4pPr>
            <a:lvl5pPr marL="914400"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3093503373"/>
      </p:ext>
    </p:extLst>
  </p:cSld>
  <p:clrMapOvr>
    <a:masterClrMapping/>
  </p:clrMapOvr>
  <p:transition>
    <p:fade/>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4"/>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2184423332"/>
      </p:ext>
    </p:extLst>
  </p:cSld>
  <p:clrMapOvr>
    <a:masterClrMapping/>
  </p:clrMapOvr>
  <p:transition>
    <p:fad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5"/>
            <a:ext cx="7627938" cy="3605405"/>
          </a:xfrm>
          <a:noFill/>
        </p:spPr>
        <p:txBody>
          <a:bodyPr vert="horz" wrap="square" lIns="0" tIns="0" rIns="0" bIns="0" rtlCol="0" anchor="t" anchorCtr="0">
            <a:noAutofit/>
          </a:bodyPr>
          <a:lstStyle>
            <a:lvl1pPr>
              <a:lnSpc>
                <a:spcPct val="90000"/>
              </a:lnSpc>
              <a:defRPr lang="en-US" sz="5400" spc="-15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2940855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5"/>
            <a:ext cx="7627938" cy="3605405"/>
          </a:xfrm>
          <a:noFill/>
        </p:spPr>
        <p:txBody>
          <a:bodyPr vert="horz" wrap="square" lIns="0" tIns="0" rIns="0" bIns="0" rtlCol="0" anchor="t" anchorCtr="0">
            <a:noAutofit/>
          </a:bodyPr>
          <a:lstStyle>
            <a:lvl1pPr>
              <a:lnSpc>
                <a:spcPct val="90000"/>
              </a:lnSpc>
              <a:defRPr lang="en-US" sz="5400" spc="-150" dirty="0">
                <a:solidFill>
                  <a:schemeClr val="tx2"/>
                </a:solidFill>
              </a:defRPr>
            </a:lvl1pPr>
          </a:lstStyle>
          <a:p>
            <a:pPr marL="0" lvl="0">
              <a:lnSpc>
                <a:spcPts val="5600"/>
              </a:lnSpc>
            </a:pPr>
            <a:r>
              <a:rPr lang="en-US"/>
              <a:t>Section title</a:t>
            </a:r>
          </a:p>
        </p:txBody>
      </p:sp>
    </p:spTree>
    <p:extLst>
      <p:ext uri="{BB962C8B-B14F-4D97-AF65-F5344CB8AC3E}">
        <p14:creationId xmlns:p14="http://schemas.microsoft.com/office/powerpoint/2010/main" val="101550103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5"/>
            <a:ext cx="7627938" cy="3605405"/>
          </a:xfrm>
          <a:noFill/>
        </p:spPr>
        <p:txBody>
          <a:bodyPr vert="horz" wrap="square" lIns="0" tIns="0" rIns="0" bIns="0" rtlCol="0" anchor="t" anchorCtr="0">
            <a:noAutofit/>
          </a:bodyPr>
          <a:lstStyle>
            <a:lvl1pPr>
              <a:lnSpc>
                <a:spcPct val="90000"/>
              </a:lnSpc>
              <a:defRPr lang="en-US" sz="5400" spc="-15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6050186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4955738"/>
      </p:ext>
    </p:extLst>
  </p:cSld>
  <p:clrMapOvr>
    <a:masterClrMapping/>
  </p:clrMapOvr>
  <p:transition>
    <p:fade/>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8"/>
          </a:xfrm>
          <a:noFill/>
        </p:spPr>
        <p:txBody>
          <a:bodyPr lIns="0" tIns="0" rIns="0" bIns="0" anchor="t" anchorCtr="0"/>
          <a:lstStyle>
            <a:lvl1pPr>
              <a:lnSpc>
                <a:spcPct val="100000"/>
              </a:lnSpc>
              <a:spcAft>
                <a:spcPts val="1300"/>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7" y="445839"/>
            <a:ext cx="914400" cy="194005"/>
          </a:xfrm>
          <a:prstGeom prst="rect">
            <a:avLst/>
          </a:prstGeom>
        </p:spPr>
      </p:pic>
    </p:spTree>
    <p:extLst>
      <p:ext uri="{BB962C8B-B14F-4D97-AF65-F5344CB8AC3E}">
        <p14:creationId xmlns:p14="http://schemas.microsoft.com/office/powerpoint/2010/main" val="19797201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8"/>
          </a:xfrm>
          <a:noFill/>
        </p:spPr>
        <p:txBody>
          <a:bodyPr lIns="0" tIns="0" rIns="0" bIns="0" anchor="t" anchorCtr="0"/>
          <a:lstStyle>
            <a:lvl1pPr>
              <a:lnSpc>
                <a:spcPct val="100000"/>
              </a:lnSpc>
              <a:spcAft>
                <a:spcPts val="1300"/>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6"/>
            <a:ext cx="1392270" cy="229109"/>
          </a:xfrm>
          <a:prstGeom prst="rect">
            <a:avLst/>
          </a:prstGeom>
        </p:spPr>
      </p:pic>
    </p:spTree>
    <p:extLst>
      <p:ext uri="{BB962C8B-B14F-4D97-AF65-F5344CB8AC3E}">
        <p14:creationId xmlns:p14="http://schemas.microsoft.com/office/powerpoint/2010/main" val="2963014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5057"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9529650" cy="439465"/>
          </a:xfrm>
        </p:spPr>
        <p:txBody>
          <a:bodyPr/>
          <a:lstStyle/>
          <a:p>
            <a:r>
              <a:rPr lang="en-US"/>
              <a:t>Click to edit Master title style</a:t>
            </a:r>
          </a:p>
        </p:txBody>
      </p:sp>
    </p:spTree>
    <p:extLst>
      <p:ext uri="{BB962C8B-B14F-4D97-AF65-F5344CB8AC3E}">
        <p14:creationId xmlns:p14="http://schemas.microsoft.com/office/powerpoint/2010/main" val="33444445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2_Title Only">
    <p:bg>
      <p:bgPr>
        <a:solidFill>
          <a:srgbClr val="F2F2F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61890"/>
            <a:ext cx="11889564" cy="917575"/>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725413127"/>
      </p:ext>
    </p:extLst>
  </p:cSld>
  <p:clrMapOvr>
    <a:masterClrMapping/>
  </p:clrMapOvr>
  <p:transition>
    <p:fade/>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4113C26-A8A0-4F58-A696-C6742A57B2AB}"/>
              </a:ext>
            </a:extLst>
          </p:cNvPr>
          <p:cNvSpPr>
            <a:spLocks noGrp="1"/>
          </p:cNvSpPr>
          <p:nvPr>
            <p:ph type="title" hasCustomPrompt="1"/>
          </p:nvPr>
        </p:nvSpPr>
        <p:spPr>
          <a:xfrm>
            <a:off x="414946" y="3090314"/>
            <a:ext cx="9823498" cy="1828800"/>
          </a:xfrm>
          <a:noFill/>
        </p:spPr>
        <p:txBody>
          <a:bodyPr lIns="0" tIns="0" rIns="0" bIns="182880" anchor="b" anchorCtr="0"/>
          <a:lstStyle>
            <a:lvl1pPr>
              <a:defRPr sz="4800" strike="noStrike" spc="-50" baseline="0">
                <a:solidFill>
                  <a:schemeClr val="tx2"/>
                </a:solidFill>
              </a:defRPr>
            </a:lvl1pPr>
          </a:lstStyle>
          <a:p>
            <a:r>
              <a:rPr lang="en-US"/>
              <a:t>Microsoft Azure </a:t>
            </a:r>
            <a:br>
              <a:rPr lang="en-US"/>
            </a:br>
            <a:r>
              <a:rPr lang="en-US"/>
              <a:t>title or event name</a:t>
            </a:r>
          </a:p>
        </p:txBody>
      </p:sp>
      <p:sp>
        <p:nvSpPr>
          <p:cNvPr id="11" name="Text Placeholder 10">
            <a:extLst>
              <a:ext uri="{FF2B5EF4-FFF2-40B4-BE49-F238E27FC236}">
                <a16:creationId xmlns:a16="http://schemas.microsoft.com/office/drawing/2014/main" id="{A85F1894-96E2-48F0-A169-FCB4C6B3E9F6}"/>
              </a:ext>
            </a:extLst>
          </p:cNvPr>
          <p:cNvSpPr>
            <a:spLocks noGrp="1"/>
          </p:cNvSpPr>
          <p:nvPr>
            <p:ph type="body" sz="quarter" idx="15" hasCustomPrompt="1"/>
          </p:nvPr>
        </p:nvSpPr>
        <p:spPr>
          <a:xfrm>
            <a:off x="474162" y="4944165"/>
            <a:ext cx="9795376" cy="760208"/>
          </a:xfrm>
        </p:spPr>
        <p:txBody>
          <a:bodyPr/>
          <a:lstStyle>
            <a:lvl1pPr>
              <a:defRPr sz="1800"/>
            </a:lvl1pPr>
            <a:lvl2pPr>
              <a:defRPr sz="1800"/>
            </a:lvl2pPr>
            <a:lvl3pPr>
              <a:defRPr sz="1400"/>
            </a:lvl3pPr>
            <a:lvl4pPr>
              <a:defRPr sz="1400"/>
            </a:lvl4pPr>
            <a:lvl5pPr>
              <a:defRPr sz="1050"/>
            </a:lvl5pPr>
          </a:lstStyle>
          <a:p>
            <a:pPr lvl="0"/>
            <a:r>
              <a:rPr lang="en-US"/>
              <a:t>Author name</a:t>
            </a:r>
          </a:p>
          <a:p>
            <a:pPr lvl="1"/>
            <a:r>
              <a:rPr lang="en-US"/>
              <a:t>Date</a:t>
            </a:r>
          </a:p>
        </p:txBody>
      </p:sp>
      <p:pic>
        <p:nvPicPr>
          <p:cNvPr id="5" name="Picture 4">
            <a:extLst>
              <a:ext uri="{FF2B5EF4-FFF2-40B4-BE49-F238E27FC236}">
                <a16:creationId xmlns:a16="http://schemas.microsoft.com/office/drawing/2014/main" id="{6147B7F7-3EAA-3540-BC65-00BDB110EA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7277" y="481923"/>
            <a:ext cx="1362456" cy="194066"/>
          </a:xfrm>
          <a:prstGeom prst="rect">
            <a:avLst/>
          </a:prstGeom>
        </p:spPr>
      </p:pic>
    </p:spTree>
    <p:extLst>
      <p:ext uri="{BB962C8B-B14F-4D97-AF65-F5344CB8AC3E}">
        <p14:creationId xmlns:p14="http://schemas.microsoft.com/office/powerpoint/2010/main" val="3394346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sp>
        <p:nvSpPr>
          <p:cNvPr id="6" name="Text Placeholder 10">
            <a:extLst>
              <a:ext uri="{FF2B5EF4-FFF2-40B4-BE49-F238E27FC236}">
                <a16:creationId xmlns:a16="http://schemas.microsoft.com/office/drawing/2014/main" id="{1D2F9142-6251-4BB1-B90A-DAFD69D51338}"/>
              </a:ext>
            </a:extLst>
          </p:cNvPr>
          <p:cNvSpPr>
            <a:spLocks noGrp="1"/>
          </p:cNvSpPr>
          <p:nvPr>
            <p:ph type="body" sz="quarter" idx="16" hasCustomPrompt="1"/>
          </p:nvPr>
        </p:nvSpPr>
        <p:spPr>
          <a:xfrm>
            <a:off x="474162" y="4944165"/>
            <a:ext cx="9801726" cy="683264"/>
          </a:xfrm>
        </p:spPr>
        <p:txBody>
          <a:bodyPr/>
          <a:lstStyle>
            <a:lvl1pPr>
              <a:defRPr sz="1800">
                <a:solidFill>
                  <a:schemeClr val="bg1"/>
                </a:solidFill>
              </a:defRPr>
            </a:lvl1pPr>
            <a:lvl2pPr>
              <a:defRPr sz="1800">
                <a:solidFill>
                  <a:schemeClr val="bg1"/>
                </a:solidFill>
              </a:defRPr>
            </a:lvl2pPr>
            <a:lvl3pPr>
              <a:defRPr sz="1400"/>
            </a:lvl3pPr>
            <a:lvl4pPr>
              <a:defRPr sz="1400"/>
            </a:lvl4pPr>
            <a:lvl5pPr>
              <a:defRPr sz="1050"/>
            </a:lvl5pPr>
          </a:lstStyle>
          <a:p>
            <a:pPr lvl="0"/>
            <a:r>
              <a:rPr lang="en-US"/>
              <a:t>Author name</a:t>
            </a:r>
          </a:p>
          <a:p>
            <a:pPr lvl="1"/>
            <a:r>
              <a:rPr lang="en-US"/>
              <a:t>Date</a:t>
            </a:r>
          </a:p>
        </p:txBody>
      </p:sp>
      <p:sp>
        <p:nvSpPr>
          <p:cNvPr id="9" name="Title 1">
            <a:extLst>
              <a:ext uri="{FF2B5EF4-FFF2-40B4-BE49-F238E27FC236}">
                <a16:creationId xmlns:a16="http://schemas.microsoft.com/office/drawing/2014/main" id="{5AABBF63-5EE7-4625-A83E-A11472950806}"/>
              </a:ext>
            </a:extLst>
          </p:cNvPr>
          <p:cNvSpPr>
            <a:spLocks noGrp="1"/>
          </p:cNvSpPr>
          <p:nvPr>
            <p:ph type="title" hasCustomPrompt="1"/>
          </p:nvPr>
        </p:nvSpPr>
        <p:spPr>
          <a:xfrm>
            <a:off x="415560" y="3090314"/>
            <a:ext cx="9823498" cy="1828800"/>
          </a:xfrm>
          <a:noFill/>
        </p:spPr>
        <p:txBody>
          <a:bodyPr lIns="0" tIns="0" rIns="0" bIns="182880" anchor="b" anchorCtr="0"/>
          <a:lstStyle>
            <a:lvl1pPr>
              <a:defRPr sz="4800" strike="noStrike" spc="-50" baseline="0">
                <a:solidFill>
                  <a:schemeClr val="bg1"/>
                </a:solidFill>
              </a:defRPr>
            </a:lvl1pPr>
          </a:lstStyle>
          <a:p>
            <a:r>
              <a:rPr lang="en-US"/>
              <a:t>Microsoft 365</a:t>
            </a:r>
            <a:br>
              <a:rPr lang="en-US"/>
            </a:br>
            <a:r>
              <a:rPr lang="en-US"/>
              <a:t>title or event name</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9829" y="483228"/>
            <a:ext cx="1362456" cy="194066"/>
          </a:xfrm>
          <a:prstGeom prst="rect">
            <a:avLst/>
          </a:prstGeom>
        </p:spPr>
      </p:pic>
    </p:spTree>
    <p:extLst>
      <p:ext uri="{BB962C8B-B14F-4D97-AF65-F5344CB8AC3E}">
        <p14:creationId xmlns:p14="http://schemas.microsoft.com/office/powerpoint/2010/main" val="40139310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Title Slide 3 ">
    <p:bg>
      <p:bgPr>
        <a:solidFill>
          <a:schemeClr val="accent2"/>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1978148-DDB8-4B1B-91B8-28130218C585}"/>
              </a:ext>
            </a:extLst>
          </p:cNvPr>
          <p:cNvGrpSpPr/>
          <p:nvPr userDrawn="1"/>
        </p:nvGrpSpPr>
        <p:grpSpPr>
          <a:xfrm>
            <a:off x="0" y="-1"/>
            <a:ext cx="12436475" cy="6994526"/>
            <a:chOff x="0" y="-1"/>
            <a:chExt cx="12436475" cy="6994526"/>
          </a:xfrm>
        </p:grpSpPr>
        <p:pic>
          <p:nvPicPr>
            <p:cNvPr id="8" name="Picture 7">
              <a:extLst>
                <a:ext uri="{FF2B5EF4-FFF2-40B4-BE49-F238E27FC236}">
                  <a16:creationId xmlns:a16="http://schemas.microsoft.com/office/drawing/2014/main" id="{18D04DB2-79EC-4907-BD28-E17FB4AFB5A0}"/>
                </a:ext>
              </a:extLst>
            </p:cNvPr>
            <p:cNvPicPr>
              <a:picLocks noChangeAspect="1"/>
            </p:cNvPicPr>
            <p:nvPr userDrawn="1"/>
          </p:nvPicPr>
          <p:blipFill rotWithShape="1">
            <a:blip r:embed="rId2"/>
            <a:srcRect l="11427" r="6399"/>
            <a:stretch/>
          </p:blipFill>
          <p:spPr>
            <a:xfrm>
              <a:off x="2249423" y="0"/>
              <a:ext cx="10187052" cy="6994525"/>
            </a:xfrm>
            <a:prstGeom prst="rect">
              <a:avLst/>
            </a:prstGeom>
          </p:spPr>
        </p:pic>
        <p:sp>
          <p:nvSpPr>
            <p:cNvPr id="9" name="Rectangle 8">
              <a:extLst>
                <a:ext uri="{FF2B5EF4-FFF2-40B4-BE49-F238E27FC236}">
                  <a16:creationId xmlns:a16="http://schemas.microsoft.com/office/drawing/2014/main" id="{E9454DF9-A0C8-42EE-B1B3-2A57EC8ACE0B}"/>
                </a:ext>
              </a:extLst>
            </p:cNvPr>
            <p:cNvSpPr/>
            <p:nvPr userDrawn="1"/>
          </p:nvSpPr>
          <p:spPr bwMode="auto">
            <a:xfrm>
              <a:off x="0" y="-1"/>
              <a:ext cx="2408238" cy="6994525"/>
            </a:xfrm>
            <a:prstGeom prst="rect">
              <a:avLst/>
            </a:prstGeom>
            <a:solidFill>
              <a:srgbClr val="E2E3E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sp>
        <p:nvSpPr>
          <p:cNvPr id="11" name="Rectangle 10">
            <a:extLst>
              <a:ext uri="{FF2B5EF4-FFF2-40B4-BE49-F238E27FC236}">
                <a16:creationId xmlns:a16="http://schemas.microsoft.com/office/drawing/2014/main" id="{13532A61-7338-495C-8787-A222781205FF}"/>
              </a:ext>
            </a:extLst>
          </p:cNvPr>
          <p:cNvSpPr/>
          <p:nvPr userDrawn="1"/>
        </p:nvSpPr>
        <p:spPr bwMode="auto">
          <a:xfrm>
            <a:off x="434975" y="2170631"/>
            <a:ext cx="7627938"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5" name="Text Placeholder 10">
            <a:extLst>
              <a:ext uri="{FF2B5EF4-FFF2-40B4-BE49-F238E27FC236}">
                <a16:creationId xmlns:a16="http://schemas.microsoft.com/office/drawing/2014/main" id="{718C12CA-FF1E-41F6-84F9-03ED0B84EF2E}"/>
              </a:ext>
            </a:extLst>
          </p:cNvPr>
          <p:cNvSpPr>
            <a:spLocks noGrp="1"/>
          </p:cNvSpPr>
          <p:nvPr>
            <p:ph type="body" sz="quarter" idx="15" hasCustomPrompt="1"/>
          </p:nvPr>
        </p:nvSpPr>
        <p:spPr>
          <a:xfrm>
            <a:off x="880562" y="4584725"/>
            <a:ext cx="6637838" cy="683264"/>
          </a:xfrm>
        </p:spPr>
        <p:txBody>
          <a:bodyPr/>
          <a:lstStyle>
            <a:lvl1pPr>
              <a:defRPr sz="1800">
                <a:solidFill>
                  <a:schemeClr val="bg1"/>
                </a:solidFill>
              </a:defRPr>
            </a:lvl1pPr>
            <a:lvl2pPr>
              <a:defRPr sz="1800">
                <a:solidFill>
                  <a:schemeClr val="bg1"/>
                </a:solidFill>
              </a:defRPr>
            </a:lvl2pPr>
            <a:lvl3pPr>
              <a:defRPr sz="1400"/>
            </a:lvl3pPr>
            <a:lvl4pPr>
              <a:defRPr sz="1400"/>
            </a:lvl4pPr>
            <a:lvl5pPr>
              <a:defRPr sz="1050"/>
            </a:lvl5pPr>
          </a:lstStyle>
          <a:p>
            <a:pPr lvl="0"/>
            <a:r>
              <a:rPr lang="en-US"/>
              <a:t>Author name</a:t>
            </a:r>
          </a:p>
          <a:p>
            <a:pPr lvl="1"/>
            <a:r>
              <a:rPr lang="en-US"/>
              <a:t>Date</a:t>
            </a:r>
          </a:p>
        </p:txBody>
      </p:sp>
      <p:sp>
        <p:nvSpPr>
          <p:cNvPr id="16" name="Title 1">
            <a:extLst>
              <a:ext uri="{FF2B5EF4-FFF2-40B4-BE49-F238E27FC236}">
                <a16:creationId xmlns:a16="http://schemas.microsoft.com/office/drawing/2014/main" id="{06A627AC-F0E8-4823-99FD-AD035C641C37}"/>
              </a:ext>
            </a:extLst>
          </p:cNvPr>
          <p:cNvSpPr>
            <a:spLocks noGrp="1"/>
          </p:cNvSpPr>
          <p:nvPr>
            <p:ph type="title" hasCustomPrompt="1"/>
          </p:nvPr>
        </p:nvSpPr>
        <p:spPr>
          <a:xfrm>
            <a:off x="821960" y="2730874"/>
            <a:ext cx="6696440" cy="1828800"/>
          </a:xfrm>
          <a:noFill/>
        </p:spPr>
        <p:txBody>
          <a:bodyPr lIns="0" tIns="0" rIns="0" bIns="182880" anchor="b" anchorCtr="0"/>
          <a:lstStyle>
            <a:lvl1pPr>
              <a:defRPr sz="4800" strike="noStrike" spc="-50" baseline="0">
                <a:solidFill>
                  <a:schemeClr val="bg1"/>
                </a:solidFill>
              </a:defRPr>
            </a:lvl1pPr>
          </a:lstStyle>
          <a:p>
            <a:r>
              <a:rPr lang="en-US"/>
              <a:t>Microsoft 365 title or event name</a:t>
            </a:r>
          </a:p>
        </p:txBody>
      </p:sp>
      <p:pic>
        <p:nvPicPr>
          <p:cNvPr id="12" name="Picture 11">
            <a:extLst>
              <a:ext uri="{FF2B5EF4-FFF2-40B4-BE49-F238E27FC236}">
                <a16:creationId xmlns:a16="http://schemas.microsoft.com/office/drawing/2014/main" id="{6147B7F7-3EAA-3540-BC65-00BDB110EAC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7277" y="481923"/>
            <a:ext cx="1362456" cy="194066"/>
          </a:xfrm>
          <a:prstGeom prst="rect">
            <a:avLst/>
          </a:prstGeom>
        </p:spPr>
      </p:pic>
    </p:spTree>
    <p:extLst>
      <p:ext uri="{BB962C8B-B14F-4D97-AF65-F5344CB8AC3E}">
        <p14:creationId xmlns:p14="http://schemas.microsoft.com/office/powerpoint/2010/main" val="8862168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1" name="Picture 10" descr="A group of people sitting at a table&#10;&#10;Description automatically generated">
            <a:extLst>
              <a:ext uri="{FF2B5EF4-FFF2-40B4-BE49-F238E27FC236}">
                <a16:creationId xmlns:a16="http://schemas.microsoft.com/office/drawing/2014/main" id="{9C6CCBF3-A857-464C-A150-C99256972E0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8065215" y="0"/>
            <a:ext cx="4371260" cy="6994525"/>
          </a:xfrm>
          <a:prstGeom prst="rect">
            <a:avLst/>
          </a:prstGeom>
        </p:spPr>
      </p:pic>
      <p:sp>
        <p:nvSpPr>
          <p:cNvPr id="7" name="Rectangle 6">
            <a:extLst>
              <a:ext uri="{FF2B5EF4-FFF2-40B4-BE49-F238E27FC236}">
                <a16:creationId xmlns:a16="http://schemas.microsoft.com/office/drawing/2014/main" id="{13532A61-7338-495C-8787-A222781205FF}"/>
              </a:ext>
            </a:extLst>
          </p:cNvPr>
          <p:cNvSpPr/>
          <p:nvPr userDrawn="1"/>
        </p:nvSpPr>
        <p:spPr bwMode="auto">
          <a:xfrm>
            <a:off x="437277" y="2204497"/>
            <a:ext cx="7627938" cy="36576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10">
            <a:extLst>
              <a:ext uri="{FF2B5EF4-FFF2-40B4-BE49-F238E27FC236}">
                <a16:creationId xmlns:a16="http://schemas.microsoft.com/office/drawing/2014/main" id="{718C12CA-FF1E-41F6-84F9-03ED0B84EF2E}"/>
              </a:ext>
            </a:extLst>
          </p:cNvPr>
          <p:cNvSpPr>
            <a:spLocks noGrp="1"/>
          </p:cNvSpPr>
          <p:nvPr>
            <p:ph type="body" sz="quarter" idx="15" hasCustomPrompt="1"/>
          </p:nvPr>
        </p:nvSpPr>
        <p:spPr>
          <a:xfrm>
            <a:off x="880562" y="4584725"/>
            <a:ext cx="6637838" cy="738664"/>
          </a:xfrm>
        </p:spPr>
        <p:txBody>
          <a:bodyPr/>
          <a:lstStyle>
            <a:lvl1pPr>
              <a:defRPr sz="1800">
                <a:solidFill>
                  <a:schemeClr val="tx1"/>
                </a:solidFill>
              </a:defRPr>
            </a:lvl1pPr>
            <a:lvl2pPr>
              <a:defRPr sz="1800">
                <a:solidFill>
                  <a:schemeClr val="tx1"/>
                </a:solidFill>
              </a:defRPr>
            </a:lvl2pPr>
            <a:lvl3pPr>
              <a:defRPr sz="1400"/>
            </a:lvl3pPr>
            <a:lvl4pPr>
              <a:defRPr sz="1400"/>
            </a:lvl4pPr>
            <a:lvl5pPr>
              <a:defRPr sz="1050"/>
            </a:lvl5pPr>
          </a:lstStyle>
          <a:p>
            <a:pPr lvl="0"/>
            <a:r>
              <a:rPr lang="en-US"/>
              <a:t>Author name</a:t>
            </a:r>
          </a:p>
          <a:p>
            <a:pPr lvl="1"/>
            <a:r>
              <a:rPr lang="en-US"/>
              <a:t>Date</a:t>
            </a:r>
          </a:p>
        </p:txBody>
      </p:sp>
      <p:sp>
        <p:nvSpPr>
          <p:cNvPr id="9" name="Title 1">
            <a:extLst>
              <a:ext uri="{FF2B5EF4-FFF2-40B4-BE49-F238E27FC236}">
                <a16:creationId xmlns:a16="http://schemas.microsoft.com/office/drawing/2014/main" id="{06A627AC-F0E8-4823-99FD-AD035C641C37}"/>
              </a:ext>
            </a:extLst>
          </p:cNvPr>
          <p:cNvSpPr>
            <a:spLocks noGrp="1"/>
          </p:cNvSpPr>
          <p:nvPr>
            <p:ph type="title" hasCustomPrompt="1"/>
          </p:nvPr>
        </p:nvSpPr>
        <p:spPr>
          <a:xfrm>
            <a:off x="821960" y="2730874"/>
            <a:ext cx="6696440" cy="1828800"/>
          </a:xfrm>
          <a:noFill/>
        </p:spPr>
        <p:txBody>
          <a:bodyPr lIns="0" tIns="0" rIns="0" bIns="182880" anchor="b" anchorCtr="0"/>
          <a:lstStyle>
            <a:lvl1pPr>
              <a:defRPr sz="4800" strike="noStrike" spc="-50" baseline="0">
                <a:solidFill>
                  <a:schemeClr val="tx2"/>
                </a:solidFill>
              </a:defRPr>
            </a:lvl1pPr>
          </a:lstStyle>
          <a:p>
            <a:r>
              <a:rPr lang="en-US"/>
              <a:t>Microsoft 365 title or event name</a:t>
            </a:r>
          </a:p>
        </p:txBody>
      </p:sp>
      <p:pic>
        <p:nvPicPr>
          <p:cNvPr id="10" name="Picture 9">
            <a:extLst>
              <a:ext uri="{FF2B5EF4-FFF2-40B4-BE49-F238E27FC236}">
                <a16:creationId xmlns:a16="http://schemas.microsoft.com/office/drawing/2014/main" id="{6147B7F7-3EAA-3540-BC65-00BDB110EAC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7277" y="481923"/>
            <a:ext cx="1362456" cy="194066"/>
          </a:xfrm>
          <a:prstGeom prst="rect">
            <a:avLst/>
          </a:prstGeom>
        </p:spPr>
      </p:pic>
    </p:spTree>
    <p:extLst>
      <p:ext uri="{BB962C8B-B14F-4D97-AF65-F5344CB8AC3E}">
        <p14:creationId xmlns:p14="http://schemas.microsoft.com/office/powerpoint/2010/main" val="3827652324"/>
      </p:ext>
    </p:extLst>
  </p:cSld>
  <p:clrMapOvr>
    <a:masterClrMapping/>
  </p:clrMapOvr>
  <p:transition>
    <p:fade/>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1192213"/>
            <a:ext cx="3690937" cy="917575"/>
          </a:xfrm>
        </p:spPr>
        <p:txBody>
          <a:bodyPr lIns="0" tIns="0" rIns="0" bIns="0"/>
          <a:lstStyle>
            <a:lvl1pPr>
              <a:defRPr sz="1800" spc="0" baseline="0">
                <a:solidFill>
                  <a:schemeClr val="tx1"/>
                </a:solidFill>
              </a:defRPr>
            </a:lvl1pPr>
          </a:lstStyle>
          <a:p>
            <a:r>
              <a:rPr lang="en-US"/>
              <a:t>Contents</a:t>
            </a:r>
          </a:p>
        </p:txBody>
      </p:sp>
      <p:sp>
        <p:nvSpPr>
          <p:cNvPr id="4" name="Text Placeholder 3"/>
          <p:cNvSpPr>
            <a:spLocks noGrp="1"/>
          </p:cNvSpPr>
          <p:nvPr>
            <p:ph type="body" sz="quarter" idx="10" hasCustomPrompt="1"/>
          </p:nvPr>
        </p:nvSpPr>
        <p:spPr>
          <a:xfrm>
            <a:off x="6354764" y="1192213"/>
            <a:ext cx="3914774" cy="3862387"/>
          </a:xfrm>
        </p:spPr>
        <p:txBody>
          <a:bodyPr wrap="square" lIns="0" tIns="0" rIns="0" bIns="0">
            <a:noAutofit/>
          </a:bodyPr>
          <a:lstStyle>
            <a:lvl1pPr marL="0" indent="0" defTabSz="517525">
              <a:spcAft>
                <a:spcPts val="500"/>
              </a:spcAft>
              <a:buNone/>
              <a:defRPr sz="1800" spc="0" baseline="0">
                <a:solidFill>
                  <a:schemeClr val="tx2"/>
                </a:solidFill>
              </a:defRPr>
            </a:lvl1pPr>
            <a:lvl2pPr marL="228600" indent="0">
              <a:buNone/>
              <a:defRPr sz="1800"/>
            </a:lvl2pPr>
            <a:lvl3pPr marL="457200" indent="0">
              <a:buNone/>
              <a:defRPr sz="1800"/>
            </a:lvl3pPr>
            <a:lvl4pPr marL="685800" indent="0">
              <a:buNone/>
              <a:defRPr sz="1800"/>
            </a:lvl4pPr>
            <a:lvl5pPr marL="914400" indent="0">
              <a:buNone/>
              <a:defRPr sz="1800"/>
            </a:lvl5pPr>
          </a:lstStyle>
          <a:p>
            <a:pPr lvl="0"/>
            <a:r>
              <a:rPr lang="en-US"/>
              <a:t>##	Section Title</a:t>
            </a:r>
          </a:p>
        </p:txBody>
      </p:sp>
      <p:sp>
        <p:nvSpPr>
          <p:cNvPr id="6" name="Footer Placeholder 14">
            <a:extLst>
              <a:ext uri="{FF2B5EF4-FFF2-40B4-BE49-F238E27FC236}">
                <a16:creationId xmlns:a16="http://schemas.microsoft.com/office/drawing/2014/main" id="{5D44EBAA-1080-2641-A084-EB6038C6BC5D}"/>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07011722"/>
      </p:ext>
    </p:extLst>
  </p:cSld>
  <p:clrMapOvr>
    <a:masterClrMapping/>
  </p:clrMapOvr>
  <p:transition>
    <p:fade/>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Heading Segoe UI </a:t>
            </a:r>
            <a:r>
              <a:rPr lang="en-US" err="1"/>
              <a:t>Semibold</a:t>
            </a:r>
            <a:r>
              <a:rPr lang="en-US"/>
              <a:t> 28/32</a:t>
            </a:r>
          </a:p>
        </p:txBody>
      </p:sp>
      <p:sp>
        <p:nvSpPr>
          <p:cNvPr id="4" name="Text Placeholder 3"/>
          <p:cNvSpPr>
            <a:spLocks noGrp="1"/>
          </p:cNvSpPr>
          <p:nvPr>
            <p:ph type="body" sz="quarter" idx="10" hasCustomPrompt="1"/>
          </p:nvPr>
        </p:nvSpPr>
        <p:spPr>
          <a:xfrm>
            <a:off x="465138" y="1961079"/>
            <a:ext cx="11533187" cy="615553"/>
          </a:xfrm>
        </p:spPr>
        <p:txBody>
          <a:bodyPr wrap="square" lIns="0" tIns="0" rIns="0" bIns="0">
            <a:spAutoFit/>
          </a:bodyPr>
          <a:lstStyle>
            <a:lvl1pPr marL="0" indent="0">
              <a:lnSpc>
                <a:spcPts val="2400"/>
              </a:lnSpc>
              <a:buNone/>
              <a:defRPr sz="2000" b="0" i="0" spc="0">
                <a:solidFill>
                  <a:schemeClr val="tx1"/>
                </a:solidFill>
                <a:latin typeface="+mj-lt"/>
              </a:defRPr>
            </a:lvl1pPr>
            <a:lvl2pPr marL="0" indent="0">
              <a:lnSpc>
                <a:spcPts val="2400"/>
              </a:lnSpc>
              <a:buNone/>
              <a:defRPr spc="0"/>
            </a:lvl2pPr>
            <a:lvl3pPr marL="457200" indent="0">
              <a:buNone/>
              <a:defRPr/>
            </a:lvl3pPr>
            <a:lvl4pPr marL="685800" indent="0">
              <a:buNone/>
              <a:defRPr/>
            </a:lvl4pPr>
            <a:lvl5pPr marL="914400" indent="0">
              <a:buNone/>
              <a:defRPr/>
            </a:lvl5pPr>
          </a:lstStyle>
          <a:p>
            <a:pPr lvl="0"/>
            <a:r>
              <a:rPr lang="en-US"/>
              <a:t>Large: subhead Segoe UI </a:t>
            </a:r>
            <a:r>
              <a:rPr lang="en-US" err="1"/>
              <a:t>Semibold</a:t>
            </a:r>
            <a:r>
              <a:rPr lang="en-US"/>
              <a:t> 20/24</a:t>
            </a:r>
          </a:p>
          <a:p>
            <a:pPr lvl="1"/>
            <a:r>
              <a:rPr lang="en-US"/>
              <a:t>Large: subhead Segoe UI Regular 20/24</a:t>
            </a:r>
          </a:p>
        </p:txBody>
      </p:sp>
      <p:sp>
        <p:nvSpPr>
          <p:cNvPr id="5" name="Text Placeholder 4"/>
          <p:cNvSpPr>
            <a:spLocks noGrp="1"/>
          </p:cNvSpPr>
          <p:nvPr>
            <p:ph type="body" sz="quarter" idx="11" hasCustomPrompt="1"/>
          </p:nvPr>
        </p:nvSpPr>
        <p:spPr>
          <a:xfrm>
            <a:off x="465138" y="3214124"/>
            <a:ext cx="11533187" cy="444609"/>
          </a:xfrm>
        </p:spPr>
        <p:txBody>
          <a:bodyPr lIns="0" tIns="0" rIns="0" bIns="0"/>
          <a:lstStyle>
            <a:lvl1pPr marL="0" indent="0">
              <a:lnSpc>
                <a:spcPts val="1800"/>
              </a:lnSpc>
              <a:spcBef>
                <a:spcPts val="0"/>
              </a:spcBef>
              <a:buNone/>
              <a:defRPr sz="1400" b="0" spc="0">
                <a:solidFill>
                  <a:schemeClr val="tx2"/>
                </a:solidFill>
                <a:latin typeface="+mj-lt"/>
              </a:defRPr>
            </a:lvl1pPr>
            <a:lvl2pPr marL="0" indent="0">
              <a:lnSpc>
                <a:spcPts val="1800"/>
              </a:lnSpc>
              <a:spcBef>
                <a:spcPts val="0"/>
              </a:spcBef>
              <a:buNone/>
              <a:defRPr sz="1400" spc="0">
                <a:solidFill>
                  <a:schemeClr val="tx1"/>
                </a:solidFill>
              </a:defRPr>
            </a:lvl2pPr>
            <a:lvl3pPr marL="457200" indent="0">
              <a:buNone/>
              <a:defRPr/>
            </a:lvl3pPr>
            <a:lvl4pPr marL="685800" indent="0">
              <a:buNone/>
              <a:defRPr/>
            </a:lvl4pPr>
            <a:lvl5pPr marL="914400" indent="0">
              <a:buNone/>
              <a:defRPr/>
            </a:lvl5pPr>
          </a:lstStyle>
          <a:p>
            <a:pPr lvl="0"/>
            <a:r>
              <a:rPr lang="en-US"/>
              <a:t>Medium: paragraph title Segoe UI </a:t>
            </a:r>
            <a:r>
              <a:rPr lang="en-US" err="1"/>
              <a:t>Semibold</a:t>
            </a:r>
            <a:r>
              <a:rPr lang="en-US"/>
              <a:t> 14/18</a:t>
            </a:r>
          </a:p>
          <a:p>
            <a:pPr lvl="1"/>
            <a:r>
              <a:rPr lang="en-US"/>
              <a:t>Body copy Segoe UI Regular 14/18</a:t>
            </a:r>
          </a:p>
        </p:txBody>
      </p:sp>
      <p:sp>
        <p:nvSpPr>
          <p:cNvPr id="7" name="Text Placeholder 6"/>
          <p:cNvSpPr>
            <a:spLocks noGrp="1"/>
          </p:cNvSpPr>
          <p:nvPr>
            <p:ph type="body" sz="quarter" idx="12" hasCustomPrompt="1"/>
          </p:nvPr>
        </p:nvSpPr>
        <p:spPr>
          <a:xfrm>
            <a:off x="465138" y="4439603"/>
            <a:ext cx="11533187" cy="338554"/>
          </a:xfrm>
        </p:spPr>
        <p:txBody>
          <a:bodyPr lIns="0" tIns="0" rIns="0" bIns="0"/>
          <a:lstStyle>
            <a:lvl1pPr marL="0" indent="0">
              <a:lnSpc>
                <a:spcPts val="1200"/>
              </a:lnSpc>
              <a:spcBef>
                <a:spcPts val="0"/>
              </a:spcBef>
              <a:buNone/>
              <a:defRPr sz="1000" spc="0">
                <a:solidFill>
                  <a:schemeClr val="tx1"/>
                </a:solidFill>
              </a:defRPr>
            </a:lvl1pPr>
            <a:lvl2pPr marL="0" indent="0">
              <a:lnSpc>
                <a:spcPct val="100000"/>
              </a:lnSpc>
              <a:spcBef>
                <a:spcPts val="0"/>
              </a:spcBef>
              <a:buNone/>
              <a:defRPr sz="1000" spc="0">
                <a:solidFill>
                  <a:schemeClr val="tx1"/>
                </a:solidFill>
              </a:defRPr>
            </a:lvl2pPr>
            <a:lvl3pPr marL="457200" indent="0">
              <a:buNone/>
              <a:defRPr/>
            </a:lvl3pPr>
            <a:lvl4pPr marL="685800" indent="0">
              <a:buNone/>
              <a:defRPr/>
            </a:lvl4pPr>
            <a:lvl5pPr marL="0" indent="0">
              <a:lnSpc>
                <a:spcPct val="100000"/>
              </a:lnSpc>
              <a:buNone/>
              <a:defRPr/>
            </a:lvl5pPr>
          </a:lstStyle>
          <a:p>
            <a:pPr lvl="4"/>
            <a:r>
              <a:rPr lang="en-US"/>
              <a:t>Small caption: Segoe UI Bold 10/12</a:t>
            </a:r>
          </a:p>
          <a:p>
            <a:pPr lvl="1"/>
            <a:r>
              <a:rPr lang="en-US"/>
              <a:t>Small caption Segoe Regular 10/12</a:t>
            </a:r>
          </a:p>
        </p:txBody>
      </p:sp>
      <p:sp>
        <p:nvSpPr>
          <p:cNvPr id="9" name="Footer Placeholder 14">
            <a:extLst>
              <a:ext uri="{FF2B5EF4-FFF2-40B4-BE49-F238E27FC236}">
                <a16:creationId xmlns:a16="http://schemas.microsoft.com/office/drawing/2014/main" id="{792CEBAD-C5CC-0544-9FE5-B0B00445BA49}"/>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2623231073"/>
      </p:ext>
    </p:extLst>
  </p:cSld>
  <p:clrMapOvr>
    <a:masterClrMapping/>
  </p:clrMapOvr>
  <p:transition>
    <p:fade/>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1: three column bulleted list</a:t>
            </a:r>
          </a:p>
        </p:txBody>
      </p:sp>
      <p:sp>
        <p:nvSpPr>
          <p:cNvPr id="4" name="Text Placeholder 3"/>
          <p:cNvSpPr>
            <a:spLocks noGrp="1"/>
          </p:cNvSpPr>
          <p:nvPr>
            <p:ph type="body" sz="quarter" idx="10" hasCustomPrompt="1"/>
          </p:nvPr>
        </p:nvSpPr>
        <p:spPr>
          <a:xfrm>
            <a:off x="465138" y="1960860"/>
            <a:ext cx="9572625" cy="615553"/>
          </a:xfrm>
        </p:spPr>
        <p:txBody>
          <a:bodyPr wrap="square" lIns="0" tIns="0" rIns="0" bIns="0">
            <a:spAutoFit/>
          </a:bodyPr>
          <a:lstStyle>
            <a:lvl1pPr marL="0" indent="0">
              <a:lnSpc>
                <a:spcPts val="2400"/>
              </a:lnSpc>
              <a:buNone/>
              <a:defRPr lang="en-US" sz="2000" kern="1200" spc="0" baseline="0" dirty="0">
                <a:solidFill>
                  <a:schemeClr val="tx1"/>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Dis </a:t>
            </a:r>
            <a:r>
              <a:rPr lang="en-US" err="1"/>
              <a:t>apid</a:t>
            </a:r>
            <a:r>
              <a:rPr lang="en-US"/>
              <a:t> </a:t>
            </a:r>
            <a:r>
              <a:rPr lang="en-US" err="1"/>
              <a:t>es</a:t>
            </a:r>
            <a:r>
              <a:rPr lang="en-US"/>
              <a:t> </a:t>
            </a:r>
            <a:r>
              <a:rPr lang="en-US" err="1"/>
              <a:t>simusanditis</a:t>
            </a:r>
            <a:r>
              <a:rPr lang="en-US"/>
              <a:t> </a:t>
            </a:r>
            <a:r>
              <a:rPr lang="en-US" err="1"/>
              <a:t>ea</a:t>
            </a:r>
            <a:r>
              <a:rPr lang="en-US"/>
              <a:t> ex et </a:t>
            </a:r>
            <a:r>
              <a:rPr lang="en-US" err="1"/>
              <a:t>illore</a:t>
            </a:r>
            <a:r>
              <a:rPr lang="en-US"/>
              <a:t>, </a:t>
            </a:r>
            <a:r>
              <a:rPr lang="en-US" err="1"/>
              <a:t>nectationet</a:t>
            </a:r>
            <a:r>
              <a:rPr lang="en-US"/>
              <a:t> </a:t>
            </a:r>
            <a:r>
              <a:rPr lang="en-US" err="1"/>
              <a:t>aut</a:t>
            </a:r>
            <a:r>
              <a:rPr lang="en-US"/>
              <a:t> </a:t>
            </a:r>
            <a:r>
              <a:rPr lang="en-US" err="1"/>
              <a:t>dic</a:t>
            </a:r>
            <a:r>
              <a:rPr lang="en-US"/>
              <a:t> </a:t>
            </a:r>
            <a:r>
              <a:rPr lang="en-US" err="1"/>
              <a:t>tem</a:t>
            </a:r>
            <a:r>
              <a:rPr lang="en-US"/>
              <a:t> </a:t>
            </a:r>
            <a:r>
              <a:rPr lang="en-US" err="1"/>
              <a:t>vit</a:t>
            </a:r>
            <a:r>
              <a:rPr lang="en-US"/>
              <a:t> </a:t>
            </a:r>
            <a:r>
              <a:rPr lang="en-US" err="1"/>
              <a:t>velestium</a:t>
            </a:r>
            <a:r>
              <a:rPr lang="en-US"/>
              <a:t> </a:t>
            </a:r>
            <a:r>
              <a:rPr lang="en-US" err="1"/>
              <a:t>reperro</a:t>
            </a:r>
            <a:r>
              <a:rPr lang="en-US"/>
              <a:t> </a:t>
            </a:r>
            <a:r>
              <a:rPr lang="en-US" err="1"/>
              <a:t>rroviduntion</a:t>
            </a:r>
            <a:r>
              <a:rPr lang="en-US"/>
              <a:t> </a:t>
            </a:r>
            <a:r>
              <a:rPr lang="en-US" err="1"/>
              <a:t>conem</a:t>
            </a:r>
            <a:r>
              <a:rPr lang="en-US"/>
              <a:t> </a:t>
            </a:r>
            <a:r>
              <a:rPr lang="en-US" err="1"/>
              <a:t>rehend</a:t>
            </a:r>
            <a:r>
              <a:rPr lang="en-US"/>
              <a:t>.</a:t>
            </a:r>
          </a:p>
        </p:txBody>
      </p:sp>
      <p:sp>
        <p:nvSpPr>
          <p:cNvPr id="5" name="Text Placeholder 4"/>
          <p:cNvSpPr>
            <a:spLocks noGrp="1"/>
          </p:cNvSpPr>
          <p:nvPr>
            <p:ph type="body" sz="quarter" idx="11" hasCustomPrompt="1"/>
          </p:nvPr>
        </p:nvSpPr>
        <p:spPr>
          <a:xfrm>
            <a:off x="465138" y="3214124"/>
            <a:ext cx="3690937" cy="2675989"/>
          </a:xfr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1" name="Text Placeholder 4">
            <a:extLst>
              <a:ext uri="{FF2B5EF4-FFF2-40B4-BE49-F238E27FC236}">
                <a16:creationId xmlns:a16="http://schemas.microsoft.com/office/drawing/2014/main" id="{03383CEA-4FEB-4C9E-B7D6-3B36BC8EB75A}"/>
              </a:ext>
            </a:extLst>
          </p:cNvPr>
          <p:cNvSpPr>
            <a:spLocks noGrp="1"/>
          </p:cNvSpPr>
          <p:nvPr>
            <p:ph type="body" sz="quarter" idx="12" hasCustomPrompt="1"/>
          </p:nvPr>
        </p:nvSpPr>
        <p:spPr>
          <a:xfrm>
            <a:off x="4405042" y="3214124"/>
            <a:ext cx="3690937" cy="2675989"/>
          </a:xfr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22" name="Text Placeholder 4">
            <a:extLst>
              <a:ext uri="{FF2B5EF4-FFF2-40B4-BE49-F238E27FC236}">
                <a16:creationId xmlns:a16="http://schemas.microsoft.com/office/drawing/2014/main" id="{35007055-7118-477F-B301-DB401591FA27}"/>
              </a:ext>
            </a:extLst>
          </p:cNvPr>
          <p:cNvSpPr>
            <a:spLocks noGrp="1"/>
          </p:cNvSpPr>
          <p:nvPr>
            <p:ph type="body" sz="quarter" idx="13" hasCustomPrompt="1"/>
          </p:nvPr>
        </p:nvSpPr>
        <p:spPr>
          <a:xfrm>
            <a:off x="8313383" y="3214124"/>
            <a:ext cx="3690937" cy="2675989"/>
          </a:xfrm>
        </p:spPr>
        <p:txBody>
          <a:bodyPr lIns="0" tIns="0" rIns="0" bIns="0"/>
          <a:lstStyle>
            <a:lvl1pPr marL="0" indent="0">
              <a:lnSpc>
                <a:spcPts val="1800"/>
              </a:lnSpc>
              <a:spcBef>
                <a:spcPts val="0"/>
              </a:spcBef>
              <a:spcAft>
                <a:spcPts val="600"/>
              </a:spcAft>
              <a:buNone/>
              <a:defRPr sz="1400" b="0" spc="0" baseline="0">
                <a:solidFill>
                  <a:schemeClr val="tx2"/>
                </a:solidFill>
                <a:latin typeface="+mj-lt"/>
              </a:defRPr>
            </a:lvl1pPr>
            <a:lvl2pPr marL="285750" marR="0" indent="-285750" algn="l" defTabSz="932742" rtl="0" eaLnBrk="1" fontAlgn="auto" latinLnBrk="0" hangingPunct="1">
              <a:lnSpc>
                <a:spcPts val="1800"/>
              </a:lnSpc>
              <a:spcBef>
                <a:spcPts val="0"/>
              </a:spcBef>
              <a:spcAft>
                <a:spcPts val="600"/>
              </a:spcAft>
              <a:buClrTx/>
              <a:buSzPct val="90000"/>
              <a:buFont typeface="Arial" panose="020B0604020202020204" pitchFamily="34" charset="0"/>
              <a:buChar char="•"/>
              <a:tabLst/>
              <a:defRPr lang="en-US" sz="1400" kern="1200" spc="0" baseline="0" dirty="0">
                <a:solidFill>
                  <a:schemeClr val="tx1"/>
                </a:solidFill>
                <a:latin typeface="+mn-lt"/>
                <a:ea typeface="+mn-ea"/>
                <a:cs typeface="+mn-cs"/>
              </a:defRPr>
            </a:lvl2pPr>
            <a:lvl3pPr marL="457200" indent="0">
              <a:buNone/>
              <a:defRPr/>
            </a:lvl3pPr>
            <a:lvl4pPr marL="685800" indent="0">
              <a:buNone/>
              <a:defRPr/>
            </a:lvl4pPr>
            <a:lvl5pPr marL="914400" indent="0">
              <a:buNone/>
              <a:defRPr/>
            </a:lvl5pPr>
          </a:lstStyle>
          <a:p>
            <a:pPr lvl="0"/>
            <a:r>
              <a:rPr lang="en-US"/>
              <a:t>Paragraph title Segoe UI </a:t>
            </a:r>
            <a:r>
              <a:rPr lang="en-US" err="1"/>
              <a:t>Semibold</a:t>
            </a:r>
            <a:r>
              <a:rPr lang="en-US"/>
              <a:t> 14/18</a:t>
            </a:r>
          </a:p>
          <a:p>
            <a:pPr marL="285750" marR="0" lvl="1" indent="-285750" algn="l" defTabSz="932742" rtl="0" eaLnBrk="1" fontAlgn="auto" latinLnBrk="0" hangingPunct="1">
              <a:lnSpc>
                <a:spcPts val="1800"/>
              </a:lnSpc>
              <a:spcBef>
                <a:spcPts val="1200"/>
              </a:spcBef>
              <a:spcAft>
                <a:spcPts val="0"/>
              </a:spcAft>
              <a:buClrTx/>
              <a:buSzPct val="90000"/>
              <a:tabLst/>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marL="285750" marR="0" lvl="1" indent="-285750" algn="l" defTabSz="932742" rtl="0" eaLnBrk="1" fontAlgn="auto" latinLnBrk="0" hangingPunct="1">
              <a:lnSpc>
                <a:spcPts val="1800"/>
              </a:lnSpc>
              <a:spcBef>
                <a:spcPts val="1200"/>
              </a:spcBef>
              <a:spcAft>
                <a:spcPts val="0"/>
              </a:spcAft>
              <a:buClrTx/>
              <a:buSzPct val="90000"/>
              <a:tabLst/>
              <a:defRPr/>
            </a:pPr>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a:t>
            </a:r>
            <a:r>
              <a:rPr lang="en-US" err="1"/>
              <a:t>ra</a:t>
            </a:r>
            <a:r>
              <a:rPr lang="en-US"/>
              <a:t>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a:t>
            </a:r>
            <a:r>
              <a:rPr lang="en-US" err="1"/>
              <a:t>sunt</a:t>
            </a:r>
            <a:r>
              <a:rPr lang="en-US"/>
              <a:t> </a:t>
            </a:r>
            <a:r>
              <a:rPr lang="en-US" err="1"/>
              <a:t>fuga</a:t>
            </a:r>
            <a:r>
              <a:rPr lang="en-US"/>
              <a:t>.</a:t>
            </a:r>
          </a:p>
          <a:p>
            <a:pPr lvl="1"/>
            <a:endParaRPr lang="en-US"/>
          </a:p>
        </p:txBody>
      </p:sp>
      <p:sp>
        <p:nvSpPr>
          <p:cNvPr id="9" name="Footer Placeholder 14">
            <a:extLst>
              <a:ext uri="{FF2B5EF4-FFF2-40B4-BE49-F238E27FC236}">
                <a16:creationId xmlns:a16="http://schemas.microsoft.com/office/drawing/2014/main" id="{5E8D43B7-8257-D84A-AC54-1B6FD2631574}"/>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89899547"/>
      </p:ext>
    </p:extLst>
  </p:cSld>
  <p:clrMapOvr>
    <a:masterClrMapping/>
  </p:clrMapOvr>
  <p:transition>
    <p:fade/>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2: two columns copy heavy</a:t>
            </a:r>
          </a:p>
        </p:txBody>
      </p:sp>
      <p:sp>
        <p:nvSpPr>
          <p:cNvPr id="16" name="Text Placeholder 4">
            <a:extLst>
              <a:ext uri="{FF2B5EF4-FFF2-40B4-BE49-F238E27FC236}">
                <a16:creationId xmlns:a16="http://schemas.microsoft.com/office/drawing/2014/main" id="{99E39B6D-21AF-485C-B606-D6EA248988A6}"/>
              </a:ext>
            </a:extLst>
          </p:cNvPr>
          <p:cNvSpPr>
            <a:spLocks noGrp="1"/>
          </p:cNvSpPr>
          <p:nvPr>
            <p:ph type="body" sz="quarter" idx="13" hasCustomPrompt="1"/>
          </p:nvPr>
        </p:nvSpPr>
        <p:spPr>
          <a:xfrm>
            <a:off x="465138" y="2410676"/>
            <a:ext cx="3690937" cy="248362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17" name="Text Placeholder 4">
            <a:extLst>
              <a:ext uri="{FF2B5EF4-FFF2-40B4-BE49-F238E27FC236}">
                <a16:creationId xmlns:a16="http://schemas.microsoft.com/office/drawing/2014/main" id="{D0D85DDD-B7EA-4D73-BA98-A5ACF1DB2D33}"/>
              </a:ext>
            </a:extLst>
          </p:cNvPr>
          <p:cNvSpPr>
            <a:spLocks noGrp="1"/>
          </p:cNvSpPr>
          <p:nvPr>
            <p:ph type="body" sz="quarter" idx="14" hasCustomPrompt="1"/>
          </p:nvPr>
        </p:nvSpPr>
        <p:spPr>
          <a:xfrm>
            <a:off x="4389438" y="2410676"/>
            <a:ext cx="3690937" cy="248362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r>
              <a:rPr lang="en-US"/>
              <a:t>Body copy Segoe Regular 14/18.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r>
              <a:rPr lang="en-US" err="1"/>
              <a:t>Urestempor</a:t>
            </a:r>
            <a:r>
              <a:rPr lang="en-US"/>
              <a:t> ra </a:t>
            </a:r>
            <a:r>
              <a:rPr lang="en-US" err="1"/>
              <a:t>aut</a:t>
            </a:r>
            <a:r>
              <a:rPr lang="en-US"/>
              <a:t> </a:t>
            </a:r>
            <a:r>
              <a:rPr lang="en-US" err="1"/>
              <a:t>velique</a:t>
            </a:r>
            <a:r>
              <a:rPr lang="en-US"/>
              <a:t> </a:t>
            </a:r>
            <a:r>
              <a:rPr lang="en-US" err="1"/>
              <a:t>perum</a:t>
            </a:r>
            <a:r>
              <a:rPr lang="en-US"/>
              <a:t> </a:t>
            </a:r>
            <a:r>
              <a:rPr lang="en-US" err="1"/>
              <a:t>enim</a:t>
            </a:r>
            <a:r>
              <a:rPr lang="en-US"/>
              <a:t> qui </a:t>
            </a:r>
            <a:r>
              <a:rPr lang="en-US" err="1"/>
              <a:t>omnimus</a:t>
            </a:r>
            <a:r>
              <a:rPr lang="en-US"/>
              <a:t>, sunt </a:t>
            </a:r>
            <a:r>
              <a:rPr lang="en-US" err="1"/>
              <a:t>fuga</a:t>
            </a:r>
            <a:r>
              <a:rPr lang="en-US"/>
              <a:t>.</a:t>
            </a:r>
          </a:p>
          <a:p>
            <a:pPr lvl="1"/>
            <a:endParaRPr lang="en-US"/>
          </a:p>
        </p:txBody>
      </p:sp>
      <p:sp>
        <p:nvSpPr>
          <p:cNvPr id="6" name="Footer Placeholder 14">
            <a:extLst>
              <a:ext uri="{FF2B5EF4-FFF2-40B4-BE49-F238E27FC236}">
                <a16:creationId xmlns:a16="http://schemas.microsoft.com/office/drawing/2014/main" id="{138E79E6-9873-FD4B-AE77-547F8559AE9B}"/>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206364414"/>
      </p:ext>
    </p:extLst>
  </p:cSld>
  <p:clrMapOvr>
    <a:masterClrMapping/>
  </p:clrMapOvr>
  <p:transition>
    <p:fade/>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16" name="Content Placeholder 15"/>
          <p:cNvSpPr>
            <a:spLocks noGrp="1"/>
          </p:cNvSpPr>
          <p:nvPr>
            <p:ph sz="quarter" idx="17" hasCustomPrompt="1"/>
          </p:nvPr>
        </p:nvSpPr>
        <p:spPr>
          <a:xfrm>
            <a:off x="474281" y="1631570"/>
            <a:ext cx="3681793" cy="3161094"/>
          </a:xfrm>
          <a:blipFill>
            <a:blip r:embed="rId2"/>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3: three columns images and text</a:t>
            </a:r>
          </a:p>
        </p:txBody>
      </p:sp>
      <p:sp>
        <p:nvSpPr>
          <p:cNvPr id="5" name="Text Placeholder 4"/>
          <p:cNvSpPr>
            <a:spLocks noGrp="1"/>
          </p:cNvSpPr>
          <p:nvPr>
            <p:ph type="body" sz="quarter" idx="11" hasCustomPrompt="1"/>
          </p:nvPr>
        </p:nvSpPr>
        <p:spPr>
          <a:xfrm>
            <a:off x="46513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30738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25" name="Content Placeholder 15">
            <a:extLst>
              <a:ext uri="{FF2B5EF4-FFF2-40B4-BE49-F238E27FC236}">
                <a16:creationId xmlns:a16="http://schemas.microsoft.com/office/drawing/2014/main" id="{FF38BC9F-387A-498E-A040-4619A490AEDD}"/>
              </a:ext>
            </a:extLst>
          </p:cNvPr>
          <p:cNvSpPr>
            <a:spLocks noGrp="1"/>
          </p:cNvSpPr>
          <p:nvPr>
            <p:ph sz="quarter" idx="18" hasCustomPrompt="1"/>
          </p:nvPr>
        </p:nvSpPr>
        <p:spPr>
          <a:xfrm>
            <a:off x="4386263" y="1631570"/>
            <a:ext cx="3681793" cy="3161094"/>
          </a:xfrm>
          <a:blipFill>
            <a:blip r:embed="rId3"/>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26" name="Content Placeholder 15">
            <a:extLst>
              <a:ext uri="{FF2B5EF4-FFF2-40B4-BE49-F238E27FC236}">
                <a16:creationId xmlns:a16="http://schemas.microsoft.com/office/drawing/2014/main" id="{EEF5E46D-3409-4544-8C4E-211F133E580F}"/>
              </a:ext>
            </a:extLst>
          </p:cNvPr>
          <p:cNvSpPr>
            <a:spLocks noGrp="1"/>
          </p:cNvSpPr>
          <p:nvPr>
            <p:ph sz="quarter" idx="19" hasCustomPrompt="1"/>
          </p:nvPr>
        </p:nvSpPr>
        <p:spPr>
          <a:xfrm>
            <a:off x="8307388" y="1631568"/>
            <a:ext cx="3681793" cy="3161095"/>
          </a:xfrm>
          <a:blipFill>
            <a:blip r:embed="rId4"/>
            <a:stretch>
              <a:fillRect/>
            </a:stretch>
          </a:blipFill>
        </p:spPr>
        <p:txBody>
          <a:bodyPr anchor="ctr" anchorCtr="0">
            <a:noAutofit/>
          </a:bodyPr>
          <a:lstStyle>
            <a:lvl1pPr marL="0" indent="0" algn="ctr">
              <a:buNone/>
              <a:defRPr sz="2000">
                <a:solidFill>
                  <a:schemeClr val="bg1"/>
                </a:solidFill>
              </a:defRPr>
            </a:lvl1pPr>
          </a:lstStyle>
          <a:p>
            <a:pPr lvl="0"/>
            <a:r>
              <a:rPr lang="en-US"/>
              <a:t>Place photo</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389438" y="5026024"/>
            <a:ext cx="3690937" cy="1209675"/>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2" name="Footer Placeholder 14">
            <a:extLst>
              <a:ext uri="{FF2B5EF4-FFF2-40B4-BE49-F238E27FC236}">
                <a16:creationId xmlns:a16="http://schemas.microsoft.com/office/drawing/2014/main" id="{CA59C6B7-B917-1840-9DE3-C346678711AC}"/>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144071266"/>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6081"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174534955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Text option 4">
    <p:spTree>
      <p:nvGrpSpPr>
        <p:cNvPr id="1" name=""/>
        <p:cNvGrpSpPr/>
        <p:nvPr/>
      </p:nvGrpSpPr>
      <p:grpSpPr>
        <a:xfrm>
          <a:off x="0" y="0"/>
          <a:ext cx="0" cy="0"/>
          <a:chOff x="0" y="0"/>
          <a:chExt cx="0" cy="0"/>
        </a:xfrm>
      </p:grpSpPr>
      <p:sp>
        <p:nvSpPr>
          <p:cNvPr id="24" name="Content Placeholder 15"/>
          <p:cNvSpPr>
            <a:spLocks noGrp="1"/>
          </p:cNvSpPr>
          <p:nvPr>
            <p:ph sz="quarter" idx="25" hasCustomPrompt="1"/>
          </p:nvPr>
        </p:nvSpPr>
        <p:spPr>
          <a:xfrm>
            <a:off x="465139" y="2201863"/>
            <a:ext cx="1727200" cy="913689"/>
          </a:xfrm>
        </p:spPr>
        <p:txBody>
          <a:bodyPr>
            <a:noAutofit/>
          </a:bodyPr>
          <a:lstStyle>
            <a:lvl1pPr marL="0" indent="0">
              <a:buNone/>
              <a:defRPr sz="2000"/>
            </a:lvl1pPr>
          </a:lstStyle>
          <a:p>
            <a:pPr lvl="0"/>
            <a:r>
              <a:rPr lang="en-US"/>
              <a:t>Picture</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Text option 4: Six columns (numbered list)</a:t>
            </a:r>
          </a:p>
        </p:txBody>
      </p:sp>
      <p:sp>
        <p:nvSpPr>
          <p:cNvPr id="5" name="Text Placeholder 4"/>
          <p:cNvSpPr>
            <a:spLocks noGrp="1"/>
          </p:cNvSpPr>
          <p:nvPr>
            <p:ph type="body" sz="quarter" idx="11" hasCustomPrompt="1"/>
          </p:nvPr>
        </p:nvSpPr>
        <p:spPr>
          <a:xfrm>
            <a:off x="465139" y="3230880"/>
            <a:ext cx="1727200" cy="2834109"/>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p:cNvSpPr>
            <a:spLocks noGrp="1"/>
          </p:cNvSpPr>
          <p:nvPr>
            <p:ph type="body" sz="quarter" idx="15" hasCustomPrompt="1"/>
          </p:nvPr>
        </p:nvSpPr>
        <p:spPr>
          <a:xfrm>
            <a:off x="242601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6" name="Text Placeholder 4"/>
          <p:cNvSpPr>
            <a:spLocks noGrp="1"/>
          </p:cNvSpPr>
          <p:nvPr>
            <p:ph type="body" sz="quarter" idx="17" hasCustomPrompt="1"/>
          </p:nvPr>
        </p:nvSpPr>
        <p:spPr>
          <a:xfrm>
            <a:off x="438689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8" name="Text Placeholder 4"/>
          <p:cNvSpPr>
            <a:spLocks noGrp="1"/>
          </p:cNvSpPr>
          <p:nvPr>
            <p:ph type="body" sz="quarter" idx="19" hasCustomPrompt="1"/>
          </p:nvPr>
        </p:nvSpPr>
        <p:spPr>
          <a:xfrm>
            <a:off x="634777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0" name="Text Placeholder 4"/>
          <p:cNvSpPr>
            <a:spLocks noGrp="1"/>
          </p:cNvSpPr>
          <p:nvPr>
            <p:ph type="body" sz="quarter" idx="21" hasCustomPrompt="1"/>
          </p:nvPr>
        </p:nvSpPr>
        <p:spPr>
          <a:xfrm>
            <a:off x="8308659"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2" name="Text Placeholder 4"/>
          <p:cNvSpPr>
            <a:spLocks noGrp="1"/>
          </p:cNvSpPr>
          <p:nvPr>
            <p:ph type="body" sz="quarter" idx="23" hasCustomPrompt="1"/>
          </p:nvPr>
        </p:nvSpPr>
        <p:spPr>
          <a:xfrm>
            <a:off x="10269538" y="3230880"/>
            <a:ext cx="1727200" cy="2817053"/>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25" name="Content Placeholder 15"/>
          <p:cNvSpPr>
            <a:spLocks noGrp="1"/>
          </p:cNvSpPr>
          <p:nvPr>
            <p:ph sz="quarter" idx="26" hasCustomPrompt="1"/>
          </p:nvPr>
        </p:nvSpPr>
        <p:spPr>
          <a:xfrm>
            <a:off x="2426019" y="2201863"/>
            <a:ext cx="1727200" cy="913689"/>
          </a:xfrm>
        </p:spPr>
        <p:txBody>
          <a:bodyPr>
            <a:noAutofit/>
          </a:bodyPr>
          <a:lstStyle>
            <a:lvl1pPr marL="0" indent="0">
              <a:buNone/>
              <a:defRPr sz="2000"/>
            </a:lvl1pPr>
          </a:lstStyle>
          <a:p>
            <a:pPr lvl="0"/>
            <a:r>
              <a:rPr lang="en-US"/>
              <a:t>Picture</a:t>
            </a:r>
          </a:p>
        </p:txBody>
      </p:sp>
      <p:sp>
        <p:nvSpPr>
          <p:cNvPr id="26" name="Content Placeholder 15"/>
          <p:cNvSpPr>
            <a:spLocks noGrp="1"/>
          </p:cNvSpPr>
          <p:nvPr>
            <p:ph sz="quarter" idx="27" hasCustomPrompt="1"/>
          </p:nvPr>
        </p:nvSpPr>
        <p:spPr>
          <a:xfrm>
            <a:off x="4386899" y="2201863"/>
            <a:ext cx="1727200" cy="913689"/>
          </a:xfrm>
        </p:spPr>
        <p:txBody>
          <a:bodyPr>
            <a:noAutofit/>
          </a:bodyPr>
          <a:lstStyle>
            <a:lvl1pPr marL="0" indent="0">
              <a:buNone/>
              <a:defRPr sz="2000"/>
            </a:lvl1pPr>
          </a:lstStyle>
          <a:p>
            <a:pPr lvl="0"/>
            <a:r>
              <a:rPr lang="en-US"/>
              <a:t>Picture</a:t>
            </a:r>
          </a:p>
        </p:txBody>
      </p:sp>
      <p:sp>
        <p:nvSpPr>
          <p:cNvPr id="27" name="Content Placeholder 15"/>
          <p:cNvSpPr>
            <a:spLocks noGrp="1"/>
          </p:cNvSpPr>
          <p:nvPr>
            <p:ph sz="quarter" idx="28" hasCustomPrompt="1"/>
          </p:nvPr>
        </p:nvSpPr>
        <p:spPr>
          <a:xfrm>
            <a:off x="6347779" y="2201863"/>
            <a:ext cx="1727200" cy="913689"/>
          </a:xfrm>
        </p:spPr>
        <p:txBody>
          <a:bodyPr>
            <a:noAutofit/>
          </a:bodyPr>
          <a:lstStyle>
            <a:lvl1pPr marL="0" indent="0">
              <a:buNone/>
              <a:defRPr sz="2000"/>
            </a:lvl1pPr>
          </a:lstStyle>
          <a:p>
            <a:pPr lvl="0"/>
            <a:r>
              <a:rPr lang="en-US"/>
              <a:t>Picture</a:t>
            </a:r>
          </a:p>
        </p:txBody>
      </p:sp>
      <p:sp>
        <p:nvSpPr>
          <p:cNvPr id="28" name="Content Placeholder 15"/>
          <p:cNvSpPr>
            <a:spLocks noGrp="1"/>
          </p:cNvSpPr>
          <p:nvPr>
            <p:ph sz="quarter" idx="29" hasCustomPrompt="1"/>
          </p:nvPr>
        </p:nvSpPr>
        <p:spPr>
          <a:xfrm>
            <a:off x="8308659" y="2201863"/>
            <a:ext cx="1727200" cy="913689"/>
          </a:xfrm>
        </p:spPr>
        <p:txBody>
          <a:bodyPr>
            <a:noAutofit/>
          </a:bodyPr>
          <a:lstStyle>
            <a:lvl1pPr marL="0" indent="0">
              <a:buNone/>
              <a:defRPr sz="2000"/>
            </a:lvl1pPr>
          </a:lstStyle>
          <a:p>
            <a:pPr lvl="0"/>
            <a:r>
              <a:rPr lang="en-US"/>
              <a:t>Picture</a:t>
            </a:r>
          </a:p>
        </p:txBody>
      </p:sp>
      <p:sp>
        <p:nvSpPr>
          <p:cNvPr id="29" name="Content Placeholder 15"/>
          <p:cNvSpPr>
            <a:spLocks noGrp="1"/>
          </p:cNvSpPr>
          <p:nvPr>
            <p:ph sz="quarter" idx="30" hasCustomPrompt="1"/>
          </p:nvPr>
        </p:nvSpPr>
        <p:spPr>
          <a:xfrm>
            <a:off x="10269538" y="2201863"/>
            <a:ext cx="1727200" cy="913689"/>
          </a:xfrm>
        </p:spPr>
        <p:txBody>
          <a:bodyPr>
            <a:noAutofit/>
          </a:bodyPr>
          <a:lstStyle>
            <a:lvl1pPr marL="0" indent="0">
              <a:buNone/>
              <a:defRPr sz="2000"/>
            </a:lvl1pPr>
          </a:lstStyle>
          <a:p>
            <a:pPr lvl="0"/>
            <a:r>
              <a:rPr lang="en-US"/>
              <a:t>Picture</a:t>
            </a:r>
          </a:p>
        </p:txBody>
      </p:sp>
      <p:sp>
        <p:nvSpPr>
          <p:cNvPr id="4" name="Text Placeholder 3">
            <a:extLst>
              <a:ext uri="{FF2B5EF4-FFF2-40B4-BE49-F238E27FC236}">
                <a16:creationId xmlns:a16="http://schemas.microsoft.com/office/drawing/2014/main" id="{44FF16C0-0541-41AD-98F7-A469609E8DC6}"/>
              </a:ext>
            </a:extLst>
          </p:cNvPr>
          <p:cNvSpPr>
            <a:spLocks noGrp="1"/>
          </p:cNvSpPr>
          <p:nvPr>
            <p:ph type="body" sz="quarter" idx="31" hasCustomPrompt="1"/>
          </p:nvPr>
        </p:nvSpPr>
        <p:spPr>
          <a:xfrm>
            <a:off x="465139"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1.</a:t>
            </a:r>
          </a:p>
        </p:txBody>
      </p:sp>
      <p:sp>
        <p:nvSpPr>
          <p:cNvPr id="37" name="Text Placeholder 3">
            <a:extLst>
              <a:ext uri="{FF2B5EF4-FFF2-40B4-BE49-F238E27FC236}">
                <a16:creationId xmlns:a16="http://schemas.microsoft.com/office/drawing/2014/main" id="{95171A5B-905D-4832-B11A-13594619F33F}"/>
              </a:ext>
            </a:extLst>
          </p:cNvPr>
          <p:cNvSpPr>
            <a:spLocks noGrp="1"/>
          </p:cNvSpPr>
          <p:nvPr>
            <p:ph type="body" sz="quarter" idx="32" hasCustomPrompt="1"/>
          </p:nvPr>
        </p:nvSpPr>
        <p:spPr>
          <a:xfrm>
            <a:off x="242728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2.</a:t>
            </a:r>
          </a:p>
        </p:txBody>
      </p:sp>
      <p:sp>
        <p:nvSpPr>
          <p:cNvPr id="38" name="Text Placeholder 3">
            <a:extLst>
              <a:ext uri="{FF2B5EF4-FFF2-40B4-BE49-F238E27FC236}">
                <a16:creationId xmlns:a16="http://schemas.microsoft.com/office/drawing/2014/main" id="{DDBE933A-166C-4934-8425-2A89AAA211E9}"/>
              </a:ext>
            </a:extLst>
          </p:cNvPr>
          <p:cNvSpPr>
            <a:spLocks noGrp="1"/>
          </p:cNvSpPr>
          <p:nvPr>
            <p:ph type="body" sz="quarter" idx="33" hasCustomPrompt="1"/>
          </p:nvPr>
        </p:nvSpPr>
        <p:spPr>
          <a:xfrm>
            <a:off x="438943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3.</a:t>
            </a:r>
          </a:p>
        </p:txBody>
      </p:sp>
      <p:sp>
        <p:nvSpPr>
          <p:cNvPr id="39" name="Text Placeholder 3">
            <a:extLst>
              <a:ext uri="{FF2B5EF4-FFF2-40B4-BE49-F238E27FC236}">
                <a16:creationId xmlns:a16="http://schemas.microsoft.com/office/drawing/2014/main" id="{171069D2-CF68-4D89-9134-20A61AFA10DD}"/>
              </a:ext>
            </a:extLst>
          </p:cNvPr>
          <p:cNvSpPr>
            <a:spLocks noGrp="1"/>
          </p:cNvSpPr>
          <p:nvPr>
            <p:ph type="body" sz="quarter" idx="34" hasCustomPrompt="1"/>
          </p:nvPr>
        </p:nvSpPr>
        <p:spPr>
          <a:xfrm>
            <a:off x="6354763"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4.</a:t>
            </a:r>
          </a:p>
        </p:txBody>
      </p:sp>
      <p:sp>
        <p:nvSpPr>
          <p:cNvPr id="40" name="Text Placeholder 3">
            <a:extLst>
              <a:ext uri="{FF2B5EF4-FFF2-40B4-BE49-F238E27FC236}">
                <a16:creationId xmlns:a16="http://schemas.microsoft.com/office/drawing/2014/main" id="{77858A5B-7408-41FF-9369-C0F9B773A308}"/>
              </a:ext>
            </a:extLst>
          </p:cNvPr>
          <p:cNvSpPr>
            <a:spLocks noGrp="1"/>
          </p:cNvSpPr>
          <p:nvPr>
            <p:ph type="body" sz="quarter" idx="35" hasCustomPrompt="1"/>
          </p:nvPr>
        </p:nvSpPr>
        <p:spPr>
          <a:xfrm>
            <a:off x="8302625"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5.</a:t>
            </a:r>
          </a:p>
        </p:txBody>
      </p:sp>
      <p:sp>
        <p:nvSpPr>
          <p:cNvPr id="41" name="Text Placeholder 3">
            <a:extLst>
              <a:ext uri="{FF2B5EF4-FFF2-40B4-BE49-F238E27FC236}">
                <a16:creationId xmlns:a16="http://schemas.microsoft.com/office/drawing/2014/main" id="{AF637A76-D1E1-49A2-AF33-3521BBC721C4}"/>
              </a:ext>
            </a:extLst>
          </p:cNvPr>
          <p:cNvSpPr>
            <a:spLocks noGrp="1"/>
          </p:cNvSpPr>
          <p:nvPr>
            <p:ph type="body" sz="quarter" idx="36" hasCustomPrompt="1"/>
          </p:nvPr>
        </p:nvSpPr>
        <p:spPr>
          <a:xfrm>
            <a:off x="10269538" y="2065338"/>
            <a:ext cx="261936" cy="263525"/>
          </a:xfrm>
        </p:spPr>
        <p:txBody>
          <a:bodyPr tIns="0" bIns="0"/>
          <a:lstStyle>
            <a:lvl1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1pPr>
            <a:lvl2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2pPr>
            <a:lvl3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3pPr>
            <a:lvl4pPr marL="0" algn="l" defTabSz="932472" rtl="0" eaLnBrk="1" fontAlgn="base" latinLnBrk="0" hangingPunct="1">
              <a:lnSpc>
                <a:spcPts val="2400"/>
              </a:lnSpc>
              <a:spcBef>
                <a:spcPct val="0"/>
              </a:spcBef>
              <a:spcAft>
                <a:spcPct val="0"/>
              </a:spcAft>
              <a:defRPr lang="en-US" sz="1000" kern="1200" dirty="0" smtClean="0">
                <a:solidFill>
                  <a:schemeClr val="tx1"/>
                </a:solidFill>
                <a:latin typeface="+mj-lt"/>
                <a:ea typeface="Segoe UI" pitchFamily="34" charset="0"/>
                <a:cs typeface="Segoe UI" pitchFamily="34" charset="0"/>
              </a:defRPr>
            </a:lvl4pPr>
            <a:lvl5pPr marL="0" algn="l" defTabSz="932472" rtl="0" eaLnBrk="1" fontAlgn="base" latinLnBrk="0" hangingPunct="1">
              <a:lnSpc>
                <a:spcPts val="2400"/>
              </a:lnSpc>
              <a:spcBef>
                <a:spcPct val="0"/>
              </a:spcBef>
              <a:spcAft>
                <a:spcPct val="0"/>
              </a:spcAft>
              <a:defRPr lang="en-US" sz="1000" kern="1200" dirty="0">
                <a:solidFill>
                  <a:schemeClr val="tx1"/>
                </a:solidFill>
                <a:latin typeface="+mj-lt"/>
                <a:ea typeface="Segoe UI" pitchFamily="34" charset="0"/>
                <a:cs typeface="Segoe UI" pitchFamily="34" charset="0"/>
              </a:defRPr>
            </a:lvl5pPr>
          </a:lstStyle>
          <a:p>
            <a:pPr lvl="0"/>
            <a:r>
              <a:rPr lang="en-US"/>
              <a:t>6.</a:t>
            </a:r>
          </a:p>
        </p:txBody>
      </p:sp>
      <p:sp>
        <p:nvSpPr>
          <p:cNvPr id="23" name="Footer Placeholder 14">
            <a:extLst>
              <a:ext uri="{FF2B5EF4-FFF2-40B4-BE49-F238E27FC236}">
                <a16:creationId xmlns:a16="http://schemas.microsoft.com/office/drawing/2014/main" id="{CDC19876-13E5-1847-AE6E-14EA37A9CEDD}"/>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836375903"/>
      </p:ext>
    </p:extLst>
  </p:cSld>
  <p:clrMapOvr>
    <a:masterClrMapping/>
  </p:clrMapOvr>
  <p:transition>
    <p:fad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strike="noStrike">
                <a:solidFill>
                  <a:schemeClr val="tx1"/>
                </a:solidFill>
              </a:defRPr>
            </a:lvl1pPr>
          </a:lstStyle>
          <a:p>
            <a:r>
              <a:rPr lang="en-US"/>
              <a:t>Title</a:t>
            </a:r>
          </a:p>
        </p:txBody>
      </p:sp>
      <p:sp>
        <p:nvSpPr>
          <p:cNvPr id="5" name="Footer Placeholder 14">
            <a:extLst>
              <a:ext uri="{FF2B5EF4-FFF2-40B4-BE49-F238E27FC236}">
                <a16:creationId xmlns:a16="http://schemas.microsoft.com/office/drawing/2014/main" id="{95231FD8-80B3-7243-A07F-7383027E4426}"/>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628026205"/>
      </p:ext>
    </p:extLst>
  </p:cSld>
  <p:clrMapOvr>
    <a:masterClrMapping/>
  </p:clrMapOvr>
  <p:transition>
    <p:fade/>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noFill/>
        </p:spPr>
        <p:txBody>
          <a:bodyPr vert="horz" wrap="square" lIns="0" tIns="0" rIns="0" bIns="0" rtlCol="0" anchor="t" anchorCtr="0">
            <a:noAutofit/>
          </a:bodyPr>
          <a:lstStyle>
            <a:lvl1pPr>
              <a:defRPr lang="en-US" sz="4800" spc="-50" baseline="0" dirty="0">
                <a:solidFill>
                  <a:schemeClr val="tx2"/>
                </a:solidFill>
              </a:defRPr>
            </a:lvl1pPr>
          </a:lstStyle>
          <a:p>
            <a:pPr marL="0" lvl="0">
              <a:lnSpc>
                <a:spcPts val="5600"/>
              </a:lnSpc>
            </a:pPr>
            <a:r>
              <a:rPr lang="en-US"/>
              <a:t>Section title</a:t>
            </a:r>
          </a:p>
        </p:txBody>
      </p:sp>
    </p:spTree>
    <p:extLst>
      <p:ext uri="{BB962C8B-B14F-4D97-AF65-F5344CB8AC3E}">
        <p14:creationId xmlns:p14="http://schemas.microsoft.com/office/powerpoint/2010/main" val="12119607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Section title 3">
    <p:bg>
      <p:bgPr>
        <a:solidFill>
          <a:schemeClr val="bg1"/>
        </a:solidFill>
        <a:effectLst/>
      </p:bgPr>
    </p:bg>
    <p:spTree>
      <p:nvGrpSpPr>
        <p:cNvPr id="1" name=""/>
        <p:cNvGrpSpPr/>
        <p:nvPr/>
      </p:nvGrpSpPr>
      <p:grpSpPr>
        <a:xfrm>
          <a:off x="0" y="0"/>
          <a:ext cx="0" cy="0"/>
          <a:chOff x="0" y="0"/>
          <a:chExt cx="0" cy="0"/>
        </a:xfrm>
      </p:grpSpPr>
      <p:sp>
        <p:nvSpPr>
          <p:cNvPr id="5" name="Title 35">
            <a:extLst>
              <a:ext uri="{FF2B5EF4-FFF2-40B4-BE49-F238E27FC236}">
                <a16:creationId xmlns:a16="http://schemas.microsoft.com/office/drawing/2014/main" id="{60388DA1-8C2D-4FFD-88BD-DE4D7CEFD0D2}"/>
              </a:ext>
            </a:extLst>
          </p:cNvPr>
          <p:cNvSpPr>
            <a:spLocks noGrp="1"/>
          </p:cNvSpPr>
          <p:nvPr>
            <p:ph type="title" hasCustomPrompt="1"/>
          </p:nvPr>
        </p:nvSpPr>
        <p:spPr>
          <a:xfrm>
            <a:off x="465138" y="960438"/>
            <a:ext cx="7604124" cy="3629025"/>
          </a:xfrm>
          <a:noFill/>
        </p:spPr>
        <p:txBody>
          <a:bodyPr vert="horz" wrap="square" lIns="0" tIns="0" rIns="0" bIns="0" rtlCol="0" anchor="t" anchorCtr="0">
            <a:noAutofit/>
          </a:bodyPr>
          <a:lstStyle>
            <a:lvl1pPr>
              <a:defRPr lang="en-US" sz="4800" spc="-50" baseline="0" dirty="0">
                <a:solidFill>
                  <a:schemeClr val="tx1"/>
                </a:solidFill>
              </a:defRPr>
            </a:lvl1pPr>
          </a:lstStyle>
          <a:p>
            <a:pPr marL="0" lvl="0">
              <a:lnSpc>
                <a:spcPts val="5600"/>
              </a:lnSpc>
            </a:pPr>
            <a:r>
              <a:rPr lang="en-US"/>
              <a:t>Section title</a:t>
            </a:r>
          </a:p>
        </p:txBody>
      </p:sp>
    </p:spTree>
    <p:extLst>
      <p:ext uri="{BB962C8B-B14F-4D97-AF65-F5344CB8AC3E}">
        <p14:creationId xmlns:p14="http://schemas.microsoft.com/office/powerpoint/2010/main" val="168994334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354763" y="0"/>
            <a:ext cx="6081712" cy="6994525"/>
          </a:xfrm>
          <a:blipFill dpi="0" rotWithShape="1">
            <a:blip r:embed="rId2"/>
            <a:srcRect/>
            <a:stretch>
              <a:fillRect/>
            </a:stretch>
          </a:blipFill>
        </p:spPr>
        <p:txBody>
          <a:bodyPr anchor="ctr">
            <a:noAutofit/>
          </a:bodyPr>
          <a:lstStyle>
            <a:lvl1pPr marL="0" indent="0" algn="ctr">
              <a:buNone/>
              <a:defRPr>
                <a:solidFill>
                  <a:schemeClr val="bg2"/>
                </a:solidFill>
              </a:defRPr>
            </a:lvl1pPr>
          </a:lstStyle>
          <a:p>
            <a:r>
              <a:rPr lang="en-US"/>
              <a:t>Click icon to add picture</a:t>
            </a:r>
          </a:p>
        </p:txBody>
      </p:sp>
      <p:sp>
        <p:nvSpPr>
          <p:cNvPr id="2" name="Title 1"/>
          <p:cNvSpPr>
            <a:spLocks noGrp="1"/>
          </p:cNvSpPr>
          <p:nvPr>
            <p:ph type="title" hasCustomPrompt="1"/>
          </p:nvPr>
        </p:nvSpPr>
        <p:spPr>
          <a:xfrm>
            <a:off x="465138" y="632779"/>
            <a:ext cx="5653087" cy="411162"/>
          </a:xfrm>
        </p:spPr>
        <p:txBody>
          <a:bodyPr wrap="square" lIns="0" tIns="0" rIns="0" bIns="0">
            <a:spAutoFit/>
          </a:bodyPr>
          <a:lstStyle>
            <a:lvl1pPr>
              <a:lnSpc>
                <a:spcPts val="3200"/>
              </a:lnSpc>
              <a:defRPr sz="2800" baseline="0">
                <a:solidFill>
                  <a:schemeClr val="tx1"/>
                </a:solidFill>
              </a:defRPr>
            </a:lvl1pPr>
          </a:lstStyle>
          <a:p>
            <a:r>
              <a:rPr lang="en-US"/>
              <a:t>Photo layout 1</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65138" y="2410676"/>
            <a:ext cx="4919662" cy="2701637"/>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a:p>
            <a:pPr lvl="1"/>
            <a:endParaRPr lang="en-US"/>
          </a:p>
          <a:p>
            <a:pPr lvl="1"/>
            <a:endParaRPr lang="en-US"/>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65138" y="1960860"/>
            <a:ext cx="4919661" cy="307777"/>
          </a:xfrm>
        </p:spPr>
        <p:txBody>
          <a:bodyPr wrap="square" lIns="0" tIns="0" rIns="0" bIns="0">
            <a:spAutoFit/>
          </a:bodyPr>
          <a:lstStyle>
            <a:lvl1pPr marL="0" indent="0">
              <a:lnSpc>
                <a:spcPts val="2400"/>
              </a:lnSpc>
              <a:buNone/>
              <a:defRPr lang="en-US" sz="2000" kern="1200" spc="0" baseline="0" dirty="0">
                <a:solidFill>
                  <a:schemeClr val="tx1"/>
                </a:solidFill>
                <a:latin typeface="+mn-lt"/>
                <a:ea typeface="+mn-ea"/>
                <a:cs typeface="+mn-cs"/>
              </a:defRPr>
            </a:lvl1pPr>
            <a:lvl2pPr marL="228600" indent="0">
              <a:buNone/>
              <a:defRPr/>
            </a:lvl2pPr>
            <a:lvl3pPr marL="457200" indent="0">
              <a:buNone/>
              <a:defRPr/>
            </a:lvl3pPr>
            <a:lvl4pPr marL="685800" indent="0">
              <a:buNone/>
              <a:defRPr/>
            </a:lvl4pPr>
            <a:lvl5pPr marL="914400" indent="0">
              <a:buNone/>
              <a:defRPr/>
            </a:lvl5pPr>
          </a:lstStyle>
          <a:p>
            <a:pPr lvl="0"/>
            <a:r>
              <a:rPr lang="en-US"/>
              <a:t>Subhead Segoe UI Regular 20/24. </a:t>
            </a:r>
          </a:p>
        </p:txBody>
      </p:sp>
      <p:sp>
        <p:nvSpPr>
          <p:cNvPr id="7" name="Footer Placeholder 14">
            <a:extLst>
              <a:ext uri="{FF2B5EF4-FFF2-40B4-BE49-F238E27FC236}">
                <a16:creationId xmlns:a16="http://schemas.microsoft.com/office/drawing/2014/main" id="{7397557A-B9E9-4375-BD93-C4F91A780396}"/>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t>
            </a:r>
          </a:p>
        </p:txBody>
      </p:sp>
    </p:spTree>
    <p:extLst>
      <p:ext uri="{BB962C8B-B14F-4D97-AF65-F5344CB8AC3E}">
        <p14:creationId xmlns:p14="http://schemas.microsoft.com/office/powerpoint/2010/main" val="1306183933"/>
      </p:ext>
    </p:extLst>
  </p:cSld>
  <p:clrMapOvr>
    <a:masterClrMapping/>
  </p:clrMapOvr>
  <p:transition>
    <p:fad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465138" y="2201863"/>
            <a:ext cx="3690937" cy="2590800"/>
          </a:xfrm>
          <a:blipFill>
            <a:blip r:embed="rId2"/>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12" name="Picture Placeholder 10"/>
          <p:cNvSpPr>
            <a:spLocks noGrp="1"/>
          </p:cNvSpPr>
          <p:nvPr>
            <p:ph type="pic" sz="quarter" idx="15"/>
          </p:nvPr>
        </p:nvSpPr>
        <p:spPr>
          <a:xfrm>
            <a:off x="4389437" y="2201863"/>
            <a:ext cx="3679825" cy="2590800"/>
          </a:xfrm>
          <a:blipFill>
            <a:blip r:embed="rId3"/>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13" name="Picture Placeholder 10"/>
          <p:cNvSpPr>
            <a:spLocks noGrp="1"/>
          </p:cNvSpPr>
          <p:nvPr>
            <p:ph type="pic" sz="quarter" idx="16"/>
          </p:nvPr>
        </p:nvSpPr>
        <p:spPr>
          <a:xfrm>
            <a:off x="8302625" y="2201863"/>
            <a:ext cx="3695700" cy="2590800"/>
          </a:xfrm>
          <a:blipFill>
            <a:blip r:embed="rId4"/>
            <a:stretch>
              <a:fillRect/>
            </a:stretch>
          </a:blipFill>
        </p:spPr>
        <p:txBody>
          <a:bodyPr anchor="ctr" anchorCtr="0">
            <a:noAutofit/>
          </a:bodyPr>
          <a:lstStyle>
            <a:lvl1pPr marL="0" indent="0" algn="ctr">
              <a:buNone/>
              <a:defRPr sz="2000">
                <a:solidFill>
                  <a:schemeClr val="bg2"/>
                </a:solidFill>
              </a:defRPr>
            </a:lvl1pPr>
          </a:lstStyle>
          <a:p>
            <a:r>
              <a:rPr lang="en-US"/>
              <a:t>Click icon to add picture</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Photo layout 2</a:t>
            </a:r>
          </a:p>
        </p:txBody>
      </p:sp>
      <p:sp>
        <p:nvSpPr>
          <p:cNvPr id="5" name="Text Placeholder 4"/>
          <p:cNvSpPr>
            <a:spLocks noGrp="1"/>
          </p:cNvSpPr>
          <p:nvPr>
            <p:ph type="body" sz="quarter" idx="11" hasCustomPrompt="1"/>
          </p:nvPr>
        </p:nvSpPr>
        <p:spPr>
          <a:xfrm>
            <a:off x="465138"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lang="en-US" sz="1400" b="0" kern="1200" spc="0" baseline="0" dirty="0" smtClean="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9" name="Text Placeholder 4"/>
          <p:cNvSpPr>
            <a:spLocks noGrp="1"/>
          </p:cNvSpPr>
          <p:nvPr>
            <p:ph type="body" sz="quarter" idx="12" hasCustomPrompt="1"/>
          </p:nvPr>
        </p:nvSpPr>
        <p:spPr>
          <a:xfrm>
            <a:off x="4386263"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chemeClr val="tx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0" name="Text Placeholder 4"/>
          <p:cNvSpPr>
            <a:spLocks noGrp="1"/>
          </p:cNvSpPr>
          <p:nvPr>
            <p:ph type="body" sz="quarter" idx="13" hasCustomPrompt="1"/>
          </p:nvPr>
        </p:nvSpPr>
        <p:spPr>
          <a:xfrm>
            <a:off x="8307388" y="5026024"/>
            <a:ext cx="3690937" cy="1209675"/>
          </a:xfrm>
        </p:spPr>
        <p:txBody>
          <a:bodyPr lIns="0" tIns="0" rIns="0" bIns="0"/>
          <a:lstStyle>
            <a:lvl1pPr marL="0" marR="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defRPr sz="1400">
                <a:solidFill>
                  <a:schemeClr val="tx2"/>
                </a:solidFill>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autestiatur</a:t>
            </a:r>
            <a:r>
              <a:rPr lang="en-US"/>
              <a:t>.</a:t>
            </a:r>
          </a:p>
        </p:txBody>
      </p:sp>
      <p:sp>
        <p:nvSpPr>
          <p:cNvPr id="14" name="Footer Placeholder 14">
            <a:extLst>
              <a:ext uri="{FF2B5EF4-FFF2-40B4-BE49-F238E27FC236}">
                <a16:creationId xmlns:a16="http://schemas.microsoft.com/office/drawing/2014/main" id="{3B5B741A-7576-5149-903B-7C99768D88C1}"/>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294726138"/>
      </p:ext>
    </p:extLst>
  </p:cSld>
  <p:clrMapOvr>
    <a:masterClrMapping/>
  </p:clrMapOvr>
  <p:transition>
    <p:fad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userDrawn="1">
  <p:cSld name="Device layout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1: one column</a:t>
            </a:r>
          </a:p>
        </p:txBody>
      </p:sp>
      <p:sp>
        <p:nvSpPr>
          <p:cNvPr id="4" name="Text Placeholder 3"/>
          <p:cNvSpPr>
            <a:spLocks noGrp="1"/>
          </p:cNvSpPr>
          <p:nvPr>
            <p:ph type="body" sz="quarter" idx="10" hasCustomPrompt="1"/>
          </p:nvPr>
        </p:nvSpPr>
        <p:spPr>
          <a:xfrm>
            <a:off x="465138" y="1961079"/>
            <a:ext cx="4853623" cy="615553"/>
          </a:xfrm>
        </p:spPr>
        <p:txBody>
          <a:bodyPr wrap="square" lIns="0" tIns="0" rIns="0" bIns="0">
            <a:spAutoFit/>
          </a:bodyPr>
          <a:lstStyle>
            <a:lvl1pPr marL="0" indent="0">
              <a:lnSpc>
                <a:spcPts val="2400"/>
              </a:lnSpc>
              <a:buNone/>
              <a:defRPr sz="2000" b="0" i="0">
                <a:solidFill>
                  <a:schemeClr val="tx1"/>
                </a:solidFill>
                <a:latin typeface="+mn-lt"/>
              </a:defRPr>
            </a:lvl1pPr>
            <a:lvl2pPr marL="228600" indent="0">
              <a:buNone/>
              <a:defRPr/>
            </a:lvl2pPr>
            <a:lvl3pPr marL="457200" indent="0">
              <a:buNone/>
              <a:defRPr/>
            </a:lvl3pPr>
            <a:lvl4pPr marL="685800" indent="0">
              <a:buNone/>
              <a:defRPr/>
            </a:lvl4pPr>
            <a:lvl5pPr marL="914400" indent="0">
              <a:buNone/>
              <a:defRPr/>
            </a:lvl5pPr>
          </a:lstStyle>
          <a:p>
            <a:pPr lvl="0"/>
            <a:r>
              <a:rPr lang="pt-BR"/>
              <a:t>Large subhead Segoe UI Regular 20/24. Em volor resequaectur.</a:t>
            </a:r>
            <a:endParaRPr lang="en-US"/>
          </a:p>
        </p:txBody>
      </p:sp>
      <p:sp>
        <p:nvSpPr>
          <p:cNvPr id="5" name="Text Placeholder 4"/>
          <p:cNvSpPr>
            <a:spLocks noGrp="1"/>
          </p:cNvSpPr>
          <p:nvPr>
            <p:ph type="body" sz="quarter" idx="11" hasCustomPrompt="1"/>
          </p:nvPr>
        </p:nvSpPr>
        <p:spPr>
          <a:xfrm>
            <a:off x="465139" y="2761498"/>
            <a:ext cx="4853622" cy="2522101"/>
          </a:xfrm>
        </p:spPr>
        <p:txBody>
          <a:bodyPr lIns="0" tIns="0" rIns="0" bIns="0"/>
          <a:lstStyle>
            <a:lvl1pPr marL="285750" indent="-285750">
              <a:lnSpc>
                <a:spcPts val="1800"/>
              </a:lnSpc>
              <a:spcBef>
                <a:spcPts val="0"/>
              </a:spcBef>
              <a:buFont typeface="Arial" panose="020B0604020202020204" pitchFamily="34" charset="0"/>
              <a:buChar char="•"/>
              <a:defRPr sz="1400" b="0" i="0" spc="0">
                <a:solidFill>
                  <a:schemeClr val="tx1"/>
                </a:solidFill>
                <a:latin typeface="+mn-lt"/>
              </a:defRPr>
            </a:lvl1pPr>
            <a:lvl2pPr marL="0" indent="0">
              <a:lnSpc>
                <a:spcPts val="1800"/>
              </a:lnSpc>
              <a:spcBef>
                <a:spcPts val="0"/>
              </a:spcBef>
              <a:buNone/>
              <a:defRPr sz="1400">
                <a:solidFill>
                  <a:schemeClr val="tx1"/>
                </a:solidFill>
              </a:defRPr>
            </a:lvl2pPr>
            <a:lvl3pPr marL="457200" indent="0">
              <a:buNone/>
              <a:defRPr/>
            </a:lvl3pPr>
            <a:lvl4pPr marL="685800" indent="0">
              <a:buNone/>
              <a:defRPr/>
            </a:lvl4pPr>
            <a:lvl5pPr marL="914400" indent="0">
              <a:buNone/>
              <a:defRPr/>
            </a:lvl5pPr>
          </a:lstStyle>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 </a:t>
            </a:r>
          </a:p>
          <a:p>
            <a:pPr lvl="0"/>
            <a:endParaRPr lang="en-US"/>
          </a:p>
          <a:p>
            <a:pPr lvl="0"/>
            <a:r>
              <a:rPr lang="en-US"/>
              <a:t>Body copy 14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omnimusdae</a:t>
            </a:r>
            <a:r>
              <a:rPr lang="en-US"/>
              <a:t>. </a:t>
            </a:r>
            <a:r>
              <a:rPr lang="en-US" err="1"/>
              <a:t>Icaecatur</a:t>
            </a:r>
            <a:r>
              <a:rPr lang="en-US"/>
              <a:t>. </a:t>
            </a:r>
            <a:r>
              <a:rPr lang="en-US" err="1"/>
              <a:t>Boribus</a:t>
            </a:r>
            <a:r>
              <a:rPr lang="en-US"/>
              <a:t> </a:t>
            </a:r>
            <a:r>
              <a:rPr lang="en-US" err="1"/>
              <a:t>sinctius</a:t>
            </a:r>
            <a:r>
              <a:rPr lang="en-US"/>
              <a:t> </a:t>
            </a:r>
            <a:r>
              <a:rPr lang="en-US" err="1"/>
              <a:t>nimaxime</a:t>
            </a:r>
            <a:r>
              <a:rPr lang="en-US"/>
              <a:t> </a:t>
            </a:r>
            <a:r>
              <a:rPr lang="en-US" err="1"/>
              <a:t>nonsequibus</a:t>
            </a:r>
            <a:r>
              <a:rPr lang="en-US"/>
              <a:t> </a:t>
            </a:r>
            <a:r>
              <a:rPr lang="en-US" err="1"/>
              <a:t>dollendis</a:t>
            </a:r>
            <a:r>
              <a:rPr lang="en-US"/>
              <a:t> as </a:t>
            </a:r>
            <a:r>
              <a:rPr lang="en-US" err="1"/>
              <a:t>autestiatur</a:t>
            </a:r>
            <a:r>
              <a:rPr lang="en-US"/>
              <a:t>.</a:t>
            </a:r>
          </a:p>
        </p:txBody>
      </p:sp>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p:nvPr>
        </p:nvSpPr>
        <p:spPr>
          <a:xfrm>
            <a:off x="6485449" y="1562100"/>
            <a:ext cx="5951026" cy="4411663"/>
          </a:xfrm>
        </p:spPr>
        <p:txBody>
          <a:bodyPr anchor="ctr" anchorCtr="0"/>
          <a:lstStyle>
            <a:lvl1pPr algn="ctr">
              <a:defRPr/>
            </a:lvl1pPr>
          </a:lstStyle>
          <a:p>
            <a:r>
              <a:rPr lang="en-US"/>
              <a:t>Click icon to add picture</a:t>
            </a:r>
          </a:p>
        </p:txBody>
      </p:sp>
      <p:sp>
        <p:nvSpPr>
          <p:cNvPr id="8" name="Footer Placeholder 14">
            <a:extLst>
              <a:ext uri="{FF2B5EF4-FFF2-40B4-BE49-F238E27FC236}">
                <a16:creationId xmlns:a16="http://schemas.microsoft.com/office/drawing/2014/main" id="{91B60D61-6FC1-0E45-8A2E-51410A6C6305}"/>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265934884"/>
      </p:ext>
    </p:extLst>
  </p:cSld>
  <p:clrMapOvr>
    <a:masterClrMapping/>
  </p:clrMapOvr>
  <p:transition>
    <p:fade/>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Device layout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99DE98C-91A8-4163-A280-8BB561692C8E}"/>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533900" y="426474"/>
            <a:ext cx="7902575" cy="6568052"/>
          </a:xfrm>
          <a:prstGeom prst="rect">
            <a:avLst/>
          </a:prstGeom>
        </p:spPr>
      </p:pic>
      <p:sp>
        <p:nvSpPr>
          <p:cNvPr id="9" name="Picture Placeholder 11">
            <a:extLst>
              <a:ext uri="{FF2B5EF4-FFF2-40B4-BE49-F238E27FC236}">
                <a16:creationId xmlns:a16="http://schemas.microsoft.com/office/drawing/2014/main" id="{784CA30E-A92E-4E40-944A-73B1CF9EEE0A}"/>
              </a:ext>
            </a:extLst>
          </p:cNvPr>
          <p:cNvSpPr>
            <a:spLocks noGrp="1"/>
          </p:cNvSpPr>
          <p:nvPr>
            <p:ph type="pic" sz="quarter" idx="12"/>
          </p:nvPr>
        </p:nvSpPr>
        <p:spPr>
          <a:xfrm>
            <a:off x="6485449" y="1562100"/>
            <a:ext cx="5951026" cy="4411663"/>
          </a:xfrm>
        </p:spPr>
        <p:txBody>
          <a:bodyPr anchor="ctr" anchorCtr="0"/>
          <a:lstStyle>
            <a:lvl1pPr algn="ctr">
              <a:defRPr/>
            </a:lvl1pPr>
          </a:lstStyle>
          <a:p>
            <a:r>
              <a:rPr lang="en-US"/>
              <a:t>Click icon to add picture</a:t>
            </a:r>
          </a:p>
        </p:txBody>
      </p:sp>
      <p:sp>
        <p:nvSpPr>
          <p:cNvPr id="13" name="Text Placeholder 4">
            <a:extLst>
              <a:ext uri="{FF2B5EF4-FFF2-40B4-BE49-F238E27FC236}">
                <a16:creationId xmlns:a16="http://schemas.microsoft.com/office/drawing/2014/main" id="{8D17D4B4-B6B9-4273-ACCB-7A5ED46F35A8}"/>
              </a:ext>
            </a:extLst>
          </p:cNvPr>
          <p:cNvSpPr>
            <a:spLocks noGrp="1"/>
          </p:cNvSpPr>
          <p:nvPr>
            <p:ph type="body" sz="quarter" idx="11" hasCustomPrompt="1"/>
          </p:nvPr>
        </p:nvSpPr>
        <p:spPr>
          <a:xfrm>
            <a:off x="466849" y="2040568"/>
            <a:ext cx="1727200" cy="3047886"/>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4" name="Text Placeholder 4">
            <a:extLst>
              <a:ext uri="{FF2B5EF4-FFF2-40B4-BE49-F238E27FC236}">
                <a16:creationId xmlns:a16="http://schemas.microsoft.com/office/drawing/2014/main" id="{FB204BE2-B985-4315-8D5B-9C54B1074DD6}"/>
              </a:ext>
            </a:extLst>
          </p:cNvPr>
          <p:cNvSpPr>
            <a:spLocks noGrp="1"/>
          </p:cNvSpPr>
          <p:nvPr>
            <p:ph type="body" sz="quarter" idx="13" hasCustomPrompt="1"/>
          </p:nvPr>
        </p:nvSpPr>
        <p:spPr>
          <a:xfrm>
            <a:off x="2433638" y="2040568"/>
            <a:ext cx="1727200" cy="3047886"/>
          </a:xfrm>
        </p:spPr>
        <p:txBody>
          <a:bodyPr lIns="0" tIns="0" rIns="0" bIns="0"/>
          <a:lstStyle>
            <a:lvl1pPr marL="0" indent="0">
              <a:lnSpc>
                <a:spcPts val="1800"/>
              </a:lnSpc>
              <a:spcBef>
                <a:spcPts val="900"/>
              </a:spcBef>
              <a:buNone/>
              <a:defRPr lang="en-US" sz="1400" b="0" kern="1200" spc="0" baseline="0" dirty="0">
                <a:solidFill>
                  <a:schemeClr val="tx2"/>
                </a:solidFill>
                <a:latin typeface="+mj-lt"/>
                <a:ea typeface="+mn-ea"/>
                <a:cs typeface="+mn-cs"/>
              </a:defRPr>
            </a:lvl1pPr>
            <a:lvl2pPr marL="0" marR="0" indent="0" algn="l" defTabSz="932742" rtl="0" eaLnBrk="1" fontAlgn="auto" latinLnBrk="0" hangingPunct="1">
              <a:lnSpc>
                <a:spcPts val="1800"/>
              </a:lnSpc>
              <a:spcBef>
                <a:spcPts val="450"/>
              </a:spcBef>
              <a:spcAft>
                <a:spcPts val="0"/>
              </a:spcAft>
              <a:buClrTx/>
              <a:buSzPct val="90000"/>
              <a:buFont typeface="Arial" panose="020B0604020202020204" pitchFamily="34" charset="0"/>
              <a:buNone/>
              <a:tabLst/>
              <a:defRPr sz="1400">
                <a:solidFill>
                  <a:schemeClr val="tx1"/>
                </a:solidFill>
              </a:defRPr>
            </a:lvl2pPr>
            <a:lvl3pPr marL="457200" indent="0">
              <a:buNone/>
              <a:defRPr/>
            </a:lvl3pPr>
            <a:lvl4pPr marL="685800" indent="0">
              <a:buNone/>
              <a:defRPr/>
            </a:lvl4pPr>
            <a:lvl5pPr marL="914400" indent="0">
              <a:buNone/>
              <a:defRPr/>
            </a:lvl5pPr>
          </a:lstStyle>
          <a:p>
            <a:pPr marL="0" marR="0" lvl="0" indent="0" algn="l" defTabSz="932742" rtl="0" eaLnBrk="1" fontAlgn="auto" latinLnBrk="0" hangingPunct="1">
              <a:lnSpc>
                <a:spcPts val="1800"/>
              </a:lnSpc>
              <a:spcBef>
                <a:spcPts val="900"/>
              </a:spcBef>
              <a:spcAft>
                <a:spcPts val="0"/>
              </a:spcAft>
              <a:buClrTx/>
              <a:buSzPct val="90000"/>
              <a:buFont typeface="Wingdings" panose="05000000000000000000" pitchFamily="2" charset="2"/>
              <a:buNone/>
              <a:tabLst/>
            </a:pPr>
            <a:r>
              <a:rPr lang="en-US"/>
              <a:t>Paragraph title Segoe UI </a:t>
            </a:r>
            <a:r>
              <a:rPr lang="en-US" err="1"/>
              <a:t>Semibold</a:t>
            </a:r>
            <a:r>
              <a:rPr lang="en-US"/>
              <a:t> 14/18</a:t>
            </a:r>
          </a:p>
          <a:p>
            <a:pPr lvl="1"/>
            <a:r>
              <a:rPr lang="en-US"/>
              <a:t>Body copy Segoe Regular 14/18.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sincit</a:t>
            </a:r>
            <a:r>
              <a:rPr lang="en-US"/>
              <a:t>. </a:t>
            </a:r>
            <a:r>
              <a:rPr lang="en-US" err="1"/>
              <a:t>Unt</a:t>
            </a:r>
            <a:r>
              <a:rPr lang="en-US"/>
              <a:t> faces et </a:t>
            </a:r>
            <a:r>
              <a:rPr lang="en-US" err="1"/>
              <a:t>labore</a:t>
            </a:r>
            <a:r>
              <a:rPr lang="en-US"/>
              <a:t> </a:t>
            </a:r>
            <a:r>
              <a:rPr lang="en-US" err="1"/>
              <a:t>ium</a:t>
            </a:r>
            <a:r>
              <a:rPr lang="en-US"/>
              <a:t> el id et re od </a:t>
            </a:r>
            <a:r>
              <a:rPr lang="en-US" err="1"/>
              <a:t>utem</a:t>
            </a:r>
            <a:r>
              <a:rPr lang="en-US"/>
              <a:t> que </a:t>
            </a:r>
            <a:r>
              <a:rPr lang="en-US" err="1"/>
              <a:t>nist</a:t>
            </a:r>
            <a:r>
              <a:rPr lang="en-US"/>
              <a:t> et </a:t>
            </a:r>
            <a:r>
              <a:rPr lang="en-US" err="1"/>
              <a:t>ped</a:t>
            </a:r>
            <a:r>
              <a:rPr lang="en-US"/>
              <a:t> </a:t>
            </a:r>
            <a:r>
              <a:rPr lang="en-US" err="1"/>
              <a:t>quia</a:t>
            </a:r>
            <a:r>
              <a:rPr lang="en-US"/>
              <a:t> </a:t>
            </a:r>
            <a:r>
              <a:rPr lang="en-US" err="1"/>
              <a:t>dolore</a:t>
            </a:r>
            <a:r>
              <a:rPr lang="en-US"/>
              <a:t> is et lam, </a:t>
            </a:r>
            <a:r>
              <a:rPr lang="en-US" err="1"/>
              <a:t>vendunt</a:t>
            </a:r>
            <a:r>
              <a:rPr lang="en-US"/>
              <a:t> </a:t>
            </a:r>
            <a:r>
              <a:rPr lang="en-US" err="1"/>
              <a:t>voluptatur</a:t>
            </a:r>
            <a:r>
              <a:rPr lang="en-US"/>
              <a:t>. </a:t>
            </a:r>
          </a:p>
        </p:txBody>
      </p:sp>
      <p:sp>
        <p:nvSpPr>
          <p:cNvPr id="15" name="Title 1">
            <a:extLst>
              <a:ext uri="{FF2B5EF4-FFF2-40B4-BE49-F238E27FC236}">
                <a16:creationId xmlns:a16="http://schemas.microsoft.com/office/drawing/2014/main" id="{889045D2-7C49-4F5C-A376-228A5A2B015B}"/>
              </a:ext>
            </a:extLst>
          </p:cNvPr>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2: two columns</a:t>
            </a:r>
          </a:p>
        </p:txBody>
      </p:sp>
      <p:sp>
        <p:nvSpPr>
          <p:cNvPr id="10" name="Footer Placeholder 14">
            <a:extLst>
              <a:ext uri="{FF2B5EF4-FFF2-40B4-BE49-F238E27FC236}">
                <a16:creationId xmlns:a16="http://schemas.microsoft.com/office/drawing/2014/main" id="{E48FC59D-3F2F-9746-A309-EDC9968BC4CC}"/>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454894906"/>
      </p:ext>
    </p:extLst>
  </p:cSld>
  <p:clrMapOvr>
    <a:masterClrMapping/>
  </p:clrMapOvr>
  <p:transition>
    <p:fad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1953" y="496641"/>
            <a:ext cx="11087895" cy="6497884"/>
          </a:xfrm>
          <a:prstGeom prst="rect">
            <a:avLst/>
          </a:prstGeom>
        </p:spPr>
      </p:pic>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339975" y="1633858"/>
            <a:ext cx="7832726" cy="4405313"/>
          </a:xfrm>
        </p:spPr>
        <p:txBody>
          <a:bodyPr anchor="ctr" anchorCtr="0"/>
          <a:lstStyle>
            <a:lvl1pPr algn="ctr">
              <a:defRPr/>
            </a:lvl1pPr>
          </a:lstStyle>
          <a:p>
            <a:r>
              <a:rPr lang="en-US"/>
              <a:t>Click icon to add picture</a:t>
            </a:r>
          </a:p>
        </p:txBody>
      </p:sp>
      <p:sp>
        <p:nvSpPr>
          <p:cNvPr id="6" name="Footer Placeholder 14">
            <a:extLst>
              <a:ext uri="{FF2B5EF4-FFF2-40B4-BE49-F238E27FC236}">
                <a16:creationId xmlns:a16="http://schemas.microsoft.com/office/drawing/2014/main" id="{C171A6F7-E2D5-4545-B545-35D9AA4D1332}"/>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2123420180"/>
      </p:ext>
    </p:extLst>
  </p:cSld>
  <p:clrMapOvr>
    <a:masterClrMapping/>
  </p:clrMapOvr>
  <p:transition>
    <p:fad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65139" y="1989614"/>
            <a:ext cx="3690933" cy="3605213"/>
          </a:xfrm>
        </p:spPr>
        <p:txBody>
          <a:bodyPr anchor="ctr">
            <a:noAutofit/>
          </a:bodyPr>
          <a:lstStyle>
            <a:lvl1pPr marL="0" indent="0" algn="ctr">
              <a:buNone/>
              <a:defRPr sz="2400"/>
            </a:lvl1pPr>
          </a:lstStyle>
          <a:p>
            <a:r>
              <a:rPr lang="en-US"/>
              <a:t>Click icon to add chart</a:t>
            </a:r>
          </a:p>
        </p:txBody>
      </p:sp>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Chart examples</a:t>
            </a:r>
          </a:p>
        </p:txBody>
      </p:sp>
      <p:sp>
        <p:nvSpPr>
          <p:cNvPr id="9" name="Text Placeholder 4"/>
          <p:cNvSpPr>
            <a:spLocks noGrp="1"/>
          </p:cNvSpPr>
          <p:nvPr>
            <p:ph type="body" sz="quarter" idx="12" hasCustomPrompt="1"/>
          </p:nvPr>
        </p:nvSpPr>
        <p:spPr>
          <a:xfrm>
            <a:off x="465135" y="5973763"/>
            <a:ext cx="3690937" cy="307777"/>
          </a:xfrm>
        </p:spPr>
        <p:txBody>
          <a:bodyPr lIns="0" tIns="0" rIns="0" bIns="0"/>
          <a:lstStyle>
            <a:lvl1pPr marL="0" indent="0">
              <a:lnSpc>
                <a:spcPts val="1200"/>
              </a:lnSpc>
              <a:spcBef>
                <a:spcPts val="900"/>
              </a:spcBef>
              <a:buFont typeface="Arial" panose="020B0604020202020204" pitchFamily="34" charset="0"/>
              <a:buNone/>
              <a:defRPr sz="1000" b="0" i="0" spc="0">
                <a:solidFill>
                  <a:schemeClr val="tx1"/>
                </a:solidFill>
                <a:latin typeface="+mn-lt"/>
              </a:defRPr>
            </a:lvl1pPr>
            <a:lvl2pPr marL="0" marR="0" indent="0" algn="l" defTabSz="932742" rtl="0" eaLnBrk="1" fontAlgn="auto" latinLnBrk="0" hangingPunct="1">
              <a:lnSpc>
                <a:spcPts val="1200"/>
              </a:lnSpc>
              <a:spcBef>
                <a:spcPts val="450"/>
              </a:spcBef>
              <a:spcAft>
                <a:spcPts val="0"/>
              </a:spcAft>
              <a:buClrTx/>
              <a:buSzPct val="90000"/>
              <a:buFont typeface="Arial" panose="020B0604020202020204" pitchFamily="34" charset="0"/>
              <a:buNone/>
              <a:tabLst/>
              <a:defRPr sz="1000">
                <a:solidFill>
                  <a:schemeClr val="tx1"/>
                </a:solidFill>
              </a:defRPr>
            </a:lvl2pPr>
            <a:lvl3pPr marL="457200" indent="0">
              <a:buNone/>
              <a:defRPr/>
            </a:lvl3pPr>
            <a:lvl4pPr marL="685800" indent="0">
              <a:buNone/>
              <a:defRPr/>
            </a:lvl4pPr>
            <a:lvl5pPr marL="914400" indent="0">
              <a:buNone/>
              <a:defRPr/>
            </a:lvl5pPr>
          </a:lstStyle>
          <a:p>
            <a:pPr lvl="0"/>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7" name="Text Placeholder 4"/>
          <p:cNvSpPr>
            <a:spLocks noGrp="1"/>
          </p:cNvSpPr>
          <p:nvPr>
            <p:ph type="body" sz="quarter" idx="18" hasCustomPrompt="1"/>
          </p:nvPr>
        </p:nvSpPr>
        <p:spPr>
          <a:xfrm>
            <a:off x="4389438" y="5973763"/>
            <a:ext cx="3679825" cy="307777"/>
          </a:xfrm>
        </p:spPr>
        <p:txBody>
          <a:bodyPr vert="horz" wrap="square" lIns="0" tIns="0" rIns="0" bIns="0" rtlCol="0">
            <a:spAutoFit/>
          </a:bodyPr>
          <a:lstStyle>
            <a:lvl1pPr>
              <a:tabLst/>
              <a:defRPr lang="en-US" sz="1000" b="0" i="0" spc="0" dirty="0" smtClean="0">
                <a:solidFill>
                  <a:schemeClr val="tx1"/>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20" name="Chart Placeholder 6"/>
          <p:cNvSpPr>
            <a:spLocks noGrp="1"/>
          </p:cNvSpPr>
          <p:nvPr>
            <p:ph type="chart" sz="quarter" idx="22"/>
          </p:nvPr>
        </p:nvSpPr>
        <p:spPr>
          <a:xfrm>
            <a:off x="4389438" y="1989614"/>
            <a:ext cx="3679825" cy="3605213"/>
          </a:xfrm>
        </p:spPr>
        <p:txBody>
          <a:bodyPr anchor="ctr">
            <a:noAutofit/>
          </a:bodyPr>
          <a:lstStyle>
            <a:lvl1pPr marL="0" indent="0" algn="ctr">
              <a:buNone/>
              <a:defRPr sz="2400"/>
            </a:lvl1pPr>
          </a:lstStyle>
          <a:p>
            <a:r>
              <a:rPr lang="en-US"/>
              <a:t>Click icon to add chart</a:t>
            </a:r>
          </a:p>
        </p:txBody>
      </p:sp>
      <p:sp>
        <p:nvSpPr>
          <p:cNvPr id="21" name="Chart Placeholder 6"/>
          <p:cNvSpPr>
            <a:spLocks noGrp="1"/>
          </p:cNvSpPr>
          <p:nvPr>
            <p:ph type="chart" sz="quarter" idx="23"/>
          </p:nvPr>
        </p:nvSpPr>
        <p:spPr>
          <a:xfrm>
            <a:off x="8302624" y="1989614"/>
            <a:ext cx="3695701" cy="3605213"/>
          </a:xfrm>
        </p:spPr>
        <p:txBody>
          <a:bodyPr anchor="ctr">
            <a:noAutofit/>
          </a:bodyPr>
          <a:lstStyle>
            <a:lvl1pPr marL="0" indent="0" algn="ctr">
              <a:buNone/>
              <a:defRPr sz="2400"/>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65134"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400549"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302624" y="5783263"/>
            <a:ext cx="3702053" cy="199692"/>
          </a:xfrm>
        </p:spPr>
        <p:txBody>
          <a:bodyPr tIns="0"/>
          <a:lstStyle>
            <a:lvl1pPr>
              <a:defRPr lang="en-US" sz="1000" b="1" kern="1200" spc="0" dirty="0" smtClean="0">
                <a:solidFill>
                  <a:schemeClr val="tx1"/>
                </a:solidFill>
                <a:latin typeface="+mn-lt"/>
                <a:ea typeface="+mn-ea"/>
                <a:cs typeface="+mn-cs"/>
              </a:defRPr>
            </a:lvl1pPr>
          </a:lstStyle>
          <a:p>
            <a:pPr lvl="0"/>
            <a:r>
              <a:rPr lang="en-US"/>
              <a:t>Caption title Segoe bold 10/12. </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302624" y="5973763"/>
            <a:ext cx="3679825" cy="307777"/>
          </a:xfrm>
        </p:spPr>
        <p:txBody>
          <a:bodyPr vert="horz" wrap="square" lIns="0" tIns="0" rIns="0" bIns="0" rtlCol="0">
            <a:spAutoFit/>
          </a:bodyPr>
          <a:lstStyle>
            <a:lvl1pPr>
              <a:tabLst/>
              <a:defRPr lang="en-US" sz="1000" b="0" i="0" spc="0" dirty="0" smtClean="0">
                <a:solidFill>
                  <a:schemeClr val="tx1"/>
                </a:solidFill>
                <a:latin typeface="+mn-lt"/>
              </a:defRPr>
            </a:lvl1pPr>
          </a:lstStyle>
          <a:p>
            <a:pPr marL="0" lvl="0" indent="0">
              <a:lnSpc>
                <a:spcPts val="1200"/>
              </a:lnSpc>
              <a:spcBef>
                <a:spcPts val="900"/>
              </a:spcBef>
              <a:buFont typeface="Arial" panose="020B0604020202020204" pitchFamily="34" charset="0"/>
              <a:buNone/>
            </a:pPr>
            <a:r>
              <a:rPr lang="en-US"/>
              <a:t>Caption body copy Segoe Regular 10/12. </a:t>
            </a:r>
            <a:r>
              <a:rPr lang="en-US" err="1"/>
              <a:t>Cavorest</a:t>
            </a:r>
            <a:r>
              <a:rPr lang="en-US"/>
              <a:t> a </a:t>
            </a:r>
            <a:r>
              <a:rPr lang="en-US" err="1"/>
              <a:t>aut</a:t>
            </a:r>
            <a:r>
              <a:rPr lang="en-US"/>
              <a:t> arum </a:t>
            </a:r>
            <a:r>
              <a:rPr lang="en-US" err="1"/>
              <a:t>quam</a:t>
            </a:r>
            <a:r>
              <a:rPr lang="en-US"/>
              <a:t> id eat.</a:t>
            </a:r>
          </a:p>
        </p:txBody>
      </p:sp>
      <p:sp>
        <p:nvSpPr>
          <p:cNvPr id="13" name="Footer Placeholder 14">
            <a:extLst>
              <a:ext uri="{FF2B5EF4-FFF2-40B4-BE49-F238E27FC236}">
                <a16:creationId xmlns:a16="http://schemas.microsoft.com/office/drawing/2014/main" id="{592F5440-0E12-0F44-ACE7-3C2064AE32D5}"/>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35515274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9229874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p:spPr>
        <p:txBody>
          <a:bodyPr wrap="square" lIns="0" tIns="0" rIns="0" bIns="0">
            <a:spAutoFit/>
          </a:bodyPr>
          <a:lstStyle>
            <a:lvl1pPr>
              <a:lnSpc>
                <a:spcPts val="3200"/>
              </a:lnSpc>
              <a:defRPr sz="2800">
                <a:solidFill>
                  <a:schemeClr val="tx1"/>
                </a:solidFill>
              </a:defRPr>
            </a:lvl1pPr>
          </a:lstStyle>
          <a:p>
            <a:r>
              <a:rPr lang="en-US"/>
              <a:t>Table styling</a:t>
            </a:r>
          </a:p>
        </p:txBody>
      </p:sp>
      <p:sp>
        <p:nvSpPr>
          <p:cNvPr id="4" name="Table Placeholder 3"/>
          <p:cNvSpPr>
            <a:spLocks noGrp="1"/>
          </p:cNvSpPr>
          <p:nvPr>
            <p:ph type="tbl" sz="quarter" idx="10"/>
          </p:nvPr>
        </p:nvSpPr>
        <p:spPr>
          <a:xfrm>
            <a:off x="465138" y="2201862"/>
            <a:ext cx="11533187" cy="4159883"/>
          </a:xfrm>
        </p:spPr>
        <p:txBody>
          <a:bodyPr anchor="ctr" anchorCtr="0"/>
          <a:lstStyle>
            <a:lvl1pPr algn="ctr">
              <a:defRPr/>
            </a:lvl1pPr>
          </a:lstStyle>
          <a:p>
            <a:r>
              <a:rPr lang="en-US"/>
              <a:t>Click icon to add table</a:t>
            </a:r>
          </a:p>
        </p:txBody>
      </p:sp>
      <p:sp>
        <p:nvSpPr>
          <p:cNvPr id="6" name="Footer Placeholder 14">
            <a:extLst>
              <a:ext uri="{FF2B5EF4-FFF2-40B4-BE49-F238E27FC236}">
                <a16:creationId xmlns:a16="http://schemas.microsoft.com/office/drawing/2014/main" id="{8FFE576D-7F23-5D49-98BE-F31E6740176A}"/>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1373474562"/>
      </p:ext>
    </p:extLst>
  </p:cSld>
  <p:clrMapOvr>
    <a:masterClrMapping/>
  </p:clrMapOvr>
  <p:transition>
    <p:fad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Closing medium teal">
    <p:bg>
      <p:bgPr>
        <a:solidFill>
          <a:schemeClr val="tx2"/>
        </a:solidFill>
        <a:effectLst/>
      </p:bgPr>
    </p:bg>
    <p:spTree>
      <p:nvGrpSpPr>
        <p:cNvPr id="1" name=""/>
        <p:cNvGrpSpPr/>
        <p:nvPr/>
      </p:nvGrpSpPr>
      <p:grpSpPr>
        <a:xfrm>
          <a:off x="0" y="0"/>
          <a:ext cx="0" cy="0"/>
          <a:chOff x="0" y="0"/>
          <a:chExt cx="0" cy="0"/>
        </a:xfrm>
      </p:grpSpPr>
      <p:sp>
        <p:nvSpPr>
          <p:cNvPr id="7" name="Text Box 3">
            <a:extLst>
              <a:ext uri="{FF2B5EF4-FFF2-40B4-BE49-F238E27FC236}">
                <a16:creationId xmlns:a16="http://schemas.microsoft.com/office/drawing/2014/main" id="{F3523A4C-09FD-49AC-AA6D-1A6E7B7893EE}"/>
              </a:ext>
            </a:extLst>
          </p:cNvPr>
          <p:cNvSpPr txBox="1">
            <a:spLocks noChangeArrowheads="1"/>
          </p:cNvSpPr>
          <p:nvPr/>
        </p:nvSpPr>
        <p:spPr bwMode="blackWhite">
          <a:xfrm>
            <a:off x="463277" y="6579623"/>
            <a:ext cx="4572000"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bg1"/>
                </a:solidFill>
                <a:cs typeface="Segoe UI" pitchFamily="34" charset="0"/>
              </a:rPr>
              <a:t>© Copyright Microsoft Corporation. All rights reserved. </a:t>
            </a:r>
          </a:p>
        </p:txBody>
      </p:sp>
      <p:sp>
        <p:nvSpPr>
          <p:cNvPr id="9" name="Title 1">
            <a:extLst>
              <a:ext uri="{FF2B5EF4-FFF2-40B4-BE49-F238E27FC236}">
                <a16:creationId xmlns:a16="http://schemas.microsoft.com/office/drawing/2014/main" id="{3C370E04-F3D7-44F1-9863-6604D12FE022}"/>
              </a:ext>
            </a:extLst>
          </p:cNvPr>
          <p:cNvSpPr>
            <a:spLocks noGrp="1"/>
          </p:cNvSpPr>
          <p:nvPr>
            <p:ph type="title" hasCustomPrompt="1"/>
          </p:nvPr>
        </p:nvSpPr>
        <p:spPr>
          <a:xfrm>
            <a:off x="465138" y="1882011"/>
            <a:ext cx="7604125" cy="1502728"/>
          </a:xfrm>
          <a:noFill/>
        </p:spPr>
        <p:txBody>
          <a:bodyPr lIns="0" tIns="0" rIns="0" bIns="0" anchor="t" anchorCtr="0"/>
          <a:lstStyle>
            <a:lvl1pPr>
              <a:lnSpc>
                <a:spcPct val="100000"/>
              </a:lnSpc>
              <a:spcAft>
                <a:spcPts val="1300"/>
              </a:spcAft>
              <a:defRPr sz="2600" spc="-50" baseline="0">
                <a:solidFill>
                  <a:schemeClr val="bg1"/>
                </a:solidFill>
              </a:defRPr>
            </a:lvl1pPr>
          </a:lstStyle>
          <a:p>
            <a:r>
              <a:rPr lang="en-US"/>
              <a:t>Thank you.</a:t>
            </a:r>
          </a:p>
        </p:txBody>
      </p:sp>
      <p:pic>
        <p:nvPicPr>
          <p:cNvPr id="5" name="Picture 4">
            <a:extLst>
              <a:ext uri="{FF2B5EF4-FFF2-40B4-BE49-F238E27FC236}">
                <a16:creationId xmlns:a16="http://schemas.microsoft.com/office/drawing/2014/main" id="{DC1F9C5D-BBFD-AE42-A1D5-DA2C27C2E9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3277" y="448056"/>
            <a:ext cx="1362456" cy="194066"/>
          </a:xfrm>
          <a:prstGeom prst="rect">
            <a:avLst/>
          </a:prstGeom>
        </p:spPr>
      </p:pic>
    </p:spTree>
    <p:extLst>
      <p:ext uri="{BB962C8B-B14F-4D97-AF65-F5344CB8AC3E}">
        <p14:creationId xmlns:p14="http://schemas.microsoft.com/office/powerpoint/2010/main" val="24917142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95915" y="1464074"/>
            <a:ext cx="11239464" cy="164487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600059" y="466303"/>
            <a:ext cx="11239464" cy="430887"/>
          </a:xfrm>
        </p:spPr>
        <p:txBody>
          <a:bodyPr/>
          <a:lstStyle>
            <a:lvl1pPr algn="l" defTabSz="951316" rtl="0" eaLnBrk="1" latinLnBrk="0" hangingPunct="1">
              <a:lnSpc>
                <a:spcPct val="100000"/>
              </a:lnSpc>
              <a:spcBef>
                <a:spcPct val="0"/>
              </a:spcBef>
              <a:buNone/>
              <a:defRPr lang="en-US" sz="2800" b="1" kern="1200" cap="none" spc="-51" baseline="0" dirty="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Click to edit Master title style</a:t>
            </a:r>
          </a:p>
        </p:txBody>
      </p:sp>
      <p:sp>
        <p:nvSpPr>
          <p:cNvPr id="4" name="TextBox 3">
            <a:extLst>
              <a:ext uri="{FF2B5EF4-FFF2-40B4-BE49-F238E27FC236}">
                <a16:creationId xmlns:a16="http://schemas.microsoft.com/office/drawing/2014/main" id="{BE4F9C71-65F6-4C45-85D0-FF8A9564C4CD}"/>
              </a:ext>
            </a:extLst>
          </p:cNvPr>
          <p:cNvSpPr txBox="1"/>
          <p:nvPr userDrawn="1"/>
        </p:nvSpPr>
        <p:spPr>
          <a:xfrm>
            <a:off x="10592874" y="6604129"/>
            <a:ext cx="3303431" cy="123111"/>
          </a:xfrm>
          <a:prstGeom prst="rect">
            <a:avLst/>
          </a:prstGeom>
          <a:noFill/>
        </p:spPr>
        <p:txBody>
          <a:bodyPr wrap="square" lIns="0" tIns="0" rIns="0" bIns="0" rtlCol="0">
            <a:spAutoFit/>
          </a:bodyPr>
          <a:lstStyle/>
          <a:p>
            <a:pPr algn="l"/>
            <a:r>
              <a:rPr lang="en-US" sz="800">
                <a:gradFill>
                  <a:gsLst>
                    <a:gs pos="2917">
                      <a:schemeClr val="tx1"/>
                    </a:gs>
                    <a:gs pos="30000">
                      <a:schemeClr val="tx1"/>
                    </a:gs>
                  </a:gsLst>
                  <a:lin ang="5400000" scaled="0"/>
                </a:gradFill>
              </a:rPr>
              <a:t>MICROSOFT CONFIDENTIAL</a:t>
            </a:r>
          </a:p>
        </p:txBody>
      </p:sp>
    </p:spTree>
    <p:extLst>
      <p:ext uri="{BB962C8B-B14F-4D97-AF65-F5344CB8AC3E}">
        <p14:creationId xmlns:p14="http://schemas.microsoft.com/office/powerpoint/2010/main" val="304476781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9923708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1250701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2976770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127539947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857037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381442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913002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1958856"/>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79233"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11239464" cy="439465"/>
          </a:xfrm>
        </p:spPr>
        <p:txBody>
          <a:bodyPr/>
          <a:lstStyle/>
          <a:p>
            <a:r>
              <a:rPr lang="en-US"/>
              <a:t>Click to edit Master title style</a:t>
            </a:r>
          </a:p>
        </p:txBody>
      </p:sp>
    </p:spTree>
    <p:extLst>
      <p:ext uri="{BB962C8B-B14F-4D97-AF65-F5344CB8AC3E}">
        <p14:creationId xmlns:p14="http://schemas.microsoft.com/office/powerpoint/2010/main" val="71656125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80257"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9529650" cy="439465"/>
          </a:xfrm>
        </p:spPr>
        <p:txBody>
          <a:bodyPr/>
          <a:lstStyle/>
          <a:p>
            <a:r>
              <a:rPr lang="en-US"/>
              <a:t>Click to edit Master title style</a:t>
            </a:r>
          </a:p>
        </p:txBody>
      </p:sp>
    </p:spTree>
    <p:extLst>
      <p:ext uri="{BB962C8B-B14F-4D97-AF65-F5344CB8AC3E}">
        <p14:creationId xmlns:p14="http://schemas.microsoft.com/office/powerpoint/2010/main" val="4574840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81281"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29449883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9238676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791194"/>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380245729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153539515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1515007167"/>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7680994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0015319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280555593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9329823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461.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1893594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72573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37335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608413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6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71596009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41322146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6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2230473540"/>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3538759037"/>
      </p:ext>
    </p:extLst>
  </p:cSld>
  <p:clrMapOvr>
    <a:masterClrMapping/>
  </p:clrMapOvr>
  <p:transition>
    <p:fade/>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17442907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378149354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470.xml><?xml version="1.0" encoding="utf-8"?>
<p:sldLayout xmlns:a="http://schemas.openxmlformats.org/drawingml/2006/main" xmlns:r="http://schemas.openxmlformats.org/officeDocument/2006/relationships" xmlns:p="http://schemas.openxmlformats.org/presentationml/2006/main">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4"/>
            <a:ext cx="11567160" cy="1278299"/>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1007255777"/>
      </p:ext>
    </p:extLst>
  </p:cSld>
  <p:clrMapOvr>
    <a:masterClrMapping/>
  </p:clrMapOvr>
  <p:transition>
    <p:fad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Walkin (event nam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211265"/>
            <a:ext cx="9143936" cy="1828800"/>
          </a:xfrm>
          <a:noFill/>
        </p:spPr>
        <p:txBody>
          <a:bodyPr lIns="146304" tIns="91440" rIns="146304" bIns="91440" anchor="b" anchorCtr="0"/>
          <a:lstStyle>
            <a:lvl1pPr>
              <a:defRPr sz="5293" spc="-98" baseline="0">
                <a:gradFill>
                  <a:gsLst>
                    <a:gs pos="62564">
                      <a:schemeClr val="tx1"/>
                    </a:gs>
                    <a:gs pos="55000">
                      <a:schemeClr val="tx1"/>
                    </a:gs>
                  </a:gsLst>
                  <a:lin ang="5400000" scaled="0"/>
                </a:gradFill>
              </a:defRPr>
            </a:lvl1pPr>
          </a:lstStyle>
          <a:p>
            <a:r>
              <a:rPr lang="en-US"/>
              <a:t>Event name</a:t>
            </a:r>
          </a:p>
        </p:txBody>
      </p:sp>
      <p:sp>
        <p:nvSpPr>
          <p:cNvPr id="5" name="Text Placeholder 4"/>
          <p:cNvSpPr>
            <a:spLocks noGrp="1"/>
          </p:cNvSpPr>
          <p:nvPr>
            <p:ph type="body" sz="quarter" idx="12" hasCustomPrompt="1"/>
          </p:nvPr>
        </p:nvSpPr>
        <p:spPr>
          <a:xfrm>
            <a:off x="274704" y="3040066"/>
            <a:ext cx="9143937" cy="730183"/>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Date</a:t>
            </a:r>
          </a:p>
        </p:txBody>
      </p:sp>
      <p:sp>
        <p:nvSpPr>
          <p:cNvPr id="3" name="Text Placeholder 2"/>
          <p:cNvSpPr>
            <a:spLocks noGrp="1"/>
          </p:cNvSpPr>
          <p:nvPr>
            <p:ph type="body" sz="quarter" idx="13" hasCustomPrompt="1"/>
          </p:nvPr>
        </p:nvSpPr>
        <p:spPr>
          <a:xfrm>
            <a:off x="274639" y="3770248"/>
            <a:ext cx="9144000" cy="461665"/>
          </a:xfrm>
        </p:spPr>
        <p:txBody>
          <a:bodyPr/>
          <a:lstStyle>
            <a:lvl1pPr marL="0" indent="0">
              <a:buNone/>
              <a:defRPr lang="en-US" sz="1960" kern="1200" spc="0" baseline="0" dirty="0" smtClean="0">
                <a:gradFill>
                  <a:gsLst>
                    <a:gs pos="91000">
                      <a:schemeClr val="tx1"/>
                    </a:gs>
                    <a:gs pos="0">
                      <a:schemeClr val="tx1"/>
                    </a:gs>
                  </a:gsLst>
                  <a:lin ang="5400000" scaled="0"/>
                </a:gradFill>
                <a:latin typeface="Segoe UI" panose="020B0502040204020203" pitchFamily="34" charset="0"/>
                <a:ea typeface="+mn-ea"/>
                <a:cs typeface="Segoe UI" panose="020B0502040204020203" pitchFamily="34" charset="0"/>
              </a:defRPr>
            </a:lvl1pPr>
          </a:lstStyle>
          <a:p>
            <a:r>
              <a:rPr lang="en-US"/>
              <a:t>Optional (City, State or venue)</a:t>
            </a: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457583" y="6208933"/>
            <a:ext cx="1452989" cy="310896"/>
          </a:xfrm>
          <a:prstGeom prst="rect">
            <a:avLst/>
          </a:prstGeom>
        </p:spPr>
      </p:pic>
      <p:sp>
        <p:nvSpPr>
          <p:cNvPr id="2" name="Footer Placeholder 1">
            <a:extLst>
              <a:ext uri="{FF2B5EF4-FFF2-40B4-BE49-F238E27FC236}">
                <a16:creationId xmlns:a16="http://schemas.microsoft.com/office/drawing/2014/main" id="{DF41B637-9B57-4AD5-9ABA-589E3AD4309C}"/>
              </a:ext>
            </a:extLst>
          </p:cNvPr>
          <p:cNvSpPr>
            <a:spLocks noGrp="1"/>
          </p:cNvSpPr>
          <p:nvPr>
            <p:ph type="ftr" sz="quarter" idx="14"/>
          </p:nvPr>
        </p:nvSpPr>
        <p:spPr/>
        <p:txBody>
          <a:bodyPr/>
          <a:lstStyle/>
          <a:p>
            <a:r>
              <a:rPr lang="en-US"/>
              <a:t>Microsoft confidential - INTERNAL USE ONLY</a:t>
            </a:r>
          </a:p>
        </p:txBody>
      </p:sp>
      <p:sp>
        <p:nvSpPr>
          <p:cNvPr id="4" name="Slide Number Placeholder 3">
            <a:extLst>
              <a:ext uri="{FF2B5EF4-FFF2-40B4-BE49-F238E27FC236}">
                <a16:creationId xmlns:a16="http://schemas.microsoft.com/office/drawing/2014/main" id="{46CE909C-D8D8-4548-AFF7-7F2B66224275}"/>
              </a:ext>
            </a:extLst>
          </p:cNvPr>
          <p:cNvSpPr>
            <a:spLocks noGrp="1"/>
          </p:cNvSpPr>
          <p:nvPr>
            <p:ph type="sldNum" sz="quarter" idx="15"/>
          </p:nvPr>
        </p:nvSpPr>
        <p:spPr/>
        <p:txBody>
          <a:bodyPr/>
          <a:lstStyle/>
          <a:p>
            <a:fld id="{33DBC093-5EBC-4BD1-9024-3E8B29292139}" type="slidenum">
              <a:rPr lang="en-US" smtClean="0"/>
              <a:t>‹#›</a:t>
            </a:fld>
            <a:endParaRPr lang="en-US"/>
          </a:p>
        </p:txBody>
      </p:sp>
    </p:spTree>
    <p:extLst>
      <p:ext uri="{BB962C8B-B14F-4D97-AF65-F5344CB8AC3E}">
        <p14:creationId xmlns:p14="http://schemas.microsoft.com/office/powerpoint/2010/main" val="13056576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Title with photo and til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3"/>
            <a:ext cx="12434709" cy="6994524"/>
          </a:xfrm>
          <a:prstGeom prst="rect">
            <a:avLst/>
          </a:prstGeom>
        </p:spPr>
      </p:pic>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457583" y="6208933"/>
            <a:ext cx="1452989" cy="310896"/>
          </a:xfrm>
          <a:prstGeom prst="rect">
            <a:avLst/>
          </a:prstGeom>
        </p:spPr>
      </p:pic>
    </p:spTree>
    <p:extLst>
      <p:ext uri="{BB962C8B-B14F-4D97-AF65-F5344CB8AC3E}">
        <p14:creationId xmlns:p14="http://schemas.microsoft.com/office/powerpoint/2010/main" val="410230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293" spc="-98"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4" y="3955786"/>
            <a:ext cx="7315137" cy="1828007"/>
          </a:xfrm>
          <a:noFill/>
        </p:spPr>
        <p:txBody>
          <a:bodyPr lIns="164592" tIns="109728" rIns="164592" bIns="109728">
            <a:noAutofit/>
          </a:bodyPr>
          <a:lstStyle>
            <a:lvl1pPr marL="0" indent="0">
              <a:spcBef>
                <a:spcPts val="0"/>
              </a:spcBef>
              <a:buNone/>
              <a:defRPr sz="3136" spc="0" baseline="0">
                <a:gradFill>
                  <a:gsLst>
                    <a:gs pos="91000">
                      <a:schemeClr val="tx1"/>
                    </a:gs>
                    <a:gs pos="0">
                      <a:schemeClr val="tx1"/>
                    </a:gs>
                  </a:gsLst>
                  <a:lin ang="5400000" scaled="0"/>
                </a:gradFill>
                <a:latin typeface="+mn-lt"/>
              </a:defRPr>
            </a:lvl1pPr>
          </a:lstStyle>
          <a:p>
            <a:pPr lvl="0"/>
            <a:r>
              <a:rPr lang="en-US"/>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457583" y="6208933"/>
            <a:ext cx="1452989" cy="310896"/>
          </a:xfrm>
          <a:prstGeom prst="rect">
            <a:avLst/>
          </a:prstGeom>
        </p:spPr>
      </p:pic>
    </p:spTree>
    <p:extLst>
      <p:ext uri="{BB962C8B-B14F-4D97-AF65-F5344CB8AC3E}">
        <p14:creationId xmlns:p14="http://schemas.microsoft.com/office/powerpoint/2010/main" val="41296429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Title square photo">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74702" y="2119180"/>
            <a:ext cx="4937760" cy="1835285"/>
          </a:xfrm>
          <a:noFill/>
        </p:spPr>
        <p:txBody>
          <a:bodyPr lIns="146304" tIns="91440" rIns="146304" bIns="91440" anchor="t" anchorCtr="0"/>
          <a:lstStyle>
            <a:lvl1pPr>
              <a:defRPr sz="4704" spc="-98" baseline="0">
                <a:gradFill>
                  <a:gsLst>
                    <a:gs pos="74359">
                      <a:schemeClr val="tx1"/>
                    </a:gs>
                    <a:gs pos="57576">
                      <a:schemeClr val="tx1"/>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3954466"/>
            <a:ext cx="4937760" cy="731528"/>
          </a:xfrm>
        </p:spPr>
        <p:txBody>
          <a:bodyPr lIns="164592" tIns="109728" rIns="164592" bIns="109728">
            <a:noAutofit/>
          </a:bodyPr>
          <a:lstStyle>
            <a:lvl1pPr marL="0" indent="0">
              <a:spcBef>
                <a:spcPts val="0"/>
              </a:spcBef>
              <a:buNone/>
              <a:defRPr lang="en-US" sz="3136" kern="1200" spc="0" baseline="0" dirty="0">
                <a:gradFill>
                  <a:gsLst>
                    <a:gs pos="91000">
                      <a:schemeClr val="tx1"/>
                    </a:gs>
                    <a:gs pos="0">
                      <a:schemeClr val="tx1"/>
                    </a:gs>
                  </a:gsLst>
                  <a:lin ang="5400000" scaled="0"/>
                </a:gradFill>
                <a:latin typeface="+mn-lt"/>
                <a:ea typeface="+mn-ea"/>
                <a:cs typeface="+mn-cs"/>
              </a:defRPr>
            </a:lvl1pPr>
          </a:lstStyle>
          <a:p>
            <a:pPr marL="0" marR="0" lvl="0" indent="0" algn="l" defTabSz="914191" rtl="0" eaLnBrk="1" fontAlgn="auto" latinLnBrk="0" hangingPunct="1">
              <a:lnSpc>
                <a:spcPct val="90000"/>
              </a:lnSpc>
              <a:spcBef>
                <a:spcPts val="0"/>
              </a:spcBef>
              <a:spcAft>
                <a:spcPts val="0"/>
              </a:spcAft>
              <a:buClrTx/>
              <a:buSzPct val="90000"/>
              <a:buFont typeface="Arial" pitchFamily="34" charset="0"/>
              <a:buNone/>
              <a:tabLst/>
            </a:pPr>
            <a:r>
              <a:rPr lang="en-US"/>
              <a:t>Speaker name</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457583" y="6208933"/>
            <a:ext cx="1452989" cy="310896"/>
          </a:xfrm>
          <a:prstGeom prst="rect">
            <a:avLst/>
          </a:prstGeom>
        </p:spPr>
      </p:pic>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440366" y="3"/>
            <a:ext cx="6994345" cy="6994524"/>
          </a:xfrm>
          <a:prstGeom prst="rect">
            <a:avLst/>
          </a:prstGeom>
        </p:spPr>
      </p:pic>
    </p:spTree>
    <p:extLst>
      <p:ext uri="{BB962C8B-B14F-4D97-AF65-F5344CB8AC3E}">
        <p14:creationId xmlns:p14="http://schemas.microsoft.com/office/powerpoint/2010/main" val="24877762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496">
          <p15:clr>
            <a:srgbClr val="FBAE40"/>
          </p15:clr>
        </p15:guide>
      </p15:sldGuideLst>
    </p:ext>
  </p:extLst>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1" y="1212850"/>
            <a:ext cx="11888787" cy="2308324"/>
          </a:xfrm>
        </p:spPr>
        <p:txBody>
          <a:bodyPr>
            <a:spAutoFit/>
          </a:bodyPr>
          <a:lstStyle>
            <a:lvl1pPr marL="0" indent="0">
              <a:buNone/>
              <a:defRPr/>
            </a:lvl1pPr>
            <a:lvl2pPr marL="224054" indent="0">
              <a:buNone/>
              <a:defRPr/>
            </a:lvl2pPr>
            <a:lvl3pPr marL="448107" indent="0">
              <a:buNone/>
              <a:defRPr/>
            </a:lvl3pPr>
            <a:lvl4pPr marL="672161" indent="0">
              <a:buNone/>
              <a:defRPr/>
            </a:lvl4pPr>
            <a:lvl5pPr marL="896214"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33FD1A6F-BB11-4C8B-90C5-F21FB2643997}"/>
              </a:ext>
            </a:extLst>
          </p:cNvPr>
          <p:cNvSpPr>
            <a:spLocks noGrp="1"/>
          </p:cNvSpPr>
          <p:nvPr>
            <p:ph type="ftr" sz="quarter" idx="11"/>
          </p:nvPr>
        </p:nvSpPr>
        <p:spPr/>
        <p:txBody>
          <a:bodyPr/>
          <a:lstStyle/>
          <a:p>
            <a:r>
              <a:rPr lang="en-US"/>
              <a:t>Microsoft confidential - INTERNAL USE ONLY</a:t>
            </a:r>
          </a:p>
        </p:txBody>
      </p:sp>
      <p:sp>
        <p:nvSpPr>
          <p:cNvPr id="5" name="Slide Number Placeholder 4">
            <a:extLst>
              <a:ext uri="{FF2B5EF4-FFF2-40B4-BE49-F238E27FC236}">
                <a16:creationId xmlns:a16="http://schemas.microsoft.com/office/drawing/2014/main" id="{A97FCCFE-08AB-4DD2-B87A-870995B1813D}"/>
              </a:ext>
            </a:extLst>
          </p:cNvPr>
          <p:cNvSpPr>
            <a:spLocks noGrp="1"/>
          </p:cNvSpPr>
          <p:nvPr>
            <p:ph type="sldNum" sz="quarter" idx="12"/>
          </p:nvPr>
        </p:nvSpPr>
        <p:spPr/>
        <p:txBody>
          <a:bodyPr/>
          <a:lstStyle/>
          <a:p>
            <a:fld id="{33DBC093-5EBC-4BD1-9024-3E8B29292139}" type="slidenum">
              <a:rPr lang="en-US" smtClean="0"/>
              <a:t>‹#›</a:t>
            </a:fld>
            <a:endParaRPr lang="en-US"/>
          </a:p>
        </p:txBody>
      </p:sp>
    </p:spTree>
    <p:extLst>
      <p:ext uri="{BB962C8B-B14F-4D97-AF65-F5344CB8AC3E}">
        <p14:creationId xmlns:p14="http://schemas.microsoft.com/office/powerpoint/2010/main" val="1917237753"/>
      </p:ext>
    </p:extLst>
  </p:cSld>
  <p:clrMapOvr>
    <a:masterClrMapping/>
  </p:clrMapOvr>
  <p:transition>
    <p:fade/>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74705" y="1211289"/>
            <a:ext cx="11888787" cy="23117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8821614"/>
      </p:ext>
    </p:extLst>
  </p:cSld>
  <p:clrMapOvr>
    <a:masterClrMapping/>
  </p:clrMapOvr>
  <p:transition>
    <p:fade/>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74705" y="1211289"/>
            <a:ext cx="11888787" cy="23117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FDE9B65E-174E-49D8-A8D9-7C8976AF1A69}"/>
              </a:ext>
            </a:extLst>
          </p:cNvPr>
          <p:cNvSpPr>
            <a:spLocks noGrp="1"/>
          </p:cNvSpPr>
          <p:nvPr>
            <p:ph type="ftr" sz="quarter" idx="11"/>
          </p:nvPr>
        </p:nvSpPr>
        <p:spPr/>
        <p:txBody>
          <a:bodyPr/>
          <a:lstStyle/>
          <a:p>
            <a:r>
              <a:rPr lang="en-US"/>
              <a:t>Microsoft confidential - INTERNAL USE ONLY</a:t>
            </a:r>
          </a:p>
        </p:txBody>
      </p:sp>
      <p:sp>
        <p:nvSpPr>
          <p:cNvPr id="4" name="Slide Number Placeholder 3">
            <a:extLst>
              <a:ext uri="{FF2B5EF4-FFF2-40B4-BE49-F238E27FC236}">
                <a16:creationId xmlns:a16="http://schemas.microsoft.com/office/drawing/2014/main" id="{2867BBE1-5D59-400A-8962-7FC55BD2269C}"/>
              </a:ext>
            </a:extLst>
          </p:cNvPr>
          <p:cNvSpPr>
            <a:spLocks noGrp="1"/>
          </p:cNvSpPr>
          <p:nvPr>
            <p:ph type="sldNum" sz="quarter" idx="12"/>
          </p:nvPr>
        </p:nvSpPr>
        <p:spPr/>
        <p:txBody>
          <a:bodyPr/>
          <a:lstStyle/>
          <a:p>
            <a:fld id="{33DBC093-5EBC-4BD1-9024-3E8B29292139}" type="slidenum">
              <a:rPr lang="en-US" smtClean="0"/>
              <a:t>‹#›</a:t>
            </a:fld>
            <a:endParaRPr lang="en-US"/>
          </a:p>
        </p:txBody>
      </p:sp>
    </p:spTree>
    <p:extLst>
      <p:ext uri="{BB962C8B-B14F-4D97-AF65-F5344CB8AC3E}">
        <p14:creationId xmlns:p14="http://schemas.microsoft.com/office/powerpoint/2010/main" val="1803395682"/>
      </p:ext>
    </p:extLst>
  </p:cSld>
  <p:clrMapOvr>
    <a:masterClrMapping/>
  </p:clrMapOvr>
  <p:transition>
    <p:fade/>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2" y="1211287"/>
            <a:ext cx="5486399" cy="2157514"/>
          </a:xfrm>
        </p:spPr>
        <p:txBody>
          <a:bodyPr wrap="square">
            <a:spAutoFit/>
          </a:bodyPr>
          <a:lstStyle>
            <a:lvl1pPr marL="0" indent="0">
              <a:spcBef>
                <a:spcPts val="1199"/>
              </a:spcBef>
              <a:buClr>
                <a:schemeClr val="tx1"/>
              </a:buClr>
              <a:buFont typeface="Wingdings" panose="05000000000000000000" pitchFamily="2" charset="2"/>
              <a:buNone/>
              <a:defRPr sz="2940" b="0">
                <a:latin typeface="+mn-lt"/>
              </a:defRPr>
            </a:lvl1pPr>
            <a:lvl2pPr marL="250505" indent="0">
              <a:buFont typeface="Wingdings" panose="05000000000000000000" pitchFamily="2" charset="2"/>
              <a:buNone/>
              <a:defRPr sz="2353" b="0"/>
            </a:lvl2pPr>
            <a:lvl3pPr marL="441883" indent="0">
              <a:buFont typeface="Wingdings" panose="05000000000000000000" pitchFamily="2" charset="2"/>
              <a:buNone/>
              <a:tabLst/>
              <a:defRPr sz="2157" b="0"/>
            </a:lvl3pPr>
            <a:lvl4pPr marL="639485" indent="0">
              <a:buFont typeface="Wingdings" panose="05000000000000000000" pitchFamily="2" charset="2"/>
              <a:buNone/>
              <a:defRPr sz="2157" b="0"/>
            </a:lvl4pPr>
            <a:lvl5pPr marL="837089" indent="0">
              <a:buFont typeface="Wingdings" panose="05000000000000000000" pitchFamily="2" charset="2"/>
              <a:buNone/>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40" y="1211290"/>
            <a:ext cx="5486399" cy="2123658"/>
          </a:xfrm>
        </p:spPr>
        <p:txBody>
          <a:bodyPr wrap="square">
            <a:spAutoFit/>
          </a:bodyPr>
          <a:lstStyle>
            <a:lvl1pPr marL="0" indent="0">
              <a:spcBef>
                <a:spcPts val="1199"/>
              </a:spcBef>
              <a:buClr>
                <a:schemeClr val="tx1"/>
              </a:buClr>
              <a:buFont typeface="Arial" panose="020B0604020202020204" pitchFamily="34" charset="0"/>
              <a:buNone/>
              <a:defRPr lang="en-US" sz="2940" b="0" kern="1200" spc="0" baseline="0" dirty="0">
                <a:gradFill>
                  <a:gsLst>
                    <a:gs pos="1250">
                      <a:schemeClr val="tx1"/>
                    </a:gs>
                    <a:gs pos="100000">
                      <a:schemeClr val="tx1"/>
                    </a:gs>
                  </a:gsLst>
                  <a:lin ang="5400000" scaled="0"/>
                </a:gradFill>
                <a:latin typeface="+mn-lt"/>
                <a:ea typeface="+mn-ea"/>
                <a:cs typeface="+mn-cs"/>
              </a:defRPr>
            </a:lvl1pPr>
            <a:lvl2pPr marL="250505" indent="0">
              <a:buFont typeface="Arial" panose="020B0604020202020204" pitchFamily="34" charset="0"/>
              <a:buNone/>
              <a:defRPr lang="en-US" sz="2353" b="0" kern="1200" spc="0" baseline="0" dirty="0">
                <a:gradFill>
                  <a:gsLst>
                    <a:gs pos="1250">
                      <a:schemeClr val="tx1"/>
                    </a:gs>
                    <a:gs pos="100000">
                      <a:schemeClr val="tx1"/>
                    </a:gs>
                  </a:gsLst>
                  <a:lin ang="5400000" scaled="0"/>
                </a:gradFill>
                <a:latin typeface="+mn-lt"/>
                <a:ea typeface="+mn-ea"/>
                <a:cs typeface="+mn-cs"/>
              </a:defRPr>
            </a:lvl2pPr>
            <a:lvl3pPr marL="441883"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3pPr>
            <a:lvl4pPr marL="639485" indent="0">
              <a:buFont typeface="Arial" panose="020B0604020202020204" pitchFamily="34" charset="0"/>
              <a:buNone/>
              <a:defRPr lang="en-US" sz="2157" b="0" kern="1200" spc="0" baseline="0" dirty="0">
                <a:gradFill>
                  <a:gsLst>
                    <a:gs pos="1250">
                      <a:schemeClr val="tx1"/>
                    </a:gs>
                    <a:gs pos="100000">
                      <a:schemeClr val="tx1"/>
                    </a:gs>
                  </a:gsLst>
                  <a:lin ang="5400000" scaled="0"/>
                </a:gradFill>
                <a:latin typeface="+mn-lt"/>
                <a:ea typeface="+mn-ea"/>
                <a:cs typeface="+mn-cs"/>
              </a:defRPr>
            </a:lvl4pPr>
            <a:lvl5pPr marL="837089" indent="0">
              <a:buFont typeface="Arial" panose="020B0604020202020204" pitchFamily="34" charset="0"/>
              <a:buNone/>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504120" marR="0" lvl="0" indent="-504120" algn="l" defTabSz="914191" rtl="0" eaLnBrk="1" fontAlgn="auto" latinLnBrk="0" hangingPunct="1">
              <a:lnSpc>
                <a:spcPct val="90000"/>
              </a:lnSpc>
              <a:spcBef>
                <a:spcPts val="1199"/>
              </a:spcBef>
              <a:spcAft>
                <a:spcPts val="0"/>
              </a:spcAft>
              <a:buClr>
                <a:schemeClr val="tx1"/>
              </a:buClr>
              <a:buSzPct val="90000"/>
              <a:tabLst/>
            </a:pPr>
            <a:r>
              <a:rPr lang="en-US"/>
              <a:t>Click to edit Master text styles</a:t>
            </a:r>
          </a:p>
          <a:p>
            <a:pPr marL="698612" marR="0" lvl="1" indent="-448107" algn="l" defTabSz="914191" rtl="0" eaLnBrk="1" fontAlgn="auto" latinLnBrk="0" hangingPunct="1">
              <a:lnSpc>
                <a:spcPct val="90000"/>
              </a:lnSpc>
              <a:spcBef>
                <a:spcPct val="20000"/>
              </a:spcBef>
              <a:spcAft>
                <a:spcPts val="0"/>
              </a:spcAft>
              <a:buClrTx/>
              <a:buSzPct val="90000"/>
              <a:tabLst/>
            </a:pPr>
            <a:r>
              <a:rPr lang="en-US"/>
              <a:t>Second level</a:t>
            </a:r>
          </a:p>
          <a:p>
            <a:pPr marL="889990" marR="0" lvl="2" indent="-448107" algn="l" defTabSz="914191" rtl="0" eaLnBrk="1" fontAlgn="auto" latinLnBrk="0" hangingPunct="1">
              <a:lnSpc>
                <a:spcPct val="90000"/>
              </a:lnSpc>
              <a:spcBef>
                <a:spcPct val="20000"/>
              </a:spcBef>
              <a:spcAft>
                <a:spcPts val="0"/>
              </a:spcAft>
              <a:buClrTx/>
              <a:buSzPct val="90000"/>
              <a:tabLst/>
            </a:pPr>
            <a:r>
              <a:rPr lang="en-US"/>
              <a:t>Third level</a:t>
            </a:r>
          </a:p>
          <a:p>
            <a:pPr marL="1087593" marR="0" lvl="3" indent="-448107" algn="l" defTabSz="914191" rtl="0" eaLnBrk="1" fontAlgn="auto" latinLnBrk="0" hangingPunct="1">
              <a:lnSpc>
                <a:spcPct val="90000"/>
              </a:lnSpc>
              <a:spcBef>
                <a:spcPct val="20000"/>
              </a:spcBef>
              <a:spcAft>
                <a:spcPts val="0"/>
              </a:spcAft>
              <a:buClrTx/>
              <a:buSzPct val="90000"/>
              <a:tabLst/>
            </a:pPr>
            <a:r>
              <a:rPr lang="en-US"/>
              <a:t>Fourth level</a:t>
            </a:r>
          </a:p>
          <a:p>
            <a:pPr marL="1285196" marR="0" lvl="4" indent="-448107" algn="l" defTabSz="914191" rtl="0" eaLnBrk="1" fontAlgn="auto" latinLnBrk="0" hangingPunct="1">
              <a:lnSpc>
                <a:spcPct val="90000"/>
              </a:lnSpc>
              <a:spcBef>
                <a:spcPct val="20000"/>
              </a:spcBef>
              <a:spcAft>
                <a:spcPts val="0"/>
              </a:spcAft>
              <a:buClrTx/>
              <a:buSzPct val="90000"/>
              <a:tabLst/>
            </a:pPr>
            <a:r>
              <a:rPr lang="en-US"/>
              <a:t>Fifth level</a:t>
            </a:r>
          </a:p>
        </p:txBody>
      </p:sp>
    </p:spTree>
    <p:extLst>
      <p:ext uri="{BB962C8B-B14F-4D97-AF65-F5344CB8AC3E}">
        <p14:creationId xmlns:p14="http://schemas.microsoft.com/office/powerpoint/2010/main" val="750495539"/>
      </p:ext>
    </p:extLst>
  </p:cSld>
  <p:clrMapOvr>
    <a:masterClrMapping/>
  </p:clrMapOvr>
  <p:transition>
    <p:fade/>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42" y="1211287"/>
            <a:ext cx="5486399" cy="2157514"/>
          </a:xfrm>
        </p:spPr>
        <p:txBody>
          <a:bodyPr wrap="square">
            <a:spAutoFit/>
          </a:bodyPr>
          <a:lstStyle>
            <a:lvl1pPr marL="227165" indent="-227165">
              <a:spcBef>
                <a:spcPts val="1199"/>
              </a:spcBef>
              <a:buClr>
                <a:schemeClr val="tx1"/>
              </a:buClr>
              <a:buFont typeface="Wingdings" panose="05000000000000000000" pitchFamily="2" charset="2"/>
              <a:buChar char=""/>
              <a:defRPr sz="2940" b="0">
                <a:latin typeface="+mn-lt"/>
              </a:defRPr>
            </a:lvl1pPr>
            <a:lvl2pPr marL="418545" indent="-168040">
              <a:buFont typeface="Wingdings" panose="05000000000000000000" pitchFamily="2" charset="2"/>
              <a:buChar char=""/>
              <a:defRPr sz="2353" b="0"/>
            </a:lvl2pPr>
            <a:lvl3pPr marL="627040" indent="-185156">
              <a:buFont typeface="Wingdings" panose="05000000000000000000" pitchFamily="2" charset="2"/>
              <a:buChar char=""/>
              <a:tabLst/>
              <a:defRPr sz="2157" b="0"/>
            </a:lvl3pPr>
            <a:lvl4pPr marL="812194" indent="-172709">
              <a:buFont typeface="Wingdings" panose="05000000000000000000" pitchFamily="2" charset="2"/>
              <a:buChar char=""/>
              <a:defRPr sz="2157" b="0"/>
            </a:lvl4pPr>
            <a:lvl5pPr marL="1003573" indent="-166485">
              <a:buFont typeface="Wingdings" panose="05000000000000000000" pitchFamily="2" charset="2"/>
              <a:buChar char=""/>
              <a:tabLst/>
              <a:defRPr sz="2157"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40" y="1211290"/>
            <a:ext cx="5486399" cy="2123658"/>
          </a:xfrm>
        </p:spPr>
        <p:txBody>
          <a:bodyPr wrap="square">
            <a:spAutoFit/>
          </a:bodyPr>
          <a:lstStyle>
            <a:lvl1pPr marL="281623" indent="-281623">
              <a:spcBef>
                <a:spcPts val="1199"/>
              </a:spcBef>
              <a:buClr>
                <a:schemeClr val="tx1"/>
              </a:buClr>
              <a:buFont typeface="Arial" pitchFamily="34" charset="0"/>
              <a:buChar char="•"/>
              <a:defRPr lang="en-US" sz="2940" b="0" kern="1200" spc="0" baseline="0" dirty="0">
                <a:gradFill>
                  <a:gsLst>
                    <a:gs pos="1250">
                      <a:schemeClr val="tx1"/>
                    </a:gs>
                    <a:gs pos="100000">
                      <a:schemeClr val="tx1"/>
                    </a:gs>
                  </a:gsLst>
                  <a:lin ang="5400000" scaled="0"/>
                </a:gradFill>
                <a:latin typeface="+mn-lt"/>
                <a:ea typeface="+mn-ea"/>
                <a:cs typeface="+mn-cs"/>
              </a:defRPr>
            </a:lvl1pPr>
            <a:lvl2pPr marL="586585" indent="-336081">
              <a:defRPr lang="en-US" sz="2353" b="0" kern="1200" spc="0" baseline="0" dirty="0">
                <a:gradFill>
                  <a:gsLst>
                    <a:gs pos="1250">
                      <a:schemeClr val="tx1"/>
                    </a:gs>
                    <a:gs pos="100000">
                      <a:schemeClr val="tx1"/>
                    </a:gs>
                  </a:gsLst>
                  <a:lin ang="5400000" scaled="0"/>
                </a:gradFill>
                <a:latin typeface="+mn-lt"/>
                <a:ea typeface="+mn-ea"/>
                <a:cs typeface="+mn-cs"/>
              </a:defRPr>
            </a:lvl2pPr>
            <a:lvl3pPr marL="777963" indent="-336081">
              <a:tabLst/>
              <a:defRPr lang="en-US" sz="2157" b="0" kern="1200" spc="0" baseline="0" dirty="0">
                <a:gradFill>
                  <a:gsLst>
                    <a:gs pos="1250">
                      <a:schemeClr val="tx1"/>
                    </a:gs>
                    <a:gs pos="100000">
                      <a:schemeClr val="tx1"/>
                    </a:gs>
                  </a:gsLst>
                  <a:lin ang="5400000" scaled="0"/>
                </a:gradFill>
                <a:latin typeface="+mn-lt"/>
                <a:ea typeface="+mn-ea"/>
                <a:cs typeface="+mn-cs"/>
              </a:defRPr>
            </a:lvl3pPr>
            <a:lvl4pPr marL="975566" indent="-336081">
              <a:defRPr lang="en-US" sz="2157" b="0" kern="1200" spc="0" baseline="0" dirty="0">
                <a:gradFill>
                  <a:gsLst>
                    <a:gs pos="1250">
                      <a:schemeClr val="tx1"/>
                    </a:gs>
                    <a:gs pos="100000">
                      <a:schemeClr val="tx1"/>
                    </a:gs>
                  </a:gsLst>
                  <a:lin ang="5400000" scaled="0"/>
                </a:gradFill>
                <a:latin typeface="+mn-lt"/>
                <a:ea typeface="+mn-ea"/>
                <a:cs typeface="+mn-cs"/>
              </a:defRPr>
            </a:lvl4pPr>
            <a:lvl5pPr marL="1173170" indent="-336081">
              <a:tabLst/>
              <a:defRPr lang="en-US" sz="2157" b="0" kern="1200" spc="0" baseline="0" dirty="0">
                <a:gradFill>
                  <a:gsLst>
                    <a:gs pos="1250">
                      <a:schemeClr val="tx1"/>
                    </a:gs>
                    <a:gs pos="100000">
                      <a:schemeClr val="tx1"/>
                    </a:gs>
                  </a:gsLst>
                  <a:lin ang="5400000" scaled="0"/>
                </a:gradFill>
                <a:latin typeface="+mn-lt"/>
                <a:ea typeface="+mn-ea"/>
                <a:cs typeface="+mn-cs"/>
              </a:defRPr>
            </a:lvl5pPr>
          </a:lstStyle>
          <a:p>
            <a:pPr marL="227165" marR="0" lvl="0" indent="-227165" algn="l" defTabSz="914191" rtl="0" eaLnBrk="1" fontAlgn="auto" latinLnBrk="0" hangingPunct="1">
              <a:lnSpc>
                <a:spcPct val="90000"/>
              </a:lnSpc>
              <a:spcBef>
                <a:spcPts val="1199"/>
              </a:spcBef>
              <a:spcAft>
                <a:spcPts val="0"/>
              </a:spcAft>
              <a:buClr>
                <a:schemeClr val="tx1"/>
              </a:buClr>
              <a:buSzPct val="90000"/>
              <a:buFont typeface="Wingdings" panose="05000000000000000000" pitchFamily="2" charset="2"/>
              <a:buChar char=""/>
              <a:tabLst/>
            </a:pPr>
            <a:r>
              <a:rPr lang="en-US"/>
              <a:t>Click to edit Master text styles</a:t>
            </a:r>
          </a:p>
          <a:p>
            <a:pPr marL="418545" marR="0" lvl="1" indent="-168040"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a:t>Second level</a:t>
            </a:r>
          </a:p>
          <a:p>
            <a:pPr marL="627040" marR="0" lvl="2" indent="-185156"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a:t>Third level</a:t>
            </a:r>
          </a:p>
          <a:p>
            <a:pPr marL="812194" marR="0" lvl="3" indent="-172709"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a:t>Fourth level</a:t>
            </a:r>
          </a:p>
          <a:p>
            <a:pPr marL="1003573" marR="0" lvl="4" indent="-166485"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a:t>Fifth level</a:t>
            </a:r>
          </a:p>
        </p:txBody>
      </p:sp>
    </p:spTree>
    <p:extLst>
      <p:ext uri="{BB962C8B-B14F-4D97-AF65-F5344CB8AC3E}">
        <p14:creationId xmlns:p14="http://schemas.microsoft.com/office/powerpoint/2010/main" val="195983562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279629099"/>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80417999"/>
      </p:ext>
    </p:extLst>
  </p:cSld>
  <p:clrMapOvr>
    <a:masterClrMapping/>
  </p:clrMapOvr>
  <p:transition>
    <p:fade/>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7A581C7-9EE7-4893-A8FF-B984BE30019A}"/>
              </a:ext>
            </a:extLst>
          </p:cNvPr>
          <p:cNvSpPr>
            <a:spLocks noGrp="1"/>
          </p:cNvSpPr>
          <p:nvPr>
            <p:ph type="title"/>
          </p:nvPr>
        </p:nvSpPr>
        <p:spPr>
          <a:xfrm>
            <a:off x="2197243" y="295277"/>
            <a:ext cx="9966960" cy="917575"/>
          </a:xfrm>
        </p:spPr>
        <p:txBody>
          <a:bodyPr lIns="182880"/>
          <a:lstStyle>
            <a:lvl1pPr>
              <a:defRPr sz="3599" spc="-49" baseline="0">
                <a:solidFill>
                  <a:schemeClr val="tx1"/>
                </a:solidFill>
              </a:defRPr>
            </a:lvl1pPr>
          </a:lstStyle>
          <a:p>
            <a:r>
              <a:rPr lang="en-US"/>
              <a:t>Click to edit Master title style</a:t>
            </a:r>
          </a:p>
        </p:txBody>
      </p:sp>
    </p:spTree>
    <p:extLst>
      <p:ext uri="{BB962C8B-B14F-4D97-AF65-F5344CB8AC3E}">
        <p14:creationId xmlns:p14="http://schemas.microsoft.com/office/powerpoint/2010/main" val="4098046106"/>
      </p:ext>
    </p:extLst>
  </p:cSld>
  <p:clrMapOvr>
    <a:masterClrMapping/>
  </p:clrMapOvr>
  <p:transition>
    <p:fade/>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6DB4A430-C342-4F7F-A112-CD52E05D4E61}"/>
              </a:ext>
            </a:extLst>
          </p:cNvPr>
          <p:cNvSpPr>
            <a:spLocks noGrp="1"/>
          </p:cNvSpPr>
          <p:nvPr>
            <p:ph type="ftr" sz="quarter" idx="10"/>
          </p:nvPr>
        </p:nvSpPr>
        <p:spPr/>
        <p:txBody>
          <a:bodyPr/>
          <a:lstStyle/>
          <a:p>
            <a:r>
              <a:rPr lang="en-US"/>
              <a:t>Microsoft confidential - INTERNAL USE ONLY</a:t>
            </a:r>
          </a:p>
        </p:txBody>
      </p:sp>
      <p:sp>
        <p:nvSpPr>
          <p:cNvPr id="4" name="Slide Number Placeholder 3">
            <a:extLst>
              <a:ext uri="{FF2B5EF4-FFF2-40B4-BE49-F238E27FC236}">
                <a16:creationId xmlns:a16="http://schemas.microsoft.com/office/drawing/2014/main" id="{3600C3B3-4F10-4E88-B027-2E706D8CDE21}"/>
              </a:ext>
            </a:extLst>
          </p:cNvPr>
          <p:cNvSpPr>
            <a:spLocks noGrp="1"/>
          </p:cNvSpPr>
          <p:nvPr>
            <p:ph type="sldNum" sz="quarter" idx="11"/>
          </p:nvPr>
        </p:nvSpPr>
        <p:spPr/>
        <p:txBody>
          <a:bodyPr/>
          <a:lstStyle/>
          <a:p>
            <a:fld id="{33DBC093-5EBC-4BD1-9024-3E8B29292139}" type="slidenum">
              <a:rPr lang="en-US" smtClean="0"/>
              <a:t>‹#›</a:t>
            </a:fld>
            <a:endParaRPr lang="en-US"/>
          </a:p>
        </p:txBody>
      </p:sp>
    </p:spTree>
    <p:extLst>
      <p:ext uri="{BB962C8B-B14F-4D97-AF65-F5344CB8AC3E}">
        <p14:creationId xmlns:p14="http://schemas.microsoft.com/office/powerpoint/2010/main" val="3512010014"/>
      </p:ext>
    </p:extLst>
  </p:cSld>
  <p:clrMapOvr>
    <a:masterClrMapping/>
  </p:clrMapOvr>
  <p:transition>
    <p:fade/>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8"/>
            <a:ext cx="10056812" cy="1181862"/>
          </a:xfrm>
          <a:noFill/>
        </p:spPr>
        <p:txBody>
          <a:bodyPr tIns="91440" bIns="91440" anchor="t" anchorCtr="0">
            <a:spAutoFit/>
          </a:bodyPr>
          <a:lstStyle>
            <a:lvl1pPr>
              <a:defRPr sz="7057"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41" y="3954463"/>
            <a:ext cx="10058401" cy="738664"/>
          </a:xfrm>
          <a:noFill/>
        </p:spPr>
        <p:txBody>
          <a:bodyPr lIns="182880" tIns="146304" rIns="182880" bIns="146304">
            <a:spAutoFit/>
          </a:bodyPr>
          <a:lstStyle>
            <a:lvl1pPr marL="0" indent="0">
              <a:spcBef>
                <a:spcPts val="0"/>
              </a:spcBef>
              <a:buNone/>
              <a:defRPr sz="3136"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25539032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8"/>
            <a:ext cx="10056812" cy="1181862"/>
          </a:xfrm>
          <a:noFill/>
        </p:spPr>
        <p:txBody>
          <a:bodyPr tIns="91440" bIns="91440" anchor="t" anchorCtr="0">
            <a:spAutoFit/>
          </a:bodyPr>
          <a:lstStyle>
            <a:lvl1pPr>
              <a:defRPr lang="en-US" sz="7057"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13765838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181862"/>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180091725"/>
      </p:ext>
    </p:extLst>
  </p:cSld>
  <p:clrMapOvr>
    <a:masterClrMapping/>
  </p:clrMapOvr>
  <p:transition>
    <p:fade/>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1_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181862"/>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970188505"/>
      </p:ext>
    </p:extLst>
  </p:cSld>
  <p:clrMapOvr>
    <a:masterClrMapping/>
  </p:clrMapOvr>
  <p:transition>
    <p:fade/>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125665"/>
            <a:ext cx="11887200" cy="1181862"/>
          </a:xfrm>
          <a:noFill/>
        </p:spPr>
        <p:txBody>
          <a:bodyPr tIns="91440" bIns="91440" anchor="t" anchorCtr="0">
            <a:spAutoFit/>
          </a:bodyPr>
          <a:lstStyle>
            <a:lvl1pPr>
              <a:defRPr sz="7057"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8135260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704" baseline="0">
                <a:gradFill>
                  <a:gsLst>
                    <a:gs pos="1250">
                      <a:schemeClr val="tx1"/>
                    </a:gs>
                    <a:gs pos="100000">
                      <a:schemeClr val="tx1"/>
                    </a:gs>
                  </a:gsLst>
                  <a:lin ang="5400000" scaled="0"/>
                </a:gradFill>
              </a:defRPr>
            </a:lvl1pPr>
          </a:lstStyle>
          <a:p>
            <a:r>
              <a:rPr lang="en-US"/>
              <a:t>Square photo layout</a:t>
            </a:r>
          </a:p>
        </p:txBody>
      </p:sp>
      <p:sp>
        <p:nvSpPr>
          <p:cNvPr id="4"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4222690275"/>
      </p:ext>
    </p:extLst>
  </p:cSld>
  <p:clrMapOvr>
    <a:masterClrMapping/>
  </p:clrMapOvr>
  <p:transition>
    <p:fade/>
  </p:transition>
  <p:extLst>
    <p:ext uri="{DCECCB84-F9BA-43D5-87BE-67443E8EF086}">
      <p15:sldGuideLst xmlns:p15="http://schemas.microsoft.com/office/powerpoint/2012/main">
        <p15:guide id="1" pos="3496">
          <p15:clr>
            <a:srgbClr val="FBAE40"/>
          </p15:clr>
        </p15:guide>
      </p15:sldGuideLst>
    </p:ext>
  </p:extLst>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1_Square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704" baseline="0">
                <a:gradFill>
                  <a:gsLst>
                    <a:gs pos="1250">
                      <a:schemeClr val="tx1"/>
                    </a:gs>
                    <a:gs pos="100000">
                      <a:schemeClr val="tx1"/>
                    </a:gs>
                  </a:gsLst>
                  <a:lin ang="5400000" scaled="0"/>
                </a:gradFill>
              </a:defRPr>
            </a:lvl1pPr>
          </a:lstStyle>
          <a:p>
            <a:r>
              <a:rPr lang="en-US"/>
              <a:t>Square photo layout</a:t>
            </a:r>
          </a:p>
        </p:txBody>
      </p:sp>
      <p:sp>
        <p:nvSpPr>
          <p:cNvPr id="4"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568"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525287203"/>
      </p:ext>
    </p:extLst>
  </p:cSld>
  <p:clrMapOvr>
    <a:masterClrMapping/>
  </p:clrMapOvr>
  <p:transition>
    <p:fade/>
  </p:transition>
  <p:extLst>
    <p:ext uri="{DCECCB84-F9BA-43D5-87BE-67443E8EF086}">
      <p15:sldGuideLst xmlns:p15="http://schemas.microsoft.com/office/powerpoint/2012/main">
        <p15:guide id="1" pos="349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9924293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560040"/>
      </p:ext>
    </p:extLst>
  </p:cSld>
  <p:clrMapOvr>
    <a:masterClrMapping/>
  </p:clrMapOvr>
  <p:transition>
    <p:fade/>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3665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830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26" fontAlgn="base">
              <a:spcBef>
                <a:spcPct val="0"/>
              </a:spcBef>
              <a:spcAft>
                <a:spcPct val="0"/>
              </a:spcAft>
            </a:pPr>
            <a:endParaRPr lang="en-US" sz="1764">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9"/>
            <a:ext cx="11887199" cy="2270177"/>
          </a:xfrm>
        </p:spPr>
        <p:txBody>
          <a:bodyPr/>
          <a:lstStyle>
            <a:lvl1pPr marL="0" indent="0">
              <a:buNone/>
              <a:defRPr sz="3234">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3966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72980"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798362"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30094"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4361787"/>
      </p:ext>
    </p:extLst>
  </p:cSld>
  <p:clrMapOvr>
    <a:masterClrMapping/>
  </p:clrMapOvr>
  <p:transition>
    <p:fade/>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79260" tIns="179260" rIns="179260" bIns="179260" numCol="1" anchor="t" anchorCtr="0" compatLnSpc="1">
            <a:prstTxWarp prst="textNoShape">
              <a:avLst/>
            </a:prstTxWarp>
            <a:spAutoFit/>
          </a:bodyPr>
          <a:lstStyle/>
          <a:p>
            <a:pPr defTabSz="913749" eaLnBrk="0" hangingPunct="0"/>
            <a:r>
              <a:rPr lang="en-US" sz="685">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457583" y="484854"/>
            <a:ext cx="1452989" cy="310896"/>
          </a:xfrm>
          <a:prstGeom prst="rect">
            <a:avLst/>
          </a:prstGeom>
        </p:spPr>
      </p:pic>
    </p:spTree>
    <p:extLst>
      <p:ext uri="{BB962C8B-B14F-4D97-AF65-F5344CB8AC3E}">
        <p14:creationId xmlns:p14="http://schemas.microsoft.com/office/powerpoint/2010/main" val="8542957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0" y="1212852"/>
            <a:ext cx="11887200" cy="2443746"/>
          </a:xfrm>
          <a:prstGeom prst="rect">
            <a:avLst/>
          </a:prstGeom>
        </p:spPr>
        <p:txBody>
          <a:bodyPr/>
          <a:lstStyle>
            <a:lvl1pPr marL="284736" indent="-284736">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33" indent="-275401">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69" indent="-284736">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23" indent="-224054">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76" indent="-224054">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3" y="6363077"/>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9903723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p:cNvSpPr/>
          <p:nvPr userDrawn="1"/>
        </p:nvSpPr>
        <p:spPr>
          <a:xfrm>
            <a:off x="204033" y="169566"/>
            <a:ext cx="11998372" cy="668571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24"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895232"/>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7_Title Only">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7A581C7-9EE7-4893-A8FF-B984BE30019A}"/>
              </a:ext>
            </a:extLst>
          </p:cNvPr>
          <p:cNvSpPr>
            <a:spLocks noGrp="1"/>
          </p:cNvSpPr>
          <p:nvPr>
            <p:ph type="title"/>
          </p:nvPr>
        </p:nvSpPr>
        <p:spPr>
          <a:xfrm>
            <a:off x="2197243" y="295276"/>
            <a:ext cx="9966960" cy="917575"/>
          </a:xfrm>
        </p:spPr>
        <p:txBody>
          <a:bodyPr lIns="182880"/>
          <a:lstStyle>
            <a:lvl1pPr>
              <a:defRPr sz="3598" spc="-50" baseline="0">
                <a:solidFill>
                  <a:schemeClr val="tx1"/>
                </a:solidFill>
              </a:defRPr>
            </a:lvl1pPr>
          </a:lstStyle>
          <a:p>
            <a:r>
              <a:rPr lang="en-US"/>
              <a:t>Click to edit Master title style</a:t>
            </a:r>
          </a:p>
        </p:txBody>
      </p:sp>
    </p:spTree>
    <p:extLst>
      <p:ext uri="{BB962C8B-B14F-4D97-AF65-F5344CB8AC3E}">
        <p14:creationId xmlns:p14="http://schemas.microsoft.com/office/powerpoint/2010/main" val="1408446881"/>
      </p:ext>
    </p:extLst>
  </p:cSld>
  <p:clrMapOvr>
    <a:masterClrMapping/>
  </p:clrMapOvr>
  <p:transition>
    <p:fade/>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92AB1-6822-4906-894A-EC56D75B19C3}"/>
              </a:ext>
            </a:extLst>
          </p:cNvPr>
          <p:cNvSpPr>
            <a:spLocks noGrp="1"/>
          </p:cNvSpPr>
          <p:nvPr>
            <p:ph type="title"/>
          </p:nvPr>
        </p:nvSpPr>
        <p:spPr>
          <a:xfrm>
            <a:off x="855009" y="372397"/>
            <a:ext cx="10726460" cy="1043363"/>
          </a:xfrm>
          <a:prstGeom prst="rect">
            <a:avLst/>
          </a:prstGeo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2AD89C96-8A73-46C9-87B2-06094FB9F14B}"/>
              </a:ext>
            </a:extLst>
          </p:cNvPr>
          <p:cNvSpPr>
            <a:spLocks noGrp="1"/>
          </p:cNvSpPr>
          <p:nvPr>
            <p:ph type="sldNum" sz="quarter" idx="10"/>
          </p:nvPr>
        </p:nvSpPr>
        <p:spPr/>
        <p:txBody>
          <a:bodyPr/>
          <a:lstStyle/>
          <a:p>
            <a:fld id="{010A403A-C50C-3C41-8610-9E29C5CF177C}" type="slidenum">
              <a:rPr lang="en-US" smtClean="0"/>
              <a:pPr/>
              <a:t>‹#›</a:t>
            </a:fld>
            <a:endParaRPr lang="en-US"/>
          </a:p>
        </p:txBody>
      </p:sp>
    </p:spTree>
    <p:extLst>
      <p:ext uri="{BB962C8B-B14F-4D97-AF65-F5344CB8AC3E}">
        <p14:creationId xmlns:p14="http://schemas.microsoft.com/office/powerpoint/2010/main" val="3801050893"/>
      </p:ext>
    </p:extLst>
  </p:cSld>
  <p:clrMapOvr>
    <a:masterClrMapping/>
  </p:clrMapOvr>
  <p:transition>
    <p:fade/>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8" y="3090314"/>
            <a:ext cx="9590081" cy="1828800"/>
          </a:xfrm>
          <a:noFill/>
        </p:spPr>
        <p:txBody>
          <a:bodyPr lIns="0" tIns="0" rIns="0" bIns="182880" anchor="b" anchorCtr="0"/>
          <a:lstStyle>
            <a:lvl1pPr>
              <a:defRPr sz="5399"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9"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8158" y="445841"/>
            <a:ext cx="914400" cy="194005"/>
          </a:xfrm>
          <a:prstGeom prst="rect">
            <a:avLst/>
          </a:prstGeom>
        </p:spPr>
      </p:pic>
    </p:spTree>
    <p:extLst>
      <p:ext uri="{BB962C8B-B14F-4D97-AF65-F5344CB8AC3E}">
        <p14:creationId xmlns:p14="http://schemas.microsoft.com/office/powerpoint/2010/main" val="5986987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ith photo_black text 3">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8EEAE3-FDEE-4720-B3EA-1C118E1D35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436474" cy="6994525"/>
          </a:xfrm>
          <a:prstGeom prst="rect">
            <a:avLst/>
          </a:prstGeom>
        </p:spPr>
      </p:pic>
      <p:sp>
        <p:nvSpPr>
          <p:cNvPr id="10" name="Rectangle 9">
            <a:extLst>
              <a:ext uri="{FF2B5EF4-FFF2-40B4-BE49-F238E27FC236}">
                <a16:creationId xmlns:a16="http://schemas.microsoft.com/office/drawing/2014/main" id="{CE79D1A1-B684-45E5-AE16-5134A1F80FAF}"/>
              </a:ext>
            </a:extLst>
          </p:cNvPr>
          <p:cNvSpPr/>
          <p:nvPr userDrawn="1"/>
        </p:nvSpPr>
        <p:spPr bwMode="auto">
          <a:xfrm>
            <a:off x="0" y="0"/>
            <a:ext cx="7742237" cy="6994524"/>
          </a:xfrm>
          <a:prstGeom prst="rect">
            <a:avLst/>
          </a:prstGeom>
          <a:gradFill flip="none" rotWithShape="1">
            <a:gsLst>
              <a:gs pos="0">
                <a:schemeClr val="accent1">
                  <a:lumMod val="5000"/>
                  <a:lumOff val="95000"/>
                  <a:alpha val="0"/>
                </a:schemeClr>
              </a:gs>
              <a:gs pos="100000">
                <a:schemeClr val="bg1">
                  <a:alpha val="7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595915" y="2474071"/>
            <a:ext cx="5185566" cy="1130053"/>
          </a:xfrm>
          <a:noFill/>
        </p:spPr>
        <p:txBody>
          <a:bodyPr wrap="square" lIns="0" tIns="0" rIns="0" bIns="0" anchor="b" anchorCtr="0">
            <a:spAutoFit/>
          </a:bodyPr>
          <a:lstStyle>
            <a:lvl1pPr>
              <a:defRPr sz="3600" spc="-51" baseline="0">
                <a:gradFill>
                  <a:gsLst>
                    <a:gs pos="21764">
                      <a:srgbClr val="1A1A1A"/>
                    </a:gs>
                    <a:gs pos="12500">
                      <a:srgbClr val="1A1A1A"/>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5186010" cy="313904"/>
          </a:xfrm>
          <a:noFill/>
        </p:spPr>
        <p:txBody>
          <a:bodyPr wrap="square" lIns="0" tIns="0" rIns="0" bIns="0">
            <a:spAutoFit/>
          </a:bodyPr>
          <a:lstStyle>
            <a:lvl1pPr marL="0" indent="0">
              <a:spcBef>
                <a:spcPts val="0"/>
              </a:spcBef>
              <a:buNone/>
              <a:defRPr sz="2000" spc="0" baseline="0">
                <a:gradFill>
                  <a:gsLst>
                    <a:gs pos="21764">
                      <a:srgbClr val="1A1A1A"/>
                    </a:gs>
                    <a:gs pos="12500">
                      <a:srgbClr val="1A1A1A"/>
                    </a:gs>
                  </a:gsLst>
                  <a:lin ang="5400000" scaled="0"/>
                </a:gradFill>
                <a:latin typeface="+mn-lt"/>
                <a:cs typeface="Segoe UI" panose="020B0502040204020203" pitchFamily="34" charset="0"/>
              </a:defRPr>
            </a:lvl1pPr>
          </a:lstStyle>
          <a:p>
            <a:pPr lvl="0"/>
            <a:r>
              <a:rPr lang="en-US"/>
              <a:t>Speaker name or subtitle text</a:t>
            </a:r>
          </a:p>
        </p:txBody>
      </p:sp>
      <p:pic>
        <p:nvPicPr>
          <p:cNvPr id="8" name="Picture 7">
            <a:extLst>
              <a:ext uri="{FF2B5EF4-FFF2-40B4-BE49-F238E27FC236}">
                <a16:creationId xmlns:a16="http://schemas.microsoft.com/office/drawing/2014/main" id="{2CAE2671-A4EC-48FD-A8DB-D115C6E529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24583501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8161831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A1BD43-4947-4C7D-B1C8-B6C8FC3789BB}"/>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7278" y="445844"/>
            <a:ext cx="914400" cy="194945"/>
          </a:xfrm>
          <a:prstGeom prst="rect">
            <a:avLst/>
          </a:prstGeom>
        </p:spPr>
      </p:pic>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spTree>
    <p:extLst>
      <p:ext uri="{BB962C8B-B14F-4D97-AF65-F5344CB8AC3E}">
        <p14:creationId xmlns:p14="http://schemas.microsoft.com/office/powerpoint/2010/main" val="24845366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1_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1328027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close up of a computer&#10;&#10;Description generated with very high confidence">
            <a:extLst>
              <a:ext uri="{FF2B5EF4-FFF2-40B4-BE49-F238E27FC236}">
                <a16:creationId xmlns:a16="http://schemas.microsoft.com/office/drawing/2014/main" id="{526CAB38-C067-42AB-B30D-0B60633D91F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 b="-1"/>
          <a:stretch/>
        </p:blipFill>
        <p:spPr>
          <a:xfrm>
            <a:off x="1802" y="0"/>
            <a:ext cx="12432872" cy="6994525"/>
          </a:xfrm>
          <a:prstGeom prst="rect">
            <a:avLst/>
          </a:prstGeom>
        </p:spPr>
      </p:pic>
      <p:sp>
        <p:nvSpPr>
          <p:cNvPr id="8" name="Rectangle 7">
            <a:extLst>
              <a:ext uri="{FF2B5EF4-FFF2-40B4-BE49-F238E27FC236}">
                <a16:creationId xmlns:a16="http://schemas.microsoft.com/office/drawing/2014/main" id="{E49DE887-6B72-4CA7-9C1C-CD555B5F7493}"/>
              </a:ext>
            </a:extLst>
          </p:cNvPr>
          <p:cNvSpPr/>
          <p:nvPr userDrawn="1"/>
        </p:nvSpPr>
        <p:spPr bwMode="auto">
          <a:xfrm>
            <a:off x="2" y="0"/>
            <a:ext cx="7408190" cy="6994525"/>
          </a:xfrm>
          <a:prstGeom prst="rect">
            <a:avLst/>
          </a:prstGeom>
          <a:gradFill flip="none" rotWithShape="1">
            <a:gsLst>
              <a:gs pos="0">
                <a:srgbClr val="000000">
                  <a:alpha val="50000"/>
                </a:srgbClr>
              </a:gs>
              <a:gs pos="100000">
                <a:srgbClr val="000000">
                  <a:alpha val="0"/>
                </a:srgb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8"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8"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13" name="Picture 12">
            <a:extLst>
              <a:ext uri="{FF2B5EF4-FFF2-40B4-BE49-F238E27FC236}">
                <a16:creationId xmlns:a16="http://schemas.microsoft.com/office/drawing/2014/main" id="{54F71F07-3FF3-4902-A108-DE5C884EF863}"/>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437278" y="445844"/>
            <a:ext cx="914400" cy="194945"/>
          </a:xfrm>
          <a:prstGeom prst="rect">
            <a:avLst/>
          </a:prstGeom>
        </p:spPr>
      </p:pic>
    </p:spTree>
    <p:extLst>
      <p:ext uri="{BB962C8B-B14F-4D97-AF65-F5344CB8AC3E}">
        <p14:creationId xmlns:p14="http://schemas.microsoft.com/office/powerpoint/2010/main" val="1107061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6" y="1226818"/>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426"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57" indent="0">
              <a:buNone/>
              <a:defRPr sz="1800"/>
            </a:lvl2pPr>
            <a:lvl3pPr marL="457112" indent="0">
              <a:buNone/>
              <a:defRPr sz="1800"/>
            </a:lvl3pPr>
            <a:lvl4pPr marL="685669" indent="0">
              <a:buNone/>
              <a:defRPr sz="1800"/>
            </a:lvl4pPr>
            <a:lvl5pPr marL="914224"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2848256562"/>
      </p:ext>
    </p:extLst>
  </p:cSld>
  <p:clrMapOvr>
    <a:masterClrMapping/>
  </p:clrMapOvr>
  <p:transition>
    <p:fade/>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300"/>
            <a:ext cx="11567160" cy="1247521"/>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rgbClr val="000000"/>
                </a:solidFill>
              </a:defRPr>
            </a:lvl2pPr>
            <a:lvl3pPr marL="457112" indent="0">
              <a:spcBef>
                <a:spcPts val="0"/>
              </a:spcBef>
              <a:spcAft>
                <a:spcPts val="1299"/>
              </a:spcAft>
              <a:buNone/>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7"/>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3403547317"/>
      </p:ext>
    </p:extLst>
  </p:cSld>
  <p:clrMapOvr>
    <a:masterClrMapping/>
  </p:clrMapOvr>
  <p:transition>
    <p:fade/>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6"/>
            <a:ext cx="11567160" cy="1247521"/>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9"/>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2712796550"/>
      </p:ext>
    </p:extLst>
  </p:cSld>
  <p:clrMapOvr>
    <a:masterClrMapping/>
  </p:clrMapOvr>
  <p:transition>
    <p:fade/>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01855886"/>
      </p:ext>
    </p:extLst>
  </p:cSld>
  <p:clrMapOvr>
    <a:masterClrMapping/>
  </p:clrMapOvr>
  <p:transition>
    <p:fade/>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6" y="2"/>
            <a:ext cx="6102349" cy="6994525"/>
          </a:xfrm>
          <a:blipFill dpi="0" rotWithShape="1">
            <a:blip r:embed="rId2" cstate="screen">
              <a:extLst>
                <a:ext uri="{28A0092B-C50C-407E-A947-70E740481C1C}">
                  <a14:useLocalDpi xmlns:a14="http://schemas.microsoft.com/office/drawing/2010/main" val="0"/>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7"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62"/>
            <a:ext cx="5667374"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1874010691"/>
      </p:ext>
    </p:extLst>
  </p:cSld>
  <p:clrMapOvr>
    <a:masterClrMapping/>
  </p:clrMapOvr>
  <p:transition>
    <p:fade/>
  </p:transition>
  <p:extLst>
    <p:ext uri="{DCECCB84-F9BA-43D5-87BE-67443E8EF086}">
      <p15:sldGuideLst xmlns:p15="http://schemas.microsoft.com/office/powerpoint/2012/main"/>
    </p:ext>
  </p:extLst>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5" y="2178051"/>
            <a:ext cx="3705225" cy="2635250"/>
          </a:xfrm>
          <a:blipFill>
            <a:blip r:embed="rId2" cstate="screen">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1"/>
            <a:ext cx="3695700" cy="2635250"/>
          </a:xfrm>
          <a:blipFill>
            <a:blip r:embed="rId3">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7" y="2178051"/>
            <a:ext cx="3706871" cy="2635251"/>
          </a:xfrm>
          <a:blipFill>
            <a:blip r:embed="rId4">
              <a:extLst>
                <a:ext uri="{28A0092B-C50C-407E-A947-70E740481C1C}">
                  <a14:useLocalDpi xmlns:a14="http://schemas.microsoft.com/office/drawing/2010/main" val="0"/>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6" y="5026024"/>
            <a:ext cx="370332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6" y="5026024"/>
            <a:ext cx="370332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7"/>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2408407085"/>
      </p:ext>
    </p:extLst>
  </p:cSld>
  <p:clrMapOvr>
    <a:masterClrMapping/>
  </p:clrMapOvr>
  <p:transition>
    <p:fade/>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2" y="2188561"/>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6" y="2188562"/>
            <a:ext cx="5241206"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7"/>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205194150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38928265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6"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8"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7"/>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7" y="5026024"/>
            <a:ext cx="370040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4" y="5026024"/>
            <a:ext cx="36957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7" y="5026024"/>
            <a:ext cx="37084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743473627"/>
      </p:ext>
    </p:extLst>
  </p:cSld>
  <p:clrMapOvr>
    <a:masterClrMapping/>
  </p:clrMapOvr>
  <p:transition>
    <p:fade/>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2" y="1622048"/>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2" y="1622048"/>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20" y="1622048"/>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7" y="1622048"/>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2"/>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7"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7" y="5026024"/>
            <a:ext cx="2706624"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20"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2"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2"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1670656032"/>
      </p:ext>
    </p:extLst>
  </p:cSld>
  <p:clrMapOvr>
    <a:masterClrMapping/>
  </p:clrMapOvr>
  <p:transition>
    <p:fade/>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7"/>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576306824"/>
      </p:ext>
    </p:extLst>
  </p:cSld>
  <p:clrMapOvr>
    <a:masterClrMapping/>
  </p:clrMapOvr>
  <p:transition>
    <p:fade/>
  </p:transition>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8"/>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30175864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4.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7"/>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8"/>
            <a:ext cx="7627938"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426596195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8"/>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21543541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531878"/>
      </p:ext>
    </p:extLst>
  </p:cSld>
  <p:clrMapOvr>
    <a:masterClrMapping/>
  </p:clrMapOvr>
  <p:transition>
    <p:fade/>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1_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9"/>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17242147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1_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9"/>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1818884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8183750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8527502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BC6FA-2202-4602-A69F-90A5ABD9E5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631439-BF1F-45CF-8DE4-9576E11154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DBD498-69C5-4DE3-91D8-E63086D64B76}"/>
              </a:ext>
            </a:extLst>
          </p:cNvPr>
          <p:cNvSpPr>
            <a:spLocks noGrp="1"/>
          </p:cNvSpPr>
          <p:nvPr>
            <p:ph type="dt" sz="half" idx="10"/>
          </p:nvPr>
        </p:nvSpPr>
        <p:spPr/>
        <p:txBody>
          <a:bodyPr/>
          <a:lstStyle/>
          <a:p>
            <a:fld id="{9573B5A4-2E06-4236-BC41-3A7A78B1FF94}" type="datetimeFigureOut">
              <a:rPr lang="en-US" smtClean="0"/>
              <a:t>6/22/2020</a:t>
            </a:fld>
            <a:endParaRPr lang="en-US"/>
          </a:p>
        </p:txBody>
      </p:sp>
      <p:sp>
        <p:nvSpPr>
          <p:cNvPr id="5" name="Footer Placeholder 4">
            <a:extLst>
              <a:ext uri="{FF2B5EF4-FFF2-40B4-BE49-F238E27FC236}">
                <a16:creationId xmlns:a16="http://schemas.microsoft.com/office/drawing/2014/main" id="{BA1F18CA-20B9-49F5-B3B4-A34F168F73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31AFE4-EF75-4F33-8938-98D79E3C87D6}"/>
              </a:ext>
            </a:extLst>
          </p:cNvPr>
          <p:cNvSpPr>
            <a:spLocks noGrp="1"/>
          </p:cNvSpPr>
          <p:nvPr>
            <p:ph type="sldNum" sz="quarter" idx="12"/>
          </p:nvPr>
        </p:nvSpPr>
        <p:spPr/>
        <p:txBody>
          <a:bodyPr/>
          <a:lstStyle/>
          <a:p>
            <a:fld id="{ADCA6F9B-7D1F-4CF8-BDC4-0C9078F45D31}" type="slidenum">
              <a:rPr lang="en-US" smtClean="0"/>
              <a:t>‹#›</a:t>
            </a:fld>
            <a:endParaRPr lang="en-US"/>
          </a:p>
        </p:txBody>
      </p:sp>
    </p:spTree>
    <p:extLst>
      <p:ext uri="{BB962C8B-B14F-4D97-AF65-F5344CB8AC3E}">
        <p14:creationId xmlns:p14="http://schemas.microsoft.com/office/powerpoint/2010/main" val="1963733055"/>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8327653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2186837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49" marR="0" lvl="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98" marR="0" lvl="1"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304" marR="0" lvl="2"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738" marR="0" lvl="3"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314" marR="0" lvl="4"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121697525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441937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5"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212037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1"/>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005206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extLst>
              <p:ext uri="{D42A27DB-BD31-4B8C-83A1-F6EECF244321}">
                <p14:modId xmlns:p14="http://schemas.microsoft.com/office/powerpoint/2010/main" val="2325742734"/>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61153"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11239464" cy="439465"/>
          </a:xfrm>
        </p:spPr>
        <p:txBody>
          <a:bodyPr/>
          <a:lstStyle/>
          <a:p>
            <a:r>
              <a:rPr lang="en-US"/>
              <a:t>Click to edit Master title style</a:t>
            </a:r>
          </a:p>
        </p:txBody>
      </p:sp>
    </p:spTree>
    <p:extLst>
      <p:ext uri="{BB962C8B-B14F-4D97-AF65-F5344CB8AC3E}">
        <p14:creationId xmlns:p14="http://schemas.microsoft.com/office/powerpoint/2010/main" val="27506569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extLst>
              <p:ext uri="{D42A27DB-BD31-4B8C-83A1-F6EECF244321}">
                <p14:modId xmlns:p14="http://schemas.microsoft.com/office/powerpoint/2010/main" val="3678499625"/>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62177"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2"/>
            <a:ext cx="9529650" cy="439465"/>
          </a:xfrm>
        </p:spPr>
        <p:txBody>
          <a:bodyPr/>
          <a:lstStyle/>
          <a:p>
            <a:r>
              <a:rPr lang="en-US"/>
              <a:t>Click to edit Master title style</a:t>
            </a:r>
          </a:p>
        </p:txBody>
      </p:sp>
    </p:spTree>
    <p:extLst>
      <p:ext uri="{BB962C8B-B14F-4D97-AF65-F5344CB8AC3E}">
        <p14:creationId xmlns:p14="http://schemas.microsoft.com/office/powerpoint/2010/main" val="31058340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63201"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49" indent="0">
              <a:buNone/>
              <a:defRPr/>
            </a:lvl2pPr>
          </a:lstStyle>
          <a:p>
            <a:pPr lvl="0"/>
            <a:r>
              <a:rPr lang="en-US"/>
              <a:t>Click to edit Master text styles</a:t>
            </a:r>
          </a:p>
        </p:txBody>
      </p:sp>
    </p:spTree>
    <p:extLst>
      <p:ext uri="{BB962C8B-B14F-4D97-AF65-F5344CB8AC3E}">
        <p14:creationId xmlns:p14="http://schemas.microsoft.com/office/powerpoint/2010/main" val="140293378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36067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7820724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4"/>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3"/>
            <a:ext cx="7100774" cy="376706"/>
          </a:xfrm>
        </p:spPr>
        <p:txBody>
          <a:bodyPr/>
          <a:lstStyle>
            <a:lvl1pPr marL="0" indent="0">
              <a:spcAft>
                <a:spcPts val="1224"/>
              </a:spcAft>
              <a:buNone/>
              <a:defRPr sz="2448"/>
            </a:lvl1pPr>
            <a:lvl2pPr marL="233149"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59"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1666207"/>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53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349929180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4"/>
            <a:ext cx="6803399" cy="439479"/>
          </a:xfrm>
        </p:spPr>
        <p:txBody>
          <a:bodyPr anchor="ctr" anchorCtr="0"/>
          <a:lstStyle>
            <a:lvl1pPr marL="0" indent="0">
              <a:spcAft>
                <a:spcPts val="1224"/>
              </a:spcAft>
              <a:buNone/>
              <a:defRPr sz="2856"/>
            </a:lvl1pPr>
            <a:lvl2pPr marL="233149"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4"/>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211543299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4"/>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0" y="3275904"/>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32614526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8278121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0055168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0942573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765333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10951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287238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80527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71773"/>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40103219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7426388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4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3881485249"/>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4294080309"/>
      </p:ext>
    </p:extLst>
  </p:cSld>
  <p:clrMapOvr>
    <a:masterClrMapping/>
  </p:clrMapOvr>
  <p:transition>
    <p:fade/>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153829222"/>
      </p:ext>
    </p:extLst>
  </p:cSld>
  <p:clrMapOvr>
    <a:masterClrMapping/>
  </p:clrMapOvr>
  <p:transition>
    <p:fad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stretch>
            <a:fillRect/>
          </a:stretch>
        </p:blipFill>
        <p:spPr bwMode="black">
          <a:xfrm>
            <a:off x="595916" y="597451"/>
            <a:ext cx="1393641"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solidFill>
                  <a:srgbClr val="50E6FF"/>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1347668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1"/>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1"/>
            <a:ext cx="9327356" cy="345294"/>
          </a:xfrm>
          <a:noFill/>
        </p:spPr>
        <p:txBody>
          <a:bodyPr wrap="square" lIns="0" tIns="0" rIns="0" bIns="0">
            <a:spAutoFit/>
          </a:bodyPr>
          <a:lstStyle>
            <a:lvl1pPr marL="0" indent="0">
              <a:spcBef>
                <a:spcPts val="0"/>
              </a:spcBef>
              <a:buNone/>
              <a:defRPr sz="2244"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3161239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95914" y="1463669"/>
            <a:ext cx="11239789" cy="1677619"/>
          </a:xfrm>
        </p:spPr>
        <p:txBody>
          <a:bodyPr/>
          <a:lstStyle>
            <a:lvl1pPr marL="233104" marR="0"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856" kern="1200" spc="0" baseline="0" dirty="0">
                <a:gradFill>
                  <a:gsLst>
                    <a:gs pos="1250">
                      <a:schemeClr val="tx1"/>
                    </a:gs>
                    <a:gs pos="100000">
                      <a:schemeClr val="tx1"/>
                    </a:gs>
                  </a:gsLst>
                  <a:lin ang="5400000" scaled="0"/>
                </a:gradFill>
                <a:latin typeface="+mn-lt"/>
                <a:ea typeface="+mn-ea"/>
                <a:cs typeface="Segoe UI" panose="020B0502040204020203" pitchFamily="34" charset="0"/>
              </a:defRPr>
            </a:lvl1pPr>
            <a:lvl2pPr marL="466209" marR="0"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2pPr>
            <a:lvl3pPr marL="670175" marR="0" indent="-203966"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3pPr>
            <a:lvl4pPr marL="859573" marR="0" indent="-18454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4pPr>
            <a:lvl5pPr marL="1044113" marR="0" indent="-17159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lvl5pPr>
          </a:lstStyle>
          <a:p>
            <a:pPr marL="233104" marR="0" lvl="0"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856"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Segoe UI" panose="020B0502040204020203" pitchFamily="34" charset="0"/>
              </a:rPr>
              <a:t>Click to edit Master text styles</a:t>
            </a:r>
          </a:p>
          <a:p>
            <a:pPr marL="466209" marR="0" lvl="1"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2040"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Second level</a:t>
            </a:r>
          </a:p>
          <a:p>
            <a:pPr marL="670175" marR="0" lvl="2" indent="-203966"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632"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Third level</a:t>
            </a:r>
          </a:p>
          <a:p>
            <a:pPr marL="859573" marR="0" lvl="3" indent="-18454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Fourth level</a:t>
            </a:r>
          </a:p>
          <a:p>
            <a:pPr marL="1044113" marR="0" lvl="4" indent="-17159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a:pPr>
            <a:r>
              <a:rPr kumimoji="0" lang="en-US" sz="1428" b="0" i="0" u="none" strike="noStrike" kern="1200" cap="none" spc="0" normalizeH="0" baseline="0" noProof="0">
                <a:ln>
                  <a:noFill/>
                </a:ln>
                <a:gradFill>
                  <a:gsLst>
                    <a:gs pos="1250">
                      <a:srgbClr val="000000"/>
                    </a:gs>
                    <a:gs pos="100000">
                      <a:srgbClr val="000000"/>
                    </a:gs>
                  </a:gsLst>
                  <a:lin ang="5400000" scaled="0"/>
                </a:gradFill>
                <a:effectLst/>
                <a:uLnTx/>
                <a:uFillTx/>
                <a:latin typeface="+mn-lt"/>
                <a:ea typeface="+mn-ea"/>
                <a:cs typeface="+mn-cs"/>
              </a:rPr>
              <a:t>Fifth level</a:t>
            </a:r>
          </a:p>
        </p:txBody>
      </p:sp>
    </p:spTree>
    <p:extLst>
      <p:ext uri="{BB962C8B-B14F-4D97-AF65-F5344CB8AC3E}">
        <p14:creationId xmlns:p14="http://schemas.microsoft.com/office/powerpoint/2010/main" val="2328426030"/>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89"/>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449"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241"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773"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912"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0370909"/>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04" indent="0">
              <a:buNone/>
              <a:defRPr/>
            </a:lvl2pPr>
            <a:lvl3pPr marL="466209" indent="0">
              <a:buNone/>
              <a:defRPr/>
            </a:lvl3pPr>
            <a:lvl4pPr marL="699313" indent="0">
              <a:buNone/>
              <a:defRPr/>
            </a:lvl4pPr>
            <a:lvl5pPr marL="932418"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287034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55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95916" y="1463669"/>
            <a:ext cx="5316270"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517814" y="1463669"/>
            <a:ext cx="5324366"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980113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5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600059" y="466302"/>
            <a:ext cx="11239464" cy="439479"/>
          </a:xfrm>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7"/>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24" indent="0">
              <a:buFont typeface="Wingdings" panose="05000000000000000000" pitchFamily="2" charset="2"/>
              <a:buNone/>
              <a:defRPr sz="2040" b="0"/>
            </a:lvl2pPr>
            <a:lvl3pPr marL="459734" indent="0">
              <a:buFont typeface="Wingdings" panose="05000000000000000000" pitchFamily="2" charset="2"/>
              <a:buNone/>
              <a:tabLst/>
              <a:defRPr sz="1632" b="0"/>
            </a:lvl3pPr>
            <a:lvl4pPr marL="665319" indent="0">
              <a:buFont typeface="Wingdings" panose="05000000000000000000" pitchFamily="2" charset="2"/>
              <a:buNone/>
              <a:defRPr sz="1428" b="0"/>
            </a:lvl4pPr>
            <a:lvl5pPr marL="870904"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9" y="1463669"/>
            <a:ext cx="5316593" cy="1682523"/>
          </a:xfrm>
        </p:spPr>
        <p:txBody>
          <a:bodyPr wrap="square">
            <a:spAutoFit/>
          </a:bodyPr>
          <a:lstStyle>
            <a:lvl1pPr marL="0" indent="0">
              <a:spcBef>
                <a:spcPts val="1247"/>
              </a:spcBef>
              <a:buClr>
                <a:schemeClr val="tx1"/>
              </a:buClr>
              <a:buFont typeface="Wingdings" panose="05000000000000000000" pitchFamily="2" charset="2"/>
              <a:buNone/>
              <a:defRPr sz="2856" b="0">
                <a:latin typeface="Segoe UI" panose="020B0502040204020203" pitchFamily="34" charset="0"/>
                <a:cs typeface="Segoe UI" panose="020B0502040204020203" pitchFamily="34" charset="0"/>
              </a:defRPr>
            </a:lvl1pPr>
            <a:lvl2pPr marL="260624" indent="0">
              <a:buFont typeface="Wingdings" panose="05000000000000000000" pitchFamily="2" charset="2"/>
              <a:buNone/>
              <a:defRPr sz="2040" b="0"/>
            </a:lvl2pPr>
            <a:lvl3pPr marL="459734" indent="0">
              <a:buFont typeface="Wingdings" panose="05000000000000000000" pitchFamily="2" charset="2"/>
              <a:buNone/>
              <a:tabLst/>
              <a:defRPr sz="1632" b="0"/>
            </a:lvl3pPr>
            <a:lvl4pPr marL="665319" indent="0">
              <a:buFont typeface="Wingdings" panose="05000000000000000000" pitchFamily="2" charset="2"/>
              <a:buNone/>
              <a:defRPr sz="1428" b="0"/>
            </a:lvl4pPr>
            <a:lvl5pPr marL="870904"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048106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5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88801"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0846"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3"/>
            <a:ext cx="11239464" cy="439465"/>
          </a:xfrm>
        </p:spPr>
        <p:txBody>
          <a:bodyPr/>
          <a:lstStyle/>
          <a:p>
            <a:r>
              <a:rPr lang="en-US"/>
              <a:t>Click to edit Master title style</a:t>
            </a:r>
          </a:p>
        </p:txBody>
      </p:sp>
    </p:spTree>
    <p:extLst>
      <p:ext uri="{BB962C8B-B14F-4D97-AF65-F5344CB8AC3E}">
        <p14:creationId xmlns:p14="http://schemas.microsoft.com/office/powerpoint/2010/main" val="19661723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196BCA94-C60A-45FD-BF85-B4DB0493526D}"/>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89825" name="think-cell Slide" r:id="rId5" imgW="425" imgH="424" progId="TCLayout.ActiveDocument.1">
                  <p:embed/>
                </p:oleObj>
              </mc:Choice>
              <mc:Fallback>
                <p:oleObj name="think-cell Slide" r:id="rId5" imgW="425" imgH="424" progId="TCLayout.ActiveDocument.1">
                  <p:embed/>
                  <p:pic>
                    <p:nvPicPr>
                      <p:cNvPr id="10" name="Object 9" hidden="1">
                        <a:extLst>
                          <a:ext uri="{FF2B5EF4-FFF2-40B4-BE49-F238E27FC236}">
                            <a16:creationId xmlns:a16="http://schemas.microsoft.com/office/drawing/2014/main" id="{196BCA94-C60A-45FD-BF85-B4DB0493526D}"/>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9" name="Rectangle 8" hidden="1">
            <a:extLst>
              <a:ext uri="{FF2B5EF4-FFF2-40B4-BE49-F238E27FC236}">
                <a16:creationId xmlns:a16="http://schemas.microsoft.com/office/drawing/2014/main" id="{03260783-5807-4BA0-9E6C-06AC9E86994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0846" fontAlgn="base">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600060" y="466303"/>
            <a:ext cx="9529650" cy="439465"/>
          </a:xfrm>
        </p:spPr>
        <p:txBody>
          <a:bodyPr/>
          <a:lstStyle/>
          <a:p>
            <a:r>
              <a:rPr lang="en-US"/>
              <a:t>Click to edit Master title style</a:t>
            </a:r>
          </a:p>
        </p:txBody>
      </p:sp>
    </p:spTree>
    <p:extLst>
      <p:ext uri="{BB962C8B-B14F-4D97-AF65-F5344CB8AC3E}">
        <p14:creationId xmlns:p14="http://schemas.microsoft.com/office/powerpoint/2010/main" val="37236835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4CBA498-236D-4254-85AC-EDF137F0CA16}"/>
              </a:ext>
            </a:extLst>
          </p:cNvPr>
          <p:cNvGraphicFramePr>
            <a:graphicFrameLocks noChangeAspect="1"/>
          </p:cNvGraphicFramePr>
          <p:nvPr userDrawn="1">
            <p:custDataLst>
              <p:tags r:id="rId2"/>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90849" name="think-cell Slide" r:id="rId5" imgW="425" imgH="424" progId="TCLayout.ActiveDocument.1">
                  <p:embed/>
                </p:oleObj>
              </mc:Choice>
              <mc:Fallback>
                <p:oleObj name="think-cell Slide" r:id="rId5" imgW="425" imgH="424" progId="TCLayout.ActiveDocument.1">
                  <p:embed/>
                  <p:pic>
                    <p:nvPicPr>
                      <p:cNvPr id="5" name="Object 4" hidden="1">
                        <a:extLst>
                          <a:ext uri="{FF2B5EF4-FFF2-40B4-BE49-F238E27FC236}">
                            <a16:creationId xmlns:a16="http://schemas.microsoft.com/office/drawing/2014/main" id="{84CBA498-236D-4254-85AC-EDF137F0CA16}"/>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72B8FF2A-D8BA-4092-9C60-660618673A9A}"/>
              </a:ext>
            </a:extLst>
          </p:cNvPr>
          <p:cNvSpPr/>
          <p:nvPr userDrawn="1">
            <p:custDataLst>
              <p:tags r:id="rId3"/>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0846"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4CAE9-564F-441B-AEC9-79ABD49CD982}"/>
              </a:ext>
            </a:extLst>
          </p:cNvPr>
          <p:cNvSpPr>
            <a:spLocks noGrp="1"/>
          </p:cNvSpPr>
          <p:nvPr>
            <p:ph type="body" sz="quarter" idx="10"/>
          </p:nvPr>
        </p:nvSpPr>
        <p:spPr>
          <a:xfrm>
            <a:off x="595914" y="915186"/>
            <a:ext cx="11239789" cy="345294"/>
          </a:xfrm>
        </p:spPr>
        <p:txBody>
          <a:bodyPr/>
          <a:lstStyle>
            <a:lvl1pPr marL="0" indent="0">
              <a:buNone/>
              <a:defRPr sz="2244">
                <a:solidFill>
                  <a:schemeClr val="tx1"/>
                </a:solidFill>
              </a:defRPr>
            </a:lvl1pPr>
            <a:lvl2pPr marL="233104" indent="0">
              <a:buNone/>
              <a:defRPr/>
            </a:lvl2pPr>
          </a:lstStyle>
          <a:p>
            <a:pPr lvl="0"/>
            <a:r>
              <a:rPr lang="en-US"/>
              <a:t>Click to edit Master text styles</a:t>
            </a:r>
          </a:p>
        </p:txBody>
      </p:sp>
    </p:spTree>
    <p:extLst>
      <p:ext uri="{BB962C8B-B14F-4D97-AF65-F5344CB8AC3E}">
        <p14:creationId xmlns:p14="http://schemas.microsoft.com/office/powerpoint/2010/main" val="423820994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6.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6734411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95914" y="2351745"/>
            <a:ext cx="3538516" cy="1130181"/>
          </a:xfrm>
        </p:spPr>
        <p:txBody>
          <a:bodyPr/>
          <a:lstStyle>
            <a:lvl1pPr>
              <a:defRPr sz="3672">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739268" y="2495754"/>
            <a:ext cx="7100774" cy="376706"/>
          </a:xfrm>
        </p:spPr>
        <p:txBody>
          <a:bodyPr/>
          <a:lstStyle>
            <a:lvl1pPr marL="0" indent="0">
              <a:spcAft>
                <a:spcPts val="1224"/>
              </a:spcAft>
              <a:buNone/>
              <a:defRPr sz="2448"/>
            </a:lvl1pPr>
            <a:lvl2pPr marL="233104"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600060" y="2057880"/>
            <a:ext cx="3547053"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741406" y="2057880"/>
            <a:ext cx="7100774"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164699"/>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558.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443449"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l" defTabSz="950846"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5"/>
            <a:ext cx="6803399" cy="439479"/>
          </a:xfrm>
        </p:spPr>
        <p:txBody>
          <a:bodyPr anchor="ctr" anchorCtr="0"/>
          <a:lstStyle>
            <a:lvl1pPr marL="0" indent="0">
              <a:spcAft>
                <a:spcPts val="1224"/>
              </a:spcAft>
              <a:buNone/>
              <a:defRPr sz="2856"/>
            </a:lvl1pPr>
            <a:lvl2pPr marL="233104"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5"/>
            <a:ext cx="3247476" cy="439479"/>
          </a:xfrm>
        </p:spPr>
        <p:txBody>
          <a:bodyPr anchor="ctr"/>
          <a:lstStyle>
            <a:lvl1pPr>
              <a:defRPr>
                <a:solidFill>
                  <a:schemeClr val="bg1"/>
                </a:solidFill>
              </a:defRPr>
            </a:lvl1pPr>
          </a:lstStyle>
          <a:p>
            <a:r>
              <a:rPr lang="en-US"/>
              <a:t>Title</a:t>
            </a:r>
          </a:p>
        </p:txBody>
      </p:sp>
    </p:spTree>
    <p:extLst>
      <p:ext uri="{BB962C8B-B14F-4D97-AF65-F5344CB8AC3E}">
        <p14:creationId xmlns:p14="http://schemas.microsoft.com/office/powerpoint/2010/main" val="244794472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59.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1" y="0"/>
            <a:ext cx="4443449" cy="6994525"/>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l" defTabSz="950846" fontAlgn="base">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5037338" y="3275905"/>
            <a:ext cx="6803399" cy="439479"/>
          </a:xfrm>
        </p:spPr>
        <p:txBody>
          <a:bodyPr anchor="ctr" anchorCtr="0"/>
          <a:lstStyle>
            <a:lvl1pPr marL="0" indent="0">
              <a:spcAft>
                <a:spcPts val="1224"/>
              </a:spcAft>
              <a:buNone/>
              <a:defRPr sz="2856"/>
            </a:lvl1pPr>
            <a:lvl2pPr marL="233104" indent="0">
              <a:buNone/>
              <a:defRPr/>
            </a:lvl2pPr>
          </a:lstStyle>
          <a:p>
            <a:pPr lvl="0"/>
            <a:r>
              <a:rPr lang="en-US"/>
              <a:t>Click to edit Master text styles</a:t>
            </a: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600059" y="3275905"/>
            <a:ext cx="3247476" cy="439479"/>
          </a:xfrm>
        </p:spPr>
        <p:txBody>
          <a:bodyPr anchor="ctr"/>
          <a:lstStyle>
            <a:lvl1pPr>
              <a:defRPr>
                <a:solidFill>
                  <a:schemeClr val="tx1"/>
                </a:solidFill>
              </a:defRPr>
            </a:lvl1pPr>
          </a:lstStyle>
          <a:p>
            <a:r>
              <a:rPr lang="en-US"/>
              <a:t>Title</a:t>
            </a:r>
          </a:p>
        </p:txBody>
      </p:sp>
    </p:spTree>
    <p:extLst>
      <p:ext uri="{BB962C8B-B14F-4D97-AF65-F5344CB8AC3E}">
        <p14:creationId xmlns:p14="http://schemas.microsoft.com/office/powerpoint/2010/main" val="63510803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5" y="597450"/>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843"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5445444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443449" y="2629424"/>
            <a:ext cx="0" cy="1735678"/>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5040983" y="3275905"/>
            <a:ext cx="6801197" cy="439479"/>
          </a:xfrm>
        </p:spPr>
        <p:txBody>
          <a:bodyPr anchor="ctr"/>
          <a:lstStyle>
            <a:lvl1pPr marL="0" indent="0">
              <a:buNone/>
              <a:defRPr/>
            </a:lvl1pPr>
          </a:lstStyle>
          <a:p>
            <a:pPr lvl="0"/>
            <a:r>
              <a:rPr lang="en-US"/>
              <a:t>Click to edit Master text styles</a:t>
            </a: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600061" y="3275905"/>
            <a:ext cx="3245833" cy="439479"/>
          </a:xfrm>
        </p:spPr>
        <p:txBody>
          <a:bodyPr anchor="ctr"/>
          <a:lstStyle>
            <a:lvl1pPr>
              <a:defRPr/>
            </a:lvl1pPr>
          </a:lstStyle>
          <a:p>
            <a:r>
              <a:rPr lang="en-US"/>
              <a:t>Title</a:t>
            </a:r>
          </a:p>
        </p:txBody>
      </p:sp>
    </p:spTree>
    <p:extLst>
      <p:ext uri="{BB962C8B-B14F-4D97-AF65-F5344CB8AC3E}">
        <p14:creationId xmlns:p14="http://schemas.microsoft.com/office/powerpoint/2010/main" val="223898298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56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121"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5770466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62.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12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7"/>
            <a:ext cx="9327356" cy="345294"/>
          </a:xfrm>
          <a:noFill/>
        </p:spPr>
        <p:txBody>
          <a:bodyPr lIns="0" tIns="0" rIns="0" bIns="0">
            <a:spAutoFit/>
          </a:bodyPr>
          <a:lstStyle>
            <a:lvl1pPr marL="0" indent="0">
              <a:spcBef>
                <a:spcPts val="0"/>
              </a:spcBef>
              <a:spcAft>
                <a:spcPts val="0"/>
              </a:spcAft>
              <a:buFont typeface="Arial" panose="020B0604020202020204" pitchFamily="34" charset="0"/>
              <a:buNone/>
              <a:defRPr sz="2244"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3672734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121" rtl="0" eaLnBrk="1" latinLnBrk="0" hangingPunct="1">
              <a:lnSpc>
                <a:spcPct val="90000"/>
              </a:lnSpc>
              <a:spcBef>
                <a:spcPct val="0"/>
              </a:spcBef>
              <a:buNone/>
              <a:defRPr lang="en-US" sz="3672" b="0" kern="1200" cap="none" spc="-51"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2789008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564.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121"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518987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10694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6.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910648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600059" y="1465290"/>
            <a:ext cx="11239464" cy="1946203"/>
          </a:xfrm>
        </p:spPr>
        <p:txBody>
          <a:bodyPr/>
          <a:lstStyle>
            <a:lvl1pPr marL="0" indent="0">
              <a:buNone/>
              <a:defRPr sz="285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53381" indent="0">
              <a:buNone/>
              <a:defRPr sz="2448">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96126" indent="0">
              <a:buNone/>
              <a:defRPr sz="204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30614"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71706" indent="0">
              <a:buNone/>
              <a:defRPr sz="1836">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8353401"/>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68.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a:stretch>
            <a:fillRect/>
          </a:stretch>
        </p:blipFill>
        <p:spPr bwMode="black">
          <a:xfrm>
            <a:off x="595916" y="597451"/>
            <a:ext cx="1393641" cy="298433"/>
          </a:xfrm>
          <a:prstGeom prst="rect">
            <a:avLst/>
          </a:prstGeom>
        </p:spPr>
      </p:pic>
      <p:sp>
        <p:nvSpPr>
          <p:cNvPr id="2" name="Text Box 3" descr="This is a copyright notice that should be included on the final slide."/>
          <p:cNvSpPr txBox="1">
            <a:spLocks noChangeArrowheads="1"/>
          </p:cNvSpPr>
          <p:nvPr userDrawn="1"/>
        </p:nvSpPr>
        <p:spPr bwMode="blackWhite">
          <a:xfrm>
            <a:off x="595914" y="6281748"/>
            <a:ext cx="4572000" cy="112090"/>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50660" eaLnBrk="0" hangingPunct="0"/>
            <a:r>
              <a:rPr lang="en-US" sz="714">
                <a:gradFill>
                  <a:gsLst>
                    <a:gs pos="0">
                      <a:schemeClr val="tx1"/>
                    </a:gs>
                    <a:gs pos="100000">
                      <a:schemeClr val="tx1"/>
                    </a:gs>
                  </a:gsLst>
                  <a:lin ang="5400000" scaled="0"/>
                </a:gradFill>
                <a:cs typeface="Segoe UI" pitchFamily="34" charset="0"/>
              </a:rPr>
              <a:t>© Copyright Microsoft Corporation. All rights reserved. </a:t>
            </a:r>
          </a:p>
        </p:txBody>
      </p:sp>
    </p:spTree>
    <p:extLst>
      <p:ext uri="{BB962C8B-B14F-4D97-AF65-F5344CB8AC3E}">
        <p14:creationId xmlns:p14="http://schemas.microsoft.com/office/powerpoint/2010/main" val="23060190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3" y="6393840"/>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381609876"/>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95914" y="1465289"/>
            <a:ext cx="11239789" cy="2260106"/>
          </a:xfrm>
        </p:spPr>
        <p:txBody>
          <a:bodyPr>
            <a:spAutoFit/>
          </a:bodyPr>
          <a:lstStyle>
            <a:lvl1pPr>
              <a:defRPr sz="3672">
                <a:latin typeface="+mn-lt"/>
              </a:defRPr>
            </a:lvl1pPr>
            <a:lvl2pPr>
              <a:defRPr sz="2856">
                <a:latin typeface="+mn-lt"/>
              </a:defRPr>
            </a:lvl2pPr>
            <a:lvl3pPr>
              <a:defRPr sz="2448">
                <a:latin typeface="+mn-lt"/>
              </a:defRPr>
            </a:lvl3pPr>
            <a:lvl4pPr>
              <a:defRPr sz="2040">
                <a:latin typeface="+mn-lt"/>
              </a:defRPr>
            </a:lvl4pPr>
            <a:lvl5pPr>
              <a:defRPr sz="1836">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2" y="6393839"/>
            <a:ext cx="12436476" cy="6006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74"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67609652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7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3"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3" y="114932"/>
            <a:ext cx="1050973" cy="1050824"/>
          </a:xfrm>
          <a:prstGeom prst="rect">
            <a:avLst/>
          </a:prstGeom>
        </p:spPr>
      </p:pic>
    </p:spTree>
    <p:extLst>
      <p:ext uri="{BB962C8B-B14F-4D97-AF65-F5344CB8AC3E}">
        <p14:creationId xmlns:p14="http://schemas.microsoft.com/office/powerpoint/2010/main" val="1900070634"/>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10"/>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2" y="6375618"/>
            <a:ext cx="757495" cy="618909"/>
          </a:xfrm>
          <a:prstGeom prst="rect">
            <a:avLst/>
          </a:prstGeom>
        </p:spPr>
        <p:txBody>
          <a:bodyPr anchor="ctr"/>
          <a:lstStyle>
            <a:lvl1pPr marL="0" algn="ctr" defTabSz="932418"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1159471478"/>
      </p:ext>
    </p:extLst>
  </p:cSld>
  <p:clrMapOvr>
    <a:masterClrMapping/>
  </p:clrMapOvr>
  <p:transition>
    <p:fade/>
  </p:transition>
</p:sldLayout>
</file>

<file path=ppt/slideLayouts/slideLayout57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4288893578"/>
      </p:ext>
    </p:extLst>
  </p:cSld>
  <p:clrMapOvr>
    <a:masterClrMapping/>
  </p:clrMapOvr>
  <p:transition>
    <p:fade/>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1961332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grpSp>
        <p:nvGrpSpPr>
          <p:cNvPr id="8" name="Group 7"/>
          <p:cNvGrpSpPr/>
          <p:nvPr/>
        </p:nvGrpSpPr>
        <p:grpSpPr>
          <a:xfrm>
            <a:off x="0" y="0"/>
            <a:ext cx="12436475" cy="932603"/>
            <a:chOff x="0" y="0"/>
            <a:chExt cx="12192000" cy="914400"/>
          </a:xfrm>
        </p:grpSpPr>
        <p:sp>
          <p:nvSpPr>
            <p:cNvPr id="15" name="Rectangle 14"/>
            <p:cNvSpPr/>
            <p:nvPr/>
          </p:nvSpPr>
          <p:spPr>
            <a:xfrm>
              <a:off x="0" y="0"/>
              <a:ext cx="12192000" cy="914400"/>
            </a:xfrm>
            <a:prstGeom prst="rect">
              <a:avLst/>
            </a:prstGeom>
            <a:solidFill>
              <a:srgbClr val="0036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61113" y="0"/>
              <a:ext cx="3429000" cy="914400"/>
            </a:xfrm>
            <a:prstGeom prst="rect">
              <a:avLst/>
            </a:prstGeom>
          </p:spPr>
        </p:pic>
      </p:grpSp>
      <p:sp>
        <p:nvSpPr>
          <p:cNvPr id="3" name="Content Placeholder 2"/>
          <p:cNvSpPr>
            <a:spLocks noGrp="1"/>
          </p:cNvSpPr>
          <p:nvPr>
            <p:ph idx="1"/>
          </p:nvPr>
        </p:nvSpPr>
        <p:spPr>
          <a:xfrm>
            <a:off x="699552" y="1165754"/>
            <a:ext cx="10334581" cy="1644874"/>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p>
        </p:txBody>
      </p:sp>
      <p:pic>
        <p:nvPicPr>
          <p:cNvPr id="14" name="Picture 13" descr="A close up of a sign&#10;&#10;Description generated with very high confidence">
            <a:extLst>
              <a:ext uri="{FF2B5EF4-FFF2-40B4-BE49-F238E27FC236}">
                <a16:creationId xmlns:a16="http://schemas.microsoft.com/office/drawing/2014/main" id="{B17C2D00-A4F6-4FE6-903C-C4CC66D56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9072" y="114931"/>
            <a:ext cx="1050973" cy="1050824"/>
          </a:xfrm>
          <a:prstGeom prst="rect">
            <a:avLst/>
          </a:prstGeom>
        </p:spPr>
      </p:pic>
    </p:spTree>
    <p:extLst>
      <p:ext uri="{BB962C8B-B14F-4D97-AF65-F5344CB8AC3E}">
        <p14:creationId xmlns:p14="http://schemas.microsoft.com/office/powerpoint/2010/main" val="27620795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0914" y="93909"/>
            <a:ext cx="11400102" cy="439465"/>
          </a:xfrm>
        </p:spPr>
        <p:txBody>
          <a:bodyPr/>
          <a:lstStyle/>
          <a:p>
            <a:r>
              <a:rPr lang="en-US"/>
              <a:t>Click to edit Master title style</a:t>
            </a:r>
          </a:p>
        </p:txBody>
      </p:sp>
      <p:sp>
        <p:nvSpPr>
          <p:cNvPr id="6" name="Text Placeholder 5"/>
          <p:cNvSpPr>
            <a:spLocks noGrp="1"/>
          </p:cNvSpPr>
          <p:nvPr>
            <p:ph type="body" sz="quarter" idx="10"/>
          </p:nvPr>
        </p:nvSpPr>
        <p:spPr>
          <a:xfrm>
            <a:off x="500914" y="960128"/>
            <a:ext cx="11400102" cy="2176399"/>
          </a:xfrm>
        </p:spPr>
        <p:txBody>
          <a:bodyPr/>
          <a:lstStyle>
            <a:lvl1pPr>
              <a:lnSpc>
                <a:spcPct val="100000"/>
              </a:lnSpc>
              <a:spcBef>
                <a:spcPts val="408"/>
              </a:spcBef>
              <a:spcAft>
                <a:spcPts val="408"/>
              </a:spcAft>
              <a:defRPr sz="2856">
                <a:solidFill>
                  <a:schemeClr val="bg2"/>
                </a:solidFill>
                <a:latin typeface="+mn-lt"/>
              </a:defRPr>
            </a:lvl1pPr>
            <a:lvl2pPr>
              <a:lnSpc>
                <a:spcPct val="100000"/>
              </a:lnSpc>
              <a:spcBef>
                <a:spcPts val="408"/>
              </a:spcBef>
              <a:spcAft>
                <a:spcPts val="408"/>
              </a:spcAft>
              <a:defRPr sz="2448">
                <a:solidFill>
                  <a:schemeClr val="bg2"/>
                </a:solidFill>
                <a:latin typeface="+mn-lt"/>
              </a:defRPr>
            </a:lvl2pPr>
            <a:lvl3pPr>
              <a:lnSpc>
                <a:spcPct val="100000"/>
              </a:lnSpc>
              <a:spcBef>
                <a:spcPts val="408"/>
              </a:spcBef>
              <a:spcAft>
                <a:spcPts val="408"/>
              </a:spcAft>
              <a:defRPr sz="2040">
                <a:solidFill>
                  <a:schemeClr val="bg2"/>
                </a:solidFill>
                <a:latin typeface="+mn-lt"/>
              </a:defRPr>
            </a:lvl3pPr>
            <a:lvl4pPr>
              <a:lnSpc>
                <a:spcPct val="100000"/>
              </a:lnSpc>
              <a:spcBef>
                <a:spcPts val="408"/>
              </a:spcBef>
              <a:spcAft>
                <a:spcPts val="408"/>
              </a:spcAft>
              <a:defRPr sz="2040">
                <a:solidFill>
                  <a:schemeClr val="bg2"/>
                </a:solidFill>
                <a:latin typeface="+mn-lt"/>
              </a:defRPr>
            </a:lvl4pPr>
            <a:lvl5pPr>
              <a:lnSpc>
                <a:spcPct val="100000"/>
              </a:lnSpc>
              <a:spcBef>
                <a:spcPts val="408"/>
              </a:spcBef>
              <a:spcAft>
                <a:spcPts val="408"/>
              </a:spcAft>
              <a:defRPr sz="2040">
                <a:solidFill>
                  <a:schemeClr val="bg2"/>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9"/>
          <p:cNvSpPr>
            <a:spLocks noGrp="1"/>
          </p:cNvSpPr>
          <p:nvPr>
            <p:ph type="sldNum" sz="quarter" idx="4"/>
          </p:nvPr>
        </p:nvSpPr>
        <p:spPr>
          <a:xfrm>
            <a:off x="1" y="6375617"/>
            <a:ext cx="757495" cy="618909"/>
          </a:xfrm>
          <a:prstGeom prst="rect">
            <a:avLst/>
          </a:prstGeom>
        </p:spPr>
        <p:txBody>
          <a:bodyPr anchor="ctr"/>
          <a:lstStyle>
            <a:lvl1pPr marL="0" algn="ctr" defTabSz="932597" rtl="0" eaLnBrk="1" latinLnBrk="0" hangingPunct="1">
              <a:defRPr lang="en-US" sz="1122" kern="1200" smtClean="0">
                <a:ln>
                  <a:solidFill>
                    <a:srgbClr val="164268">
                      <a:lumMod val="50000"/>
                      <a:alpha val="4000"/>
                    </a:srgbClr>
                  </a:solidFill>
                </a:ln>
                <a:solidFill>
                  <a:prstClr val="white"/>
                </a:solidFill>
                <a:effectLst>
                  <a:outerShdw blurRad="38100" dist="38100" dir="2700000" algn="tl">
                    <a:srgbClr val="000000">
                      <a:alpha val="43137"/>
                    </a:srgbClr>
                  </a:outerShdw>
                </a:effectLst>
                <a:latin typeface="+mn-lt"/>
                <a:ea typeface="+mn-ea"/>
                <a:cs typeface="+mn-cs"/>
              </a:defRPr>
            </a:lvl1pPr>
          </a:lstStyle>
          <a:p>
            <a:pPr>
              <a:defRPr/>
            </a:pPr>
            <a:fld id="{0A09EE1A-6BFE-46DE-9A0B-39A7B9D3E192}" type="slidenum">
              <a:rPr lang="en-US" smtClean="0"/>
              <a:pPr>
                <a:defRPr/>
              </a:pPr>
              <a:t>‹#›</a:t>
            </a:fld>
            <a:endParaRPr lang="en-US"/>
          </a:p>
        </p:txBody>
      </p:sp>
    </p:spTree>
    <p:extLst>
      <p:ext uri="{BB962C8B-B14F-4D97-AF65-F5344CB8AC3E}">
        <p14:creationId xmlns:p14="http://schemas.microsoft.com/office/powerpoint/2010/main" val="262760299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with photo_white text">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90BAB6-26CF-4206-A2C5-8E8B8B1143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7937" y="0"/>
            <a:ext cx="12428538" cy="6994526"/>
          </a:xfrm>
          <a:prstGeom prst="rect">
            <a:avLst/>
          </a:prstGeom>
        </p:spPr>
      </p:pic>
      <p:sp>
        <p:nvSpPr>
          <p:cNvPr id="9" name="Title 1"/>
          <p:cNvSpPr>
            <a:spLocks noGrp="1"/>
          </p:cNvSpPr>
          <p:nvPr>
            <p:ph type="title" hasCustomPrompt="1"/>
          </p:nvPr>
        </p:nvSpPr>
        <p:spPr bwMode="white">
          <a:xfrm>
            <a:off x="596359" y="2474071"/>
            <a:ext cx="5185566" cy="1130053"/>
          </a:xfrm>
          <a:noFill/>
        </p:spPr>
        <p:txBody>
          <a:bodyPr wrap="square" lIns="0" tIns="0" rIns="0" bIns="0" anchor="b" anchorCtr="0">
            <a:spAutoFit/>
          </a:bodyPr>
          <a:lstStyle>
            <a:lvl1pPr>
              <a:defRPr sz="3600" spc="-51" baseline="0">
                <a:gradFill>
                  <a:gsLst>
                    <a:gs pos="53365">
                      <a:srgbClr val="FFFFFF"/>
                    </a:gs>
                    <a:gs pos="21764">
                      <a:srgbClr val="FFFFFF"/>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bwMode="white">
          <a:xfrm>
            <a:off x="595914" y="4041282"/>
            <a:ext cx="5186010" cy="313904"/>
          </a:xfrm>
          <a:noFill/>
        </p:spPr>
        <p:txBody>
          <a:bodyPr wrap="square" lIns="0" tIns="0" rIns="0" bIns="0">
            <a:spAutoFit/>
          </a:bodyPr>
          <a:lstStyle>
            <a:lvl1pPr marL="0" indent="0">
              <a:spcBef>
                <a:spcPts val="0"/>
              </a:spcBef>
              <a:buNone/>
              <a:defRPr sz="2000" spc="0" baseline="0">
                <a:gradFill>
                  <a:gsLst>
                    <a:gs pos="53365">
                      <a:srgbClr val="FFFFFF"/>
                    </a:gs>
                    <a:gs pos="21764">
                      <a:srgbClr val="FFFFFF"/>
                    </a:gs>
                  </a:gsLst>
                  <a:lin ang="5400000" scaled="0"/>
                </a:gradFill>
                <a:latin typeface="+mn-lt"/>
                <a:cs typeface="Segoe UI" panose="020B0502040204020203" pitchFamily="34" charset="0"/>
              </a:defRPr>
            </a:lvl1pPr>
          </a:lstStyle>
          <a:p>
            <a:pPr lvl="0"/>
            <a:r>
              <a:rPr lang="en-US"/>
              <a:t>Speaker name or subtitle text</a:t>
            </a:r>
          </a:p>
        </p:txBody>
      </p:sp>
      <p:pic>
        <p:nvPicPr>
          <p:cNvPr id="11" name="Picture 10">
            <a:extLst>
              <a:ext uri="{FF2B5EF4-FFF2-40B4-BE49-F238E27FC236}">
                <a16:creationId xmlns:a16="http://schemas.microsoft.com/office/drawing/2014/main" id="{FE8A8E0F-0FC3-4899-AD51-701F533E75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3932" y="567128"/>
            <a:ext cx="2546577" cy="564532"/>
          </a:xfrm>
          <a:prstGeom prst="rect">
            <a:avLst/>
          </a:prstGeom>
        </p:spPr>
      </p:pic>
    </p:spTree>
    <p:extLst>
      <p:ext uri="{BB962C8B-B14F-4D97-AF65-F5344CB8AC3E}">
        <p14:creationId xmlns:p14="http://schemas.microsoft.com/office/powerpoint/2010/main" val="3136104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1" userDrawn="1">
          <p15:clr>
            <a:srgbClr val="5ACBF0"/>
          </p15:clr>
        </p15:guide>
        <p15:guide id="3" pos="6132">
          <p15:clr>
            <a:srgbClr val="5ACBF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2481259621"/>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rgbClr val="000000"/>
                </a:solidFill>
              </a:defRPr>
            </a:lvl1pPr>
          </a:lstStyle>
          <a:p>
            <a:r>
              <a:rPr lang="en-US"/>
              <a:t>Microsoft 365</a:t>
            </a:r>
            <a:br>
              <a:rPr lang="en-US"/>
            </a:br>
            <a:r>
              <a:rPr lang="en-US"/>
              <a:t>title or event name</a:t>
            </a:r>
          </a:p>
        </p:txBody>
      </p:sp>
      <p:sp>
        <p:nvSpPr>
          <p:cNvPr id="5" name="Text Placeholder 4"/>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rgbClr val="000000"/>
                </a:solidFill>
                <a:latin typeface="+mn-lt"/>
              </a:defRPr>
            </a:lvl1pPr>
          </a:lstStyle>
          <a:p>
            <a:pPr lvl="0"/>
            <a:r>
              <a:rPr lang="en-US"/>
              <a:t>Author name</a:t>
            </a:r>
          </a:p>
          <a:p>
            <a:pPr lvl="0"/>
            <a:r>
              <a:rPr lang="en-US"/>
              <a:t>Date</a:t>
            </a:r>
          </a:p>
        </p:txBody>
      </p:sp>
      <p:pic>
        <p:nvPicPr>
          <p:cNvPr id="18" name="Picture 17">
            <a:extLst>
              <a:ext uri="{FF2B5EF4-FFF2-40B4-BE49-F238E27FC236}">
                <a16:creationId xmlns:a16="http://schemas.microsoft.com/office/drawing/2014/main" id="{9F4A718E-6F7C-414B-B5B4-AA6809C768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32029054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slide blue">
    <p:bg>
      <p:bgPr>
        <a:solidFill>
          <a:srgbClr val="0278D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E73B716-5AC1-4E6F-99C0-F195B0C5870F}"/>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6" name="Text Placeholder 4">
            <a:extLst>
              <a:ext uri="{FF2B5EF4-FFF2-40B4-BE49-F238E27FC236}">
                <a16:creationId xmlns:a16="http://schemas.microsoft.com/office/drawing/2014/main" id="{E78FD896-9F6B-4251-9F12-35FEF1AF740F}"/>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7" name="Picture 6">
            <a:extLst>
              <a:ext uri="{FF2B5EF4-FFF2-40B4-BE49-F238E27FC236}">
                <a16:creationId xmlns:a16="http://schemas.microsoft.com/office/drawing/2014/main" id="{5D655983-0062-49EF-AC5B-FB75C2C18C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40455616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3" name="Picture 2" descr="A person wearing a suit and tie&#10;&#10;Description generated with very high confidence">
            <a:extLst>
              <a:ext uri="{FF2B5EF4-FFF2-40B4-BE49-F238E27FC236}">
                <a16:creationId xmlns:a16="http://schemas.microsoft.com/office/drawing/2014/main" id="{D7C7894B-0FFD-4641-97BE-1876DDD190F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436475" cy="6995517"/>
          </a:xfrm>
          <a:prstGeom prst="rect">
            <a:avLst/>
          </a:prstGeom>
        </p:spPr>
      </p:pic>
      <p:sp>
        <p:nvSpPr>
          <p:cNvPr id="10" name="Title 1">
            <a:extLst>
              <a:ext uri="{FF2B5EF4-FFF2-40B4-BE49-F238E27FC236}">
                <a16:creationId xmlns:a16="http://schemas.microsoft.com/office/drawing/2014/main" id="{6918950D-BA52-4C37-9FC7-9B2441DABC4D}"/>
              </a:ext>
            </a:extLst>
          </p:cNvPr>
          <p:cNvSpPr>
            <a:spLocks noGrp="1"/>
          </p:cNvSpPr>
          <p:nvPr>
            <p:ph type="title" hasCustomPrompt="1"/>
          </p:nvPr>
        </p:nvSpPr>
        <p:spPr>
          <a:xfrm>
            <a:off x="438157" y="3090314"/>
            <a:ext cx="9590081" cy="1828800"/>
          </a:xfrm>
          <a:noFill/>
        </p:spPr>
        <p:txBody>
          <a:bodyPr lIns="0" tIns="0" rIns="0" bIns="182880" anchor="b" anchorCtr="0"/>
          <a:lstStyle>
            <a:lvl1pPr>
              <a:defRPr sz="5399" strike="noStrike" spc="-150" baseline="0">
                <a:solidFill>
                  <a:schemeClr val="bg2"/>
                </a:solidFill>
              </a:defRPr>
            </a:lvl1pPr>
          </a:lstStyle>
          <a:p>
            <a:r>
              <a:rPr lang="en-US"/>
              <a:t>Microsoft 365</a:t>
            </a:r>
            <a:br>
              <a:rPr lang="en-US"/>
            </a:br>
            <a:r>
              <a:rPr lang="en-US"/>
              <a:t>title or event name</a:t>
            </a:r>
          </a:p>
        </p:txBody>
      </p:sp>
      <p:sp>
        <p:nvSpPr>
          <p:cNvPr id="11" name="Text Placeholder 4">
            <a:extLst>
              <a:ext uri="{FF2B5EF4-FFF2-40B4-BE49-F238E27FC236}">
                <a16:creationId xmlns:a16="http://schemas.microsoft.com/office/drawing/2014/main" id="{4B7969DA-51E9-4FB3-BFCC-63C88E80862C}"/>
              </a:ext>
            </a:extLst>
          </p:cNvPr>
          <p:cNvSpPr>
            <a:spLocks noGrp="1"/>
          </p:cNvSpPr>
          <p:nvPr>
            <p:ph type="body" sz="quarter" idx="12" hasCustomPrompt="1"/>
          </p:nvPr>
        </p:nvSpPr>
        <p:spPr>
          <a:xfrm>
            <a:off x="434977" y="4935118"/>
            <a:ext cx="9590081" cy="964256"/>
          </a:xfrm>
          <a:noFill/>
        </p:spPr>
        <p:txBody>
          <a:bodyPr lIns="0" tIns="0" rIns="0" bIns="0">
            <a:noAutofit/>
          </a:bodyPr>
          <a:lstStyle>
            <a:lvl1pPr marL="0" indent="0">
              <a:lnSpc>
                <a:spcPct val="100000"/>
              </a:lnSpc>
              <a:spcBef>
                <a:spcPts val="0"/>
              </a:spcBef>
              <a:buNone/>
              <a:defRPr sz="1599" spc="0" baseline="0">
                <a:solidFill>
                  <a:schemeClr val="bg2"/>
                </a:solidFill>
                <a:latin typeface="+mn-lt"/>
              </a:defRPr>
            </a:lvl1pPr>
          </a:lstStyle>
          <a:p>
            <a:pPr lvl="0"/>
            <a:r>
              <a:rPr lang="en-US"/>
              <a:t>Author name</a:t>
            </a:r>
          </a:p>
          <a:p>
            <a:pPr lvl="0"/>
            <a:r>
              <a:rPr lang="en-US"/>
              <a:t>Date</a:t>
            </a:r>
          </a:p>
        </p:txBody>
      </p:sp>
      <p:pic>
        <p:nvPicPr>
          <p:cNvPr id="8" name="Picture 7">
            <a:extLst>
              <a:ext uri="{FF2B5EF4-FFF2-40B4-BE49-F238E27FC236}">
                <a16:creationId xmlns:a16="http://schemas.microsoft.com/office/drawing/2014/main" id="{990DFA7B-97BC-46B8-B956-1ACFF1DA09E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39154470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976" y="1226818"/>
            <a:ext cx="3705225" cy="1195895"/>
          </a:xfrm>
        </p:spPr>
        <p:txBody>
          <a:bodyPr lIns="0" tIns="0" rIns="0" bIns="0"/>
          <a:lstStyle>
            <a:lvl1pPr>
              <a:defRPr sz="2000" spc="0" baseline="0">
                <a:solidFill>
                  <a:srgbClr val="000000"/>
                </a:solidFill>
              </a:defRPr>
            </a:lvl1pPr>
          </a:lstStyle>
          <a:p>
            <a:r>
              <a:rPr lang="en-US"/>
              <a:t>Contents</a:t>
            </a:r>
          </a:p>
        </p:txBody>
      </p:sp>
      <p:sp>
        <p:nvSpPr>
          <p:cNvPr id="4" name="Text Placeholder 3"/>
          <p:cNvSpPr>
            <a:spLocks noGrp="1"/>
          </p:cNvSpPr>
          <p:nvPr>
            <p:ph type="body" sz="quarter" idx="10" hasCustomPrompt="1"/>
          </p:nvPr>
        </p:nvSpPr>
        <p:spPr>
          <a:xfrm>
            <a:off x="6337300" y="1226818"/>
            <a:ext cx="3690938" cy="3354708"/>
          </a:xfrm>
        </p:spPr>
        <p:txBody>
          <a:bodyPr wrap="square" lIns="0" tIns="0" rIns="0" bIns="0">
            <a:noAutofit/>
          </a:bodyPr>
          <a:lstStyle>
            <a:lvl1pPr marL="0" marR="0" indent="0" algn="l" defTabSz="517426" rtl="0" eaLnBrk="1" fontAlgn="auto" latinLnBrk="0" hangingPunct="1">
              <a:lnSpc>
                <a:spcPct val="100000"/>
              </a:lnSpc>
              <a:spcBef>
                <a:spcPts val="0"/>
              </a:spcBef>
              <a:spcAft>
                <a:spcPts val="500"/>
              </a:spcAft>
              <a:buClrTx/>
              <a:buSzPct val="90000"/>
              <a:buFont typeface="Wingdings" panose="05000000000000000000" pitchFamily="2" charset="2"/>
              <a:buNone/>
              <a:tabLst/>
              <a:defRPr sz="2000" spc="0" baseline="0">
                <a:solidFill>
                  <a:schemeClr val="accent1"/>
                </a:solidFill>
                <a:latin typeface="+mj-lt"/>
              </a:defRPr>
            </a:lvl1pPr>
            <a:lvl2pPr marL="228557" indent="0">
              <a:buNone/>
              <a:defRPr sz="1800"/>
            </a:lvl2pPr>
            <a:lvl3pPr marL="457112" indent="0">
              <a:buNone/>
              <a:defRPr sz="1800"/>
            </a:lvl3pPr>
            <a:lvl4pPr marL="685669" indent="0">
              <a:buNone/>
              <a:defRPr sz="1800"/>
            </a:lvl4pPr>
            <a:lvl5pPr marL="914224" indent="0">
              <a:buNone/>
              <a:defRPr sz="1800"/>
            </a:lvl5pPr>
          </a:lstStyle>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a:p>
            <a:pPr lvl="0"/>
            <a:r>
              <a:rPr lang="en-US"/>
              <a:t>##	Section title</a:t>
            </a:r>
          </a:p>
        </p:txBody>
      </p:sp>
    </p:spTree>
    <p:extLst>
      <p:ext uri="{BB962C8B-B14F-4D97-AF65-F5344CB8AC3E}">
        <p14:creationId xmlns:p14="http://schemas.microsoft.com/office/powerpoint/2010/main" val="116093646"/>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body slide">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7" y="2182299"/>
            <a:ext cx="11567160" cy="1247521"/>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rgbClr val="000000"/>
                </a:solidFill>
              </a:defRPr>
            </a:lvl2pPr>
            <a:lvl3pPr marL="457112" indent="0">
              <a:spcBef>
                <a:spcPts val="0"/>
              </a:spcBef>
              <a:spcAft>
                <a:spcPts val="1299"/>
              </a:spcAft>
              <a:buNone/>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Tree>
    <p:extLst>
      <p:ext uri="{BB962C8B-B14F-4D97-AF65-F5344CB8AC3E}">
        <p14:creationId xmlns:p14="http://schemas.microsoft.com/office/powerpoint/2010/main" val="198293567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body slide (with bullets)">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0A83EF54-F800-4521-AA68-2B27B0B561A2}"/>
              </a:ext>
            </a:extLst>
          </p:cNvPr>
          <p:cNvSpPr>
            <a:spLocks noGrp="1"/>
          </p:cNvSpPr>
          <p:nvPr>
            <p:ph type="body" sz="quarter" idx="10" hasCustomPrompt="1"/>
          </p:nvPr>
        </p:nvSpPr>
        <p:spPr>
          <a:xfrm>
            <a:off x="446088" y="2184024"/>
            <a:ext cx="11567160" cy="1247521"/>
          </a:xfrm>
        </p:spPr>
        <p:txBody>
          <a:bodyPr wrap="square" lIns="0" tIns="0" rIns="0" bIns="0">
            <a:spAutoFit/>
          </a:bodyPr>
          <a:lstStyle>
            <a:lvl1pPr marL="274267" indent="-274267">
              <a:lnSpc>
                <a:spcPct val="90000"/>
              </a:lnSpc>
              <a:spcBef>
                <a:spcPts val="0"/>
              </a:spcBef>
              <a:spcAft>
                <a:spcPts val="1299"/>
              </a:spcAft>
              <a:buClr>
                <a:srgbClr val="000000"/>
              </a:buClr>
              <a:buSzPct val="77000"/>
              <a:buFont typeface="Arial" panose="020B0604020202020204" pitchFamily="34" charset="0"/>
              <a:buChar char="•"/>
              <a:defRPr sz="2600" b="0" i="0">
                <a:solidFill>
                  <a:srgbClr val="000000"/>
                </a:solidFill>
                <a:latin typeface="+mn-lt"/>
              </a:defRPr>
            </a:lvl1pPr>
            <a:lvl2pPr marL="548535" indent="-228557">
              <a:lnSpc>
                <a:spcPct val="90000"/>
              </a:lnSpc>
              <a:spcBef>
                <a:spcPts val="0"/>
              </a:spcBef>
              <a:spcAft>
                <a:spcPts val="1299"/>
              </a:spcAft>
              <a:buClr>
                <a:srgbClr val="000000"/>
              </a:buClr>
              <a:buSzPct val="77000"/>
              <a:buFont typeface="Arial" panose="020B0604020202020204" pitchFamily="34" charset="0"/>
              <a:buChar char="•"/>
              <a:defRPr sz="2000">
                <a:solidFill>
                  <a:srgbClr val="000000"/>
                </a:solidFill>
              </a:defRPr>
            </a:lvl2pPr>
            <a:lvl3pPr marL="822802" indent="-228557">
              <a:spcBef>
                <a:spcPts val="0"/>
              </a:spcBef>
              <a:spcAft>
                <a:spcPts val="1299"/>
              </a:spcAft>
              <a:buClr>
                <a:srgbClr val="000000"/>
              </a:buClr>
              <a:buSzPct val="77000"/>
              <a:buFont typeface="Arial" panose="020B0604020202020204" pitchFamily="34" charset="0"/>
              <a:buChar char="•"/>
              <a:defRPr sz="2000">
                <a:solidFill>
                  <a:srgbClr val="000000"/>
                </a:solidFill>
              </a:defRPr>
            </a:lvl3pPr>
            <a:lvl4pPr marL="685669" indent="0">
              <a:spcBef>
                <a:spcPts val="0"/>
              </a:spcBef>
              <a:spcAft>
                <a:spcPts val="1299"/>
              </a:spcAft>
              <a:buNone/>
              <a:defRPr sz="2000"/>
            </a:lvl4pPr>
            <a:lvl5pPr marL="914224" indent="0">
              <a:buNone/>
              <a:defRPr/>
            </a:lvl5pPr>
          </a:lstStyle>
          <a:p>
            <a:pPr lvl="0"/>
            <a:r>
              <a:rPr lang="en-US"/>
              <a:t>First level Segoe UI 26pt</a:t>
            </a:r>
          </a:p>
          <a:p>
            <a:pPr lvl="1"/>
            <a:r>
              <a:rPr lang="en-US"/>
              <a:t>Second level Segoe UI 20pt</a:t>
            </a:r>
          </a:p>
          <a:p>
            <a:pPr lvl="2"/>
            <a:r>
              <a:rPr lang="en-US"/>
              <a:t>Third level Segoe UI 20pt</a:t>
            </a:r>
          </a:p>
        </p:txBody>
      </p:sp>
      <p:sp>
        <p:nvSpPr>
          <p:cNvPr id="14" name="Title Placeholder 1">
            <a:extLst>
              <a:ext uri="{FF2B5EF4-FFF2-40B4-BE49-F238E27FC236}">
                <a16:creationId xmlns:a16="http://schemas.microsoft.com/office/drawing/2014/main" id="{AE6F3ED0-7F59-40C0-BDE3-5E04439997A5}"/>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Heading Segoe UI </a:t>
            </a:r>
            <a:r>
              <a:rPr lang="en-US" err="1"/>
              <a:t>Semibold</a:t>
            </a:r>
            <a:r>
              <a:rPr lang="en-US"/>
              <a:t> 32pt</a:t>
            </a:r>
          </a:p>
        </p:txBody>
      </p:sp>
      <p:sp>
        <p:nvSpPr>
          <p:cNvPr id="5" name="Text Placeholder 3">
            <a:extLst>
              <a:ext uri="{FF2B5EF4-FFF2-40B4-BE49-F238E27FC236}">
                <a16:creationId xmlns:a16="http://schemas.microsoft.com/office/drawing/2014/main" id="{BF94EA65-2CBF-4A04-9D22-169D8572F347}"/>
              </a:ext>
            </a:extLst>
          </p:cNvPr>
          <p:cNvSpPr>
            <a:spLocks noGrp="1"/>
          </p:cNvSpPr>
          <p:nvPr>
            <p:ph type="body" sz="quarter" idx="12" hasCustomPrompt="1"/>
          </p:nvPr>
        </p:nvSpPr>
        <p:spPr>
          <a:xfrm>
            <a:off x="434974" y="1105407"/>
            <a:ext cx="11567160" cy="360099"/>
          </a:xfrm>
        </p:spPr>
        <p:txBody>
          <a:bodyPr wrap="square" lIns="0" tIns="0" rIns="0" bIns="0">
            <a:spAutoFit/>
          </a:bodyPr>
          <a:lstStyle>
            <a:lvl1pPr marL="0" indent="0">
              <a:lnSpc>
                <a:spcPct val="90000"/>
              </a:lnSpc>
              <a:spcBef>
                <a:spcPts val="0"/>
              </a:spcBef>
              <a:spcAft>
                <a:spcPts val="1299"/>
              </a:spcAft>
              <a:buNone/>
              <a:defRPr sz="2600" b="0" i="0">
                <a:solidFill>
                  <a:srgbClr val="000000"/>
                </a:solidFill>
                <a:latin typeface="+mn-lt"/>
              </a:defRPr>
            </a:lvl1pPr>
            <a:lvl2pPr marL="228557" indent="0">
              <a:lnSpc>
                <a:spcPct val="90000"/>
              </a:lnSpc>
              <a:spcBef>
                <a:spcPts val="0"/>
              </a:spcBef>
              <a:spcAft>
                <a:spcPts val="1299"/>
              </a:spcAft>
              <a:buNone/>
              <a:defRPr sz="2000">
                <a:solidFill>
                  <a:schemeClr val="tx2"/>
                </a:solidFill>
              </a:defRPr>
            </a:lvl2pPr>
            <a:lvl3pPr marL="457112" indent="0">
              <a:spcBef>
                <a:spcPts val="0"/>
              </a:spcBef>
              <a:spcAft>
                <a:spcPts val="1299"/>
              </a:spcAft>
              <a:buNone/>
              <a:defRPr sz="2000"/>
            </a:lvl3pPr>
            <a:lvl4pPr marL="685669" indent="0">
              <a:spcBef>
                <a:spcPts val="0"/>
              </a:spcBef>
              <a:spcAft>
                <a:spcPts val="1299"/>
              </a:spcAft>
              <a:buNone/>
              <a:defRPr sz="2000"/>
            </a:lvl4pPr>
            <a:lvl5pPr marL="914224" indent="0">
              <a:buNone/>
              <a:defRPr/>
            </a:lvl5pPr>
          </a:lstStyle>
          <a:p>
            <a:pPr lvl="0"/>
            <a:r>
              <a:rPr lang="en-US"/>
              <a:t>Subtitle Segoe UI 26pt</a:t>
            </a:r>
          </a:p>
        </p:txBody>
      </p:sp>
    </p:spTree>
    <p:extLst>
      <p:ext uri="{BB962C8B-B14F-4D97-AF65-F5344CB8AC3E}">
        <p14:creationId xmlns:p14="http://schemas.microsoft.com/office/powerpoint/2010/main" val="804183"/>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34975" y="449264"/>
            <a:ext cx="11563350" cy="77311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30657979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layou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6334126" y="0"/>
            <a:ext cx="6102349" cy="6994525"/>
          </a:xfrm>
          <a:blipFill dpi="0" rotWithShape="1">
            <a:blip r:embed="rId2" cstate="screen">
              <a:extLst>
                <a:ext uri="{28A0092B-C50C-407E-A947-70E740481C1C}">
                  <a14:useLocalDpi xmlns:a14="http://schemas.microsoft.com/office/drawing/2010/main"/>
                </a:ext>
              </a:extLst>
            </a:blip>
            <a:srcRect/>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itle Placeholder 1">
            <a:extLst>
              <a:ext uri="{FF2B5EF4-FFF2-40B4-BE49-F238E27FC236}">
                <a16:creationId xmlns:a16="http://schemas.microsoft.com/office/drawing/2014/main" id="{87B2D435-6763-4273-8B58-EEB87561755F}"/>
              </a:ext>
            </a:extLst>
          </p:cNvPr>
          <p:cNvSpPr>
            <a:spLocks noGrp="1"/>
          </p:cNvSpPr>
          <p:nvPr>
            <p:ph type="title" hasCustomPrompt="1"/>
          </p:nvPr>
        </p:nvSpPr>
        <p:spPr>
          <a:xfrm>
            <a:off x="434976" y="449264"/>
            <a:ext cx="5667375" cy="773112"/>
          </a:xfrm>
          <a:prstGeom prst="rect">
            <a:avLst/>
          </a:prstGeom>
        </p:spPr>
        <p:txBody>
          <a:bodyPr vert="horz" wrap="square" lIns="0" tIns="164592" rIns="0" bIns="0" rtlCol="0" anchor="t">
            <a:noAutofit/>
          </a:bodyPr>
          <a:lstStyle>
            <a:lvl1pPr>
              <a:defRPr/>
            </a:lvl1pPr>
          </a:lstStyle>
          <a:p>
            <a:r>
              <a:rPr lang="en-US"/>
              <a:t>Photo layout 1</a:t>
            </a:r>
          </a:p>
        </p:txBody>
      </p:sp>
      <p:sp>
        <p:nvSpPr>
          <p:cNvPr id="6" name="Text Placeholder 3">
            <a:extLst>
              <a:ext uri="{FF2B5EF4-FFF2-40B4-BE49-F238E27FC236}">
                <a16:creationId xmlns:a16="http://schemas.microsoft.com/office/drawing/2014/main" id="{71CE2F71-BF91-4E7B-BDE5-A747EFEFF88C}"/>
              </a:ext>
            </a:extLst>
          </p:cNvPr>
          <p:cNvSpPr>
            <a:spLocks noGrp="1"/>
          </p:cNvSpPr>
          <p:nvPr>
            <p:ph type="body" sz="quarter" idx="11" hasCustomPrompt="1"/>
          </p:nvPr>
        </p:nvSpPr>
        <p:spPr>
          <a:xfrm>
            <a:off x="434975" y="2188560"/>
            <a:ext cx="5667374"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Tree>
    <p:extLst>
      <p:ext uri="{BB962C8B-B14F-4D97-AF65-F5344CB8AC3E}">
        <p14:creationId xmlns:p14="http://schemas.microsoft.com/office/powerpoint/2010/main" val="2429909973"/>
      </p:ext>
    </p:extLst>
  </p:cSld>
  <p:clrMapOvr>
    <a:masterClrMapping/>
  </p:clrMapOvr>
  <p:transition>
    <p:fade/>
  </p:transition>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layout 2">
    <p:spTree>
      <p:nvGrpSpPr>
        <p:cNvPr id="1" name=""/>
        <p:cNvGrpSpPr/>
        <p:nvPr/>
      </p:nvGrpSpPr>
      <p:grpSpPr>
        <a:xfrm>
          <a:off x="0" y="0"/>
          <a:ext cx="0" cy="0"/>
          <a:chOff x="0" y="0"/>
          <a:chExt cx="0" cy="0"/>
        </a:xfrm>
      </p:grpSpPr>
      <p:sp>
        <p:nvSpPr>
          <p:cNvPr id="11" name="Picture Placeholder 10"/>
          <p:cNvSpPr>
            <a:spLocks noGrp="1"/>
          </p:cNvSpPr>
          <p:nvPr>
            <p:ph type="pic" sz="quarter" idx="14" hasCustomPrompt="1"/>
          </p:nvPr>
        </p:nvSpPr>
        <p:spPr>
          <a:xfrm>
            <a:off x="434975" y="2178051"/>
            <a:ext cx="3705225" cy="2635250"/>
          </a:xfrm>
          <a:blipFill>
            <a:blip r:embed="rId2" cstate="screen">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2" name="Picture Placeholder 10"/>
          <p:cNvSpPr>
            <a:spLocks noGrp="1"/>
          </p:cNvSpPr>
          <p:nvPr>
            <p:ph type="pic" sz="quarter" idx="15" hasCustomPrompt="1"/>
          </p:nvPr>
        </p:nvSpPr>
        <p:spPr>
          <a:xfrm>
            <a:off x="4367214" y="2178051"/>
            <a:ext cx="3695700" cy="2635250"/>
          </a:xfrm>
          <a:blipFill>
            <a:blip r:embed="rId3"/>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13" name="Picture Placeholder 10"/>
          <p:cNvSpPr>
            <a:spLocks noGrp="1"/>
          </p:cNvSpPr>
          <p:nvPr>
            <p:ph type="pic" sz="quarter" idx="16" hasCustomPrompt="1"/>
          </p:nvPr>
        </p:nvSpPr>
        <p:spPr>
          <a:xfrm>
            <a:off x="8289926" y="2178049"/>
            <a:ext cx="3706871" cy="2635251"/>
          </a:xfrm>
          <a:blipFill>
            <a:blip r:embed="rId4" cstate="print">
              <a:extLst>
                <a:ext uri="{28A0092B-C50C-407E-A947-70E740481C1C}">
                  <a14:useLocalDpi xmlns:a14="http://schemas.microsoft.com/office/drawing/2010/main"/>
                </a:ext>
              </a:extLst>
            </a:blip>
            <a:stretch>
              <a:fillRect/>
            </a:stretch>
          </a:blipFill>
        </p:spPr>
        <p:txBody>
          <a:bodyPr anchor="ctr">
            <a:noAutofit/>
          </a:bodyPr>
          <a:lstStyle>
            <a:lvl1pPr marL="0" indent="0" algn="ctr">
              <a:buNone/>
              <a:defRPr sz="2000">
                <a:solidFill>
                  <a:schemeClr val="bg2"/>
                </a:solidFill>
                <a:latin typeface="+mj-lt"/>
              </a:defRPr>
            </a:lvl1pPr>
          </a:lstStyle>
          <a:p>
            <a:r>
              <a:rPr lang="en-US"/>
              <a:t>Drop photo here</a:t>
            </a:r>
          </a:p>
        </p:txBody>
      </p:sp>
      <p:sp>
        <p:nvSpPr>
          <p:cNvPr id="5" name="Text Placeholder 4"/>
          <p:cNvSpPr>
            <a:spLocks noGrp="1"/>
          </p:cNvSpPr>
          <p:nvPr>
            <p:ph type="body" sz="quarter" idx="11" hasCustomPrompt="1"/>
          </p:nvPr>
        </p:nvSpPr>
        <p:spPr>
          <a:xfrm>
            <a:off x="434975" y="5026024"/>
            <a:ext cx="370332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9" name="Text Placeholder 4"/>
          <p:cNvSpPr>
            <a:spLocks noGrp="1"/>
          </p:cNvSpPr>
          <p:nvPr>
            <p:ph type="body" sz="quarter" idx="12" hasCustomPrompt="1"/>
          </p:nvPr>
        </p:nvSpPr>
        <p:spPr>
          <a:xfrm>
            <a:off x="4367211" y="5026024"/>
            <a:ext cx="3695700"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0" name="Text Placeholder 4"/>
          <p:cNvSpPr>
            <a:spLocks noGrp="1"/>
          </p:cNvSpPr>
          <p:nvPr>
            <p:ph type="body" sz="quarter" idx="13" hasCustomPrompt="1"/>
          </p:nvPr>
        </p:nvSpPr>
        <p:spPr>
          <a:xfrm>
            <a:off x="8289926" y="5026024"/>
            <a:ext cx="370332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itle Placeholder 1">
            <a:extLst>
              <a:ext uri="{FF2B5EF4-FFF2-40B4-BE49-F238E27FC236}">
                <a16:creationId xmlns:a16="http://schemas.microsoft.com/office/drawing/2014/main" id="{54138D0E-FA08-493B-A3B5-1ED81872ADC9}"/>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lvl1pPr>
          </a:lstStyle>
          <a:p>
            <a:r>
              <a:rPr lang="en-US"/>
              <a:t>Photo layout 2</a:t>
            </a:r>
          </a:p>
        </p:txBody>
      </p:sp>
    </p:spTree>
    <p:extLst>
      <p:ext uri="{BB962C8B-B14F-4D97-AF65-F5344CB8AC3E}">
        <p14:creationId xmlns:p14="http://schemas.microsoft.com/office/powerpoint/2010/main" val="56886964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2"/>
            <a:ext cx="4248092" cy="313904"/>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8" name="Picture 17" descr="A person sitting at a table in front of a window&#10;&#10;Description automatically generated">
            <a:extLst>
              <a:ext uri="{FF2B5EF4-FFF2-40B4-BE49-F238E27FC236}">
                <a16:creationId xmlns:a16="http://schemas.microsoft.com/office/drawing/2014/main" id="{BA1F0FC2-BC4D-475C-B74F-5A4A06FCC97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5326063" y="-1"/>
            <a:ext cx="7110412" cy="6994525"/>
          </a:xfrm>
          <a:prstGeom prst="rect">
            <a:avLst/>
          </a:prstGeom>
        </p:spPr>
      </p:pic>
      <p:pic>
        <p:nvPicPr>
          <p:cNvPr id="27" name="Picture 26">
            <a:extLst>
              <a:ext uri="{FF2B5EF4-FFF2-40B4-BE49-F238E27FC236}">
                <a16:creationId xmlns:a16="http://schemas.microsoft.com/office/drawing/2014/main" id="{E84D8BDE-8B37-4EEA-984D-98A35C36EE9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26090552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ice layout">
    <p:spTree>
      <p:nvGrpSpPr>
        <p:cNvPr id="1" name=""/>
        <p:cNvGrpSpPr/>
        <p:nvPr/>
      </p:nvGrpSpPr>
      <p:grpSpPr>
        <a:xfrm>
          <a:off x="0" y="0"/>
          <a:ext cx="0" cy="0"/>
          <a:chOff x="0" y="0"/>
          <a:chExt cx="0" cy="0"/>
        </a:xfrm>
      </p:grpSpPr>
      <p:sp>
        <p:nvSpPr>
          <p:cNvPr id="3" name="Online Image Placeholder 2">
            <a:extLst>
              <a:ext uri="{FF2B5EF4-FFF2-40B4-BE49-F238E27FC236}">
                <a16:creationId xmlns:a16="http://schemas.microsoft.com/office/drawing/2014/main" id="{562D5679-B66F-A244-9E94-0FFE5F1B6168}"/>
              </a:ext>
            </a:extLst>
          </p:cNvPr>
          <p:cNvSpPr>
            <a:spLocks noGrp="1"/>
          </p:cNvSpPr>
          <p:nvPr>
            <p:ph type="clipArt" sz="quarter" idx="11" hasCustomPrompt="1"/>
          </p:nvPr>
        </p:nvSpPr>
        <p:spPr>
          <a:xfrm>
            <a:off x="6102351" y="2188559"/>
            <a:ext cx="5895976" cy="3831241"/>
          </a:xfrm>
        </p:spPr>
        <p:txBody>
          <a:bodyPr anchor="ctr">
            <a:noAutofit/>
          </a:bodyPr>
          <a:lstStyle>
            <a:lvl1pPr algn="ctr">
              <a:defRPr sz="2000">
                <a:latin typeface="+mj-lt"/>
              </a:defRPr>
            </a:lvl1pPr>
          </a:lstStyle>
          <a:p>
            <a:r>
              <a:rPr lang="en-US"/>
              <a:t>Drop photo here</a:t>
            </a:r>
          </a:p>
        </p:txBody>
      </p:sp>
      <p:sp>
        <p:nvSpPr>
          <p:cNvPr id="4" name="Text Placeholder 3"/>
          <p:cNvSpPr>
            <a:spLocks noGrp="1"/>
          </p:cNvSpPr>
          <p:nvPr>
            <p:ph type="body" sz="quarter" idx="10" hasCustomPrompt="1"/>
          </p:nvPr>
        </p:nvSpPr>
        <p:spPr>
          <a:xfrm>
            <a:off x="434975" y="2188560"/>
            <a:ext cx="5241206" cy="2624741"/>
          </a:xfrm>
        </p:spPr>
        <p:txBody>
          <a:bodyPr wrap="square" lIns="0" tIns="0" rIns="0" bIns="0">
            <a:noAutofit/>
          </a:bodyPr>
          <a:lstStyle>
            <a:lvl1pPr marL="0" marR="0" indent="0" algn="l" defTabSz="932563" rtl="0" eaLnBrk="1" fontAlgn="auto" latinLnBrk="0" hangingPunct="1">
              <a:lnSpc>
                <a:spcPct val="90000"/>
              </a:lnSpc>
              <a:spcBef>
                <a:spcPts val="0"/>
              </a:spcBef>
              <a:spcAft>
                <a:spcPts val="2600"/>
              </a:spcAft>
              <a:buClrTx/>
              <a:buSzPct val="90000"/>
              <a:buFont typeface="Wingdings" panose="05000000000000000000" pitchFamily="2" charset="2"/>
              <a:buNone/>
              <a:tabLst/>
              <a:defRPr sz="2600" b="0" i="0">
                <a:solidFill>
                  <a:srgbClr val="000000"/>
                </a:solidFill>
                <a:latin typeface="+mn-lt"/>
              </a:defRPr>
            </a:lvl1pPr>
            <a:lvl2pPr marL="228557" marR="0" indent="0" algn="l" defTabSz="932563" rtl="0" eaLnBrk="1" fontAlgn="auto" latinLnBrk="0" hangingPunct="1">
              <a:lnSpc>
                <a:spcPct val="90000"/>
              </a:lnSpc>
              <a:spcBef>
                <a:spcPct val="20000"/>
              </a:spcBef>
              <a:spcAft>
                <a:spcPts val="0"/>
              </a:spcAft>
              <a:buClrTx/>
              <a:buSzPct val="90000"/>
              <a:buFont typeface="Wingdings" panose="05000000000000000000" pitchFamily="2" charset="2"/>
              <a:buNone/>
              <a:tabLst/>
              <a:defRPr/>
            </a:lvl2pPr>
            <a:lvl3pPr marL="457112" indent="0">
              <a:buNone/>
              <a:defRPr/>
            </a:lvl3pPr>
            <a:lvl4pPr marL="685669" indent="0">
              <a:buNone/>
              <a:defRPr/>
            </a:lvl4pPr>
            <a:lvl5pPr marL="914224" indent="0">
              <a:buNone/>
              <a:defRPr/>
            </a:lvl5pPr>
          </a:lstStyle>
          <a:p>
            <a:pPr lvl="0"/>
            <a:r>
              <a:rPr lang="pt-BR"/>
              <a:t>Subhead Segoe UI 26pt</a:t>
            </a:r>
          </a:p>
          <a:p>
            <a:pPr lvl="0"/>
            <a:r>
              <a:rPr lang="pt-BR"/>
              <a:t>Subhead Segoe UI 26pt</a:t>
            </a:r>
          </a:p>
          <a:p>
            <a:pPr lvl="0"/>
            <a:r>
              <a:rPr lang="pt-BR"/>
              <a:t>Subhead Segoe UI 26pt</a:t>
            </a:r>
          </a:p>
        </p:txBody>
      </p:sp>
      <p:sp>
        <p:nvSpPr>
          <p:cNvPr id="6" name="Title Placeholder 1">
            <a:extLst>
              <a:ext uri="{FF2B5EF4-FFF2-40B4-BE49-F238E27FC236}">
                <a16:creationId xmlns:a16="http://schemas.microsoft.com/office/drawing/2014/main" id="{E60CBD1C-0AFE-4EB9-94D7-943981FE05EE}"/>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Device layout</a:t>
            </a:r>
          </a:p>
        </p:txBody>
      </p:sp>
    </p:spTree>
    <p:extLst>
      <p:ext uri="{BB962C8B-B14F-4D97-AF65-F5344CB8AC3E}">
        <p14:creationId xmlns:p14="http://schemas.microsoft.com/office/powerpoint/2010/main" val="26300530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Graphic layout: three columns graphic and text">
    <p:spTree>
      <p:nvGrpSpPr>
        <p:cNvPr id="1" name=""/>
        <p:cNvGrpSpPr/>
        <p:nvPr/>
      </p:nvGrpSpPr>
      <p:grpSpPr>
        <a:xfrm>
          <a:off x="0" y="0"/>
          <a:ext cx="0" cy="0"/>
          <a:chOff x="0" y="0"/>
          <a:chExt cx="0" cy="0"/>
        </a:xfrm>
      </p:grpSpPr>
      <p:sp>
        <p:nvSpPr>
          <p:cNvPr id="3" name="Rectangle 2"/>
          <p:cNvSpPr/>
          <p:nvPr userDrawn="1"/>
        </p:nvSpPr>
        <p:spPr bwMode="auto">
          <a:xfrm>
            <a:off x="434976" y="1631569"/>
            <a:ext cx="3705225"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6" name="Content Placeholder 15"/>
          <p:cNvSpPr>
            <a:spLocks noGrp="1"/>
          </p:cNvSpPr>
          <p:nvPr>
            <p:ph sz="quarter" idx="17" hasCustomPrompt="1"/>
          </p:nvPr>
        </p:nvSpPr>
        <p:spPr>
          <a:xfrm>
            <a:off x="915210"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6" name="Rectangle 5"/>
          <p:cNvSpPr/>
          <p:nvPr userDrawn="1"/>
        </p:nvSpPr>
        <p:spPr bwMode="auto">
          <a:xfrm>
            <a:off x="4367213" y="1631569"/>
            <a:ext cx="3695702"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8289928" y="1631569"/>
            <a:ext cx="3708398" cy="3191256"/>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7" name="Content Placeholder 15"/>
          <p:cNvSpPr>
            <a:spLocks noGrp="1"/>
          </p:cNvSpPr>
          <p:nvPr userDrawn="1">
            <p:ph sz="quarter" idx="18" hasCustomPrompt="1"/>
          </p:nvPr>
        </p:nvSpPr>
        <p:spPr>
          <a:xfrm>
            <a:off x="4841875"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8" name="Content Placeholder 15"/>
          <p:cNvSpPr>
            <a:spLocks noGrp="1"/>
          </p:cNvSpPr>
          <p:nvPr userDrawn="1">
            <p:ph sz="quarter" idx="19" hasCustomPrompt="1"/>
          </p:nvPr>
        </p:nvSpPr>
        <p:spPr>
          <a:xfrm>
            <a:off x="8770908" y="1997456"/>
            <a:ext cx="2752725" cy="2459482"/>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2" name="Title Placeholder 1">
            <a:extLst>
              <a:ext uri="{FF2B5EF4-FFF2-40B4-BE49-F238E27FC236}">
                <a16:creationId xmlns:a16="http://schemas.microsoft.com/office/drawing/2014/main" id="{FC74E6E5-9DAD-4A14-9C20-D9F9150874FE}"/>
              </a:ext>
            </a:extLst>
          </p:cNvPr>
          <p:cNvSpPr>
            <a:spLocks noGrp="1"/>
          </p:cNvSpPr>
          <p:nvPr userDrawn="1">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Graphic layout: three columns graphic and text</a:t>
            </a:r>
          </a:p>
        </p:txBody>
      </p:sp>
      <p:sp>
        <p:nvSpPr>
          <p:cNvPr id="13" name="Text Placeholder 4">
            <a:extLst>
              <a:ext uri="{FF2B5EF4-FFF2-40B4-BE49-F238E27FC236}">
                <a16:creationId xmlns:a16="http://schemas.microsoft.com/office/drawing/2014/main" id="{FB052D15-67DF-4845-863F-FEC853640A9E}"/>
              </a:ext>
            </a:extLst>
          </p:cNvPr>
          <p:cNvSpPr>
            <a:spLocks noGrp="1"/>
          </p:cNvSpPr>
          <p:nvPr userDrawn="1">
            <p:ph type="body" sz="quarter" idx="11" hasCustomPrompt="1"/>
          </p:nvPr>
        </p:nvSpPr>
        <p:spPr>
          <a:xfrm>
            <a:off x="434976" y="5026024"/>
            <a:ext cx="3700401"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4" name="Text Placeholder 4">
            <a:extLst>
              <a:ext uri="{FF2B5EF4-FFF2-40B4-BE49-F238E27FC236}">
                <a16:creationId xmlns:a16="http://schemas.microsoft.com/office/drawing/2014/main" id="{A5ECD4C7-D870-4003-9FA8-85EBBED87940}"/>
              </a:ext>
            </a:extLst>
          </p:cNvPr>
          <p:cNvSpPr>
            <a:spLocks noGrp="1"/>
          </p:cNvSpPr>
          <p:nvPr userDrawn="1">
            <p:ph type="body" sz="quarter" idx="12" hasCustomPrompt="1"/>
          </p:nvPr>
        </p:nvSpPr>
        <p:spPr>
          <a:xfrm>
            <a:off x="4367213" y="5026024"/>
            <a:ext cx="36957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
        <p:nvSpPr>
          <p:cNvPr id="15" name="Text Placeholder 4">
            <a:extLst>
              <a:ext uri="{FF2B5EF4-FFF2-40B4-BE49-F238E27FC236}">
                <a16:creationId xmlns:a16="http://schemas.microsoft.com/office/drawing/2014/main" id="{AA9BECBA-B2CC-4EE6-B54E-9ADB03EB2595}"/>
              </a:ext>
            </a:extLst>
          </p:cNvPr>
          <p:cNvSpPr>
            <a:spLocks noGrp="1"/>
          </p:cNvSpPr>
          <p:nvPr userDrawn="1">
            <p:ph type="body" sz="quarter" idx="13" hasCustomPrompt="1"/>
          </p:nvPr>
        </p:nvSpPr>
        <p:spPr>
          <a:xfrm>
            <a:off x="8289926" y="5026024"/>
            <a:ext cx="3708401"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a:t>
            </a:r>
            <a:r>
              <a:rPr lang="en-US" err="1"/>
              <a:t>quam</a:t>
            </a:r>
            <a:r>
              <a:rPr lang="en-US"/>
              <a:t> id eat ape </a:t>
            </a:r>
            <a:r>
              <a:rPr lang="en-US" err="1"/>
              <a:t>est</a:t>
            </a:r>
            <a:r>
              <a:rPr lang="en-US"/>
              <a:t>, qui </a:t>
            </a:r>
            <a:r>
              <a:rPr lang="en-US" err="1"/>
              <a:t>sinc</a:t>
            </a:r>
            <a:r>
              <a:rPr lang="en-US"/>
              <a:t>, </a:t>
            </a:r>
            <a:r>
              <a:rPr lang="en-US" err="1"/>
              <a:t>omnimusdae</a:t>
            </a:r>
            <a:r>
              <a:rPr lang="en-US"/>
              <a:t>. </a:t>
            </a:r>
            <a:r>
              <a:rPr lang="en-US" err="1"/>
              <a:t>Boribus</a:t>
            </a:r>
            <a:r>
              <a:rPr lang="en-US"/>
              <a:t> </a:t>
            </a:r>
            <a:r>
              <a:rPr lang="en-US" err="1"/>
              <a:t>sinctius</a:t>
            </a:r>
            <a:r>
              <a:rPr lang="en-US"/>
              <a:t> </a:t>
            </a:r>
            <a:r>
              <a:rPr lang="en-US" err="1"/>
              <a:t>nimaxime</a:t>
            </a:r>
            <a:r>
              <a:rPr lang="en-US"/>
              <a:t> sit et </a:t>
            </a:r>
            <a:r>
              <a:rPr lang="en-US" err="1"/>
              <a:t>nonsequibus</a:t>
            </a:r>
            <a:r>
              <a:rPr lang="en-US"/>
              <a:t> </a:t>
            </a:r>
            <a:r>
              <a:rPr lang="en-US" err="1"/>
              <a:t>dollendis</a:t>
            </a:r>
            <a:r>
              <a:rPr lang="en-US"/>
              <a:t> as </a:t>
            </a:r>
            <a:r>
              <a:rPr lang="en-US" err="1"/>
              <a:t>autestiat</a:t>
            </a:r>
            <a:r>
              <a:rPr lang="en-US"/>
              <a:t>.</a:t>
            </a:r>
          </a:p>
        </p:txBody>
      </p:sp>
    </p:spTree>
    <p:extLst>
      <p:ext uri="{BB962C8B-B14F-4D97-AF65-F5344CB8AC3E}">
        <p14:creationId xmlns:p14="http://schemas.microsoft.com/office/powerpoint/2010/main" val="299157988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Graphic layout: four columns graphic and tex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594C393-E06E-3A4C-A658-2526A14DA5A1}"/>
              </a:ext>
            </a:extLst>
          </p:cNvPr>
          <p:cNvSpPr/>
          <p:nvPr userDrawn="1"/>
        </p:nvSpPr>
        <p:spPr bwMode="auto">
          <a:xfrm>
            <a:off x="9291702"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a:extLst>
              <a:ext uri="{FF2B5EF4-FFF2-40B4-BE49-F238E27FC236}">
                <a16:creationId xmlns:a16="http://schemas.microsoft.com/office/drawing/2014/main" id="{A011C51E-94BA-C44D-ABF4-E87C4124DAF0}"/>
              </a:ext>
            </a:extLst>
          </p:cNvPr>
          <p:cNvSpPr/>
          <p:nvPr userDrawn="1"/>
        </p:nvSpPr>
        <p:spPr bwMode="auto">
          <a:xfrm>
            <a:off x="6339461"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a:extLst>
              <a:ext uri="{FF2B5EF4-FFF2-40B4-BE49-F238E27FC236}">
                <a16:creationId xmlns:a16="http://schemas.microsoft.com/office/drawing/2014/main" id="{E6DDB665-2DD7-AE40-9862-C6E8E22E9215}"/>
              </a:ext>
            </a:extLst>
          </p:cNvPr>
          <p:cNvSpPr/>
          <p:nvPr userDrawn="1"/>
        </p:nvSpPr>
        <p:spPr bwMode="auto">
          <a:xfrm>
            <a:off x="3387219"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a:extLst>
              <a:ext uri="{FF2B5EF4-FFF2-40B4-BE49-F238E27FC236}">
                <a16:creationId xmlns:a16="http://schemas.microsoft.com/office/drawing/2014/main" id="{4CD677DE-AA2C-984C-BAE1-54D5F0B518CE}"/>
              </a:ext>
            </a:extLst>
          </p:cNvPr>
          <p:cNvSpPr/>
          <p:nvPr userDrawn="1"/>
        </p:nvSpPr>
        <p:spPr bwMode="auto">
          <a:xfrm>
            <a:off x="434977" y="1622046"/>
            <a:ext cx="2706624" cy="3191255"/>
          </a:xfrm>
          <a:prstGeom prst="rect">
            <a:avLst/>
          </a:prstGeom>
          <a:solidFill>
            <a:schemeClr val="bg2"/>
          </a:solidFill>
          <a:ln>
            <a:noFill/>
            <a:headEnd type="none" w="med" len="med"/>
            <a:tailEnd type="none" w="med" len="med"/>
          </a:ln>
          <a:effectLst>
            <a:outerShdw blurRad="76200" algn="ctr" rotWithShape="0">
              <a:schemeClr val="bg2">
                <a:lumMod val="50000"/>
                <a:alpha val="8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0347712A-15EB-884C-BF95-7C690BA77817}"/>
              </a:ext>
            </a:extLst>
          </p:cNvPr>
          <p:cNvSpPr>
            <a:spLocks noGrp="1"/>
          </p:cNvSpPr>
          <p:nvPr>
            <p:ph type="title" hasCustomPrompt="1"/>
          </p:nvPr>
        </p:nvSpPr>
        <p:spPr>
          <a:xfrm>
            <a:off x="434975" y="444500"/>
            <a:ext cx="11563350" cy="758825"/>
          </a:xfrm>
        </p:spPr>
        <p:txBody>
          <a:bodyPr/>
          <a:lstStyle>
            <a:lvl1pPr>
              <a:defRPr/>
            </a:lvl1pPr>
          </a:lstStyle>
          <a:p>
            <a:r>
              <a:rPr lang="en-US"/>
              <a:t>Graphic layout: four columns graphic and text</a:t>
            </a:r>
          </a:p>
        </p:txBody>
      </p:sp>
      <p:sp>
        <p:nvSpPr>
          <p:cNvPr id="4" name="Content Placeholder 15">
            <a:extLst>
              <a:ext uri="{FF2B5EF4-FFF2-40B4-BE49-F238E27FC236}">
                <a16:creationId xmlns:a16="http://schemas.microsoft.com/office/drawing/2014/main" id="{F580A529-D3A8-5643-80BA-3E2BE1AA8D57}"/>
              </a:ext>
            </a:extLst>
          </p:cNvPr>
          <p:cNvSpPr>
            <a:spLocks noGrp="1"/>
          </p:cNvSpPr>
          <p:nvPr>
            <p:ph sz="quarter" idx="17" hasCustomPrompt="1"/>
          </p:nvPr>
        </p:nvSpPr>
        <p:spPr>
          <a:xfrm>
            <a:off x="986137" y="2178050"/>
            <a:ext cx="1604304"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7" name="Content Placeholder 15">
            <a:extLst>
              <a:ext uri="{FF2B5EF4-FFF2-40B4-BE49-F238E27FC236}">
                <a16:creationId xmlns:a16="http://schemas.microsoft.com/office/drawing/2014/main" id="{1F6D7A4B-5FFE-2741-8477-E0CAA019B079}"/>
              </a:ext>
            </a:extLst>
          </p:cNvPr>
          <p:cNvSpPr>
            <a:spLocks noGrp="1"/>
          </p:cNvSpPr>
          <p:nvPr>
            <p:ph sz="quarter" idx="18" hasCustomPrompt="1"/>
          </p:nvPr>
        </p:nvSpPr>
        <p:spPr>
          <a:xfrm>
            <a:off x="3926445"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9" name="Text Placeholder 4">
            <a:extLst>
              <a:ext uri="{FF2B5EF4-FFF2-40B4-BE49-F238E27FC236}">
                <a16:creationId xmlns:a16="http://schemas.microsoft.com/office/drawing/2014/main" id="{07CF99F6-2487-AC48-8A09-B34B72BD5FE9}"/>
              </a:ext>
            </a:extLst>
          </p:cNvPr>
          <p:cNvSpPr>
            <a:spLocks noGrp="1"/>
          </p:cNvSpPr>
          <p:nvPr>
            <p:ph type="body" sz="quarter" idx="11" hasCustomPrompt="1"/>
          </p:nvPr>
        </p:nvSpPr>
        <p:spPr>
          <a:xfrm>
            <a:off x="434977" y="5026024"/>
            <a:ext cx="2706624" cy="1333698"/>
          </a:xfrm>
        </p:spPr>
        <p:txBody>
          <a:bodyPr lIns="0" tIns="0" rIns="0" bIns="0"/>
          <a:lstStyle>
            <a:lvl1pPr marL="0" indent="0">
              <a:lnSpc>
                <a:spcPct val="100000"/>
              </a:lnSpc>
              <a:spcBef>
                <a:spcPts val="0"/>
              </a:spcBef>
              <a:spcAft>
                <a:spcPts val="800"/>
              </a:spcAft>
              <a:buNone/>
              <a:defRPr sz="1599" b="1">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0" name="Text Placeholder 4">
            <a:extLst>
              <a:ext uri="{FF2B5EF4-FFF2-40B4-BE49-F238E27FC236}">
                <a16:creationId xmlns:a16="http://schemas.microsoft.com/office/drawing/2014/main" id="{7F7B5F75-90C0-F44E-9322-8FF1108BD340}"/>
              </a:ext>
            </a:extLst>
          </p:cNvPr>
          <p:cNvSpPr>
            <a:spLocks noGrp="1"/>
          </p:cNvSpPr>
          <p:nvPr>
            <p:ph type="body" sz="quarter" idx="12" hasCustomPrompt="1"/>
          </p:nvPr>
        </p:nvSpPr>
        <p:spPr>
          <a:xfrm>
            <a:off x="3387219"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a:t>
            </a:r>
            <a:r>
              <a:rPr lang="en-US" err="1"/>
              <a:t>Semibold</a:t>
            </a:r>
            <a:r>
              <a:rPr lang="en-US"/>
              <a:t>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1" name="Text Placeholder 4">
            <a:extLst>
              <a:ext uri="{FF2B5EF4-FFF2-40B4-BE49-F238E27FC236}">
                <a16:creationId xmlns:a16="http://schemas.microsoft.com/office/drawing/2014/main" id="{6E444E9C-8096-FE42-BE2A-094180C61109}"/>
              </a:ext>
            </a:extLst>
          </p:cNvPr>
          <p:cNvSpPr>
            <a:spLocks noGrp="1"/>
          </p:cNvSpPr>
          <p:nvPr>
            <p:ph type="body" sz="quarter" idx="13" hasCustomPrompt="1"/>
          </p:nvPr>
        </p:nvSpPr>
        <p:spPr>
          <a:xfrm>
            <a:off x="6339461"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
        <p:nvSpPr>
          <p:cNvPr id="13" name="Content Placeholder 15">
            <a:extLst>
              <a:ext uri="{FF2B5EF4-FFF2-40B4-BE49-F238E27FC236}">
                <a16:creationId xmlns:a16="http://schemas.microsoft.com/office/drawing/2014/main" id="{30602BFF-4B8C-D046-AD65-47970BC89DF5}"/>
              </a:ext>
            </a:extLst>
          </p:cNvPr>
          <p:cNvSpPr>
            <a:spLocks noGrp="1"/>
          </p:cNvSpPr>
          <p:nvPr>
            <p:ph sz="quarter" idx="19" hasCustomPrompt="1"/>
          </p:nvPr>
        </p:nvSpPr>
        <p:spPr>
          <a:xfrm>
            <a:off x="6878687"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4" name="Content Placeholder 15">
            <a:extLst>
              <a:ext uri="{FF2B5EF4-FFF2-40B4-BE49-F238E27FC236}">
                <a16:creationId xmlns:a16="http://schemas.microsoft.com/office/drawing/2014/main" id="{88A8CB35-A244-544E-8BAE-53CB85074FBB}"/>
              </a:ext>
            </a:extLst>
          </p:cNvPr>
          <p:cNvSpPr>
            <a:spLocks noGrp="1"/>
          </p:cNvSpPr>
          <p:nvPr>
            <p:ph sz="quarter" idx="20" hasCustomPrompt="1"/>
          </p:nvPr>
        </p:nvSpPr>
        <p:spPr>
          <a:xfrm>
            <a:off x="9830928" y="2178050"/>
            <a:ext cx="1628170" cy="2079244"/>
          </a:xfrm>
        </p:spPr>
        <p:txBody>
          <a:bodyPr anchor="ctr">
            <a:noAutofit/>
          </a:bodyPr>
          <a:lstStyle>
            <a:lvl1pPr marL="0" indent="0" algn="ctr">
              <a:buNone/>
              <a:defRPr sz="2000">
                <a:solidFill>
                  <a:schemeClr val="tx2"/>
                </a:solidFill>
                <a:latin typeface="+mj-lt"/>
              </a:defRPr>
            </a:lvl1pPr>
          </a:lstStyle>
          <a:p>
            <a:pPr lvl="0"/>
            <a:r>
              <a:rPr lang="en-US"/>
              <a:t> </a:t>
            </a:r>
          </a:p>
        </p:txBody>
      </p:sp>
      <p:sp>
        <p:nvSpPr>
          <p:cNvPr id="15" name="Text Placeholder 4">
            <a:extLst>
              <a:ext uri="{FF2B5EF4-FFF2-40B4-BE49-F238E27FC236}">
                <a16:creationId xmlns:a16="http://schemas.microsoft.com/office/drawing/2014/main" id="{D8D35D15-66F4-4840-BA72-4B7AB5A24EFD}"/>
              </a:ext>
            </a:extLst>
          </p:cNvPr>
          <p:cNvSpPr>
            <a:spLocks noGrp="1"/>
          </p:cNvSpPr>
          <p:nvPr>
            <p:ph type="body" sz="quarter" idx="21" hasCustomPrompt="1"/>
          </p:nvPr>
        </p:nvSpPr>
        <p:spPr>
          <a:xfrm>
            <a:off x="9291702" y="5026024"/>
            <a:ext cx="2706624" cy="1333698"/>
          </a:xfrm>
        </p:spPr>
        <p:txBody>
          <a:bodyPr lIns="0" tIns="0" rIns="0" bIns="0"/>
          <a:lstStyle>
            <a:lvl1pPr marL="0" indent="0">
              <a:lnSpc>
                <a:spcPct val="100000"/>
              </a:lnSpc>
              <a:spcBef>
                <a:spcPts val="0"/>
              </a:spcBef>
              <a:spcAft>
                <a:spcPts val="800"/>
              </a:spcAft>
              <a:buNone/>
              <a:defRPr sz="1599">
                <a:solidFill>
                  <a:schemeClr val="accent1"/>
                </a:solidFill>
                <a:latin typeface="+mj-lt"/>
              </a:defRPr>
            </a:lvl1pPr>
            <a:lvl2pPr marL="0" marR="0" indent="0" algn="l" defTabSz="932563" rtl="0" eaLnBrk="1" fontAlgn="auto" latinLnBrk="0" hangingPunct="1">
              <a:lnSpc>
                <a:spcPct val="100000"/>
              </a:lnSpc>
              <a:spcBef>
                <a:spcPts val="0"/>
              </a:spcBef>
              <a:spcAft>
                <a:spcPts val="800"/>
              </a:spcAft>
              <a:buClrTx/>
              <a:buSzPct val="90000"/>
              <a:buFont typeface="Arial" panose="020B0604020202020204" pitchFamily="34" charset="0"/>
              <a:buNone/>
              <a:tabLst/>
              <a:defRPr sz="1599">
                <a:solidFill>
                  <a:srgbClr val="000000"/>
                </a:solidFill>
              </a:defRPr>
            </a:lvl2pPr>
            <a:lvl3pPr marL="457112" indent="0">
              <a:buNone/>
              <a:defRPr/>
            </a:lvl3pPr>
            <a:lvl4pPr marL="685669" indent="0">
              <a:buNone/>
              <a:defRPr/>
            </a:lvl4pPr>
            <a:lvl5pPr marL="914224" indent="0">
              <a:buNone/>
              <a:defRPr/>
            </a:lvl5pPr>
          </a:lstStyle>
          <a:p>
            <a:pPr lvl="0"/>
            <a:r>
              <a:rPr lang="en-US"/>
              <a:t>Paragraph title Segoe UI bold 16</a:t>
            </a:r>
          </a:p>
          <a:p>
            <a:pPr lvl="1"/>
            <a:r>
              <a:rPr lang="en-US"/>
              <a:t>Body copy Segoe Regular 16. </a:t>
            </a:r>
            <a:r>
              <a:rPr lang="en-US" err="1"/>
              <a:t>Cavorest</a:t>
            </a:r>
            <a:r>
              <a:rPr lang="en-US"/>
              <a:t> a </a:t>
            </a:r>
            <a:r>
              <a:rPr lang="en-US" err="1"/>
              <a:t>aut</a:t>
            </a:r>
            <a:r>
              <a:rPr lang="en-US"/>
              <a:t> arum quam id eat ape </a:t>
            </a:r>
            <a:r>
              <a:rPr lang="en-US" err="1"/>
              <a:t>est</a:t>
            </a:r>
            <a:r>
              <a:rPr lang="en-US"/>
              <a:t>, qui </a:t>
            </a:r>
            <a:r>
              <a:rPr lang="en-US" err="1"/>
              <a:t>sinc</a:t>
            </a:r>
            <a:r>
              <a:rPr lang="en-US"/>
              <a:t>.</a:t>
            </a:r>
          </a:p>
        </p:txBody>
      </p:sp>
    </p:spTree>
    <p:extLst>
      <p:ext uri="{BB962C8B-B14F-4D97-AF65-F5344CB8AC3E}">
        <p14:creationId xmlns:p14="http://schemas.microsoft.com/office/powerpoint/2010/main" val="238626027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4" name="Table Placeholder 3"/>
          <p:cNvSpPr>
            <a:spLocks noGrp="1"/>
          </p:cNvSpPr>
          <p:nvPr>
            <p:ph type="tbl" sz="quarter" idx="10"/>
          </p:nvPr>
        </p:nvSpPr>
        <p:spPr>
          <a:xfrm>
            <a:off x="434975" y="2178049"/>
            <a:ext cx="11563350" cy="4373564"/>
          </a:xfrm>
        </p:spPr>
        <p:txBody>
          <a:bodyPr bIns="1737360" anchor="ctr">
            <a:noAutofit/>
          </a:bodyPr>
          <a:lstStyle>
            <a:lvl1pPr algn="ctr">
              <a:defRPr sz="2000">
                <a:solidFill>
                  <a:srgbClr val="000000"/>
                </a:solidFill>
                <a:latin typeface="+mj-lt"/>
              </a:defRPr>
            </a:lvl1pPr>
          </a:lstStyle>
          <a:p>
            <a:r>
              <a:rPr lang="en-US"/>
              <a:t>Click icon to add table</a:t>
            </a:r>
          </a:p>
        </p:txBody>
      </p:sp>
      <p:sp>
        <p:nvSpPr>
          <p:cNvPr id="5" name="Title Placeholder 1">
            <a:extLst>
              <a:ext uri="{FF2B5EF4-FFF2-40B4-BE49-F238E27FC236}">
                <a16:creationId xmlns:a16="http://schemas.microsoft.com/office/drawing/2014/main" id="{4F997AC3-87B6-4E0B-88C2-A05069E413C4}"/>
              </a:ext>
            </a:extLst>
          </p:cNvPr>
          <p:cNvSpPr>
            <a:spLocks noGrp="1"/>
          </p:cNvSpPr>
          <p:nvPr>
            <p:ph type="title" hasCustomPrompt="1"/>
          </p:nvPr>
        </p:nvSpPr>
        <p:spPr>
          <a:xfrm>
            <a:off x="434975" y="449265"/>
            <a:ext cx="11563350" cy="754061"/>
          </a:xfrm>
          <a:prstGeom prst="rect">
            <a:avLst/>
          </a:prstGeom>
        </p:spPr>
        <p:txBody>
          <a:bodyPr vert="horz" wrap="square" lIns="0" tIns="164592" rIns="0" bIns="0" rtlCol="0" anchor="t">
            <a:noAutofit/>
          </a:bodyPr>
          <a:lstStyle>
            <a:lvl1pPr>
              <a:defRPr>
                <a:solidFill>
                  <a:srgbClr val="000000"/>
                </a:solidFill>
              </a:defRPr>
            </a:lvl1pPr>
          </a:lstStyle>
          <a:p>
            <a:r>
              <a:rPr lang="en-US"/>
              <a:t>Table layout</a:t>
            </a:r>
          </a:p>
        </p:txBody>
      </p:sp>
    </p:spTree>
    <p:extLst>
      <p:ext uri="{BB962C8B-B14F-4D97-AF65-F5344CB8AC3E}">
        <p14:creationId xmlns:p14="http://schemas.microsoft.com/office/powerpoint/2010/main" val="350566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title white">
    <p:spTree>
      <p:nvGrpSpPr>
        <p:cNvPr id="1" name=""/>
        <p:cNvGrpSpPr/>
        <p:nvPr/>
      </p:nvGrpSpPr>
      <p:grpSpPr>
        <a:xfrm>
          <a:off x="0" y="0"/>
          <a:ext cx="0" cy="0"/>
          <a:chOff x="0" y="0"/>
          <a:chExt cx="0" cy="0"/>
        </a:xfrm>
      </p:grpSpPr>
      <p:sp>
        <p:nvSpPr>
          <p:cNvPr id="36" name="Title 35"/>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5282820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blue">
    <p:bg>
      <p:bgPr>
        <a:solidFill>
          <a:srgbClr val="0278D4"/>
        </a:solidFill>
        <a:effectLst/>
      </p:bgPr>
    </p:bg>
    <p:spTree>
      <p:nvGrpSpPr>
        <p:cNvPr id="1" name=""/>
        <p:cNvGrpSpPr/>
        <p:nvPr/>
      </p:nvGrpSpPr>
      <p:grpSpPr>
        <a:xfrm>
          <a:off x="0" y="0"/>
          <a:ext cx="0" cy="0"/>
          <a:chOff x="0" y="0"/>
          <a:chExt cx="0" cy="0"/>
        </a:xfrm>
      </p:grpSpPr>
      <p:sp>
        <p:nvSpPr>
          <p:cNvPr id="3" name="Title 35">
            <a:extLst>
              <a:ext uri="{FF2B5EF4-FFF2-40B4-BE49-F238E27FC236}">
                <a16:creationId xmlns:a16="http://schemas.microsoft.com/office/drawing/2014/main" id="{51E9DCD3-357B-4AF7-BDD2-18E09F714F4A}"/>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chemeClr val="tx2"/>
                </a:solidFill>
              </a:defRPr>
            </a:lvl1pPr>
          </a:lstStyle>
          <a:p>
            <a:pPr marL="0" lvl="0">
              <a:lnSpc>
                <a:spcPts val="5599"/>
              </a:lnSpc>
            </a:pPr>
            <a:r>
              <a:rPr lang="en-US"/>
              <a:t>Section title</a:t>
            </a:r>
          </a:p>
        </p:txBody>
      </p:sp>
    </p:spTree>
    <p:extLst>
      <p:ext uri="{BB962C8B-B14F-4D97-AF65-F5344CB8AC3E}">
        <p14:creationId xmlns:p14="http://schemas.microsoft.com/office/powerpoint/2010/main" val="17050381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pic>
        <p:nvPicPr>
          <p:cNvPr id="7" name="Picture 6" descr="A person in a blue shirt&#10;&#10;Description generated with high confidence">
            <a:extLst>
              <a:ext uri="{FF2B5EF4-FFF2-40B4-BE49-F238E27FC236}">
                <a16:creationId xmlns:a16="http://schemas.microsoft.com/office/drawing/2014/main" id="{6ED214DD-0EEC-4ACC-A022-15CDD9C0AD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434704" cy="6994521"/>
          </a:xfrm>
          <a:prstGeom prst="rect">
            <a:avLst/>
          </a:prstGeom>
        </p:spPr>
      </p:pic>
      <p:sp>
        <p:nvSpPr>
          <p:cNvPr id="5" name="Title 35">
            <a:extLst>
              <a:ext uri="{FF2B5EF4-FFF2-40B4-BE49-F238E27FC236}">
                <a16:creationId xmlns:a16="http://schemas.microsoft.com/office/drawing/2014/main" id="{8441881C-06B8-4CD2-ADC6-DFD3519E6A19}"/>
              </a:ext>
            </a:extLst>
          </p:cNvPr>
          <p:cNvSpPr>
            <a:spLocks noGrp="1"/>
          </p:cNvSpPr>
          <p:nvPr>
            <p:ph type="title" hasCustomPrompt="1"/>
          </p:nvPr>
        </p:nvSpPr>
        <p:spPr>
          <a:xfrm>
            <a:off x="434976" y="1207896"/>
            <a:ext cx="7627938" cy="3605405"/>
          </a:xfrm>
          <a:noFill/>
        </p:spPr>
        <p:txBody>
          <a:bodyPr vert="horz" wrap="square" lIns="0" tIns="0" rIns="0" bIns="0" rtlCol="0" anchor="t" anchorCtr="0">
            <a:noAutofit/>
          </a:bodyPr>
          <a:lstStyle>
            <a:lvl1pPr>
              <a:lnSpc>
                <a:spcPct val="90000"/>
              </a:lnSpc>
              <a:defRPr lang="en-US" sz="5399" spc="-150" dirty="0">
                <a:solidFill>
                  <a:srgbClr val="000000"/>
                </a:solidFill>
              </a:defRPr>
            </a:lvl1pPr>
          </a:lstStyle>
          <a:p>
            <a:pPr marL="0" lvl="0">
              <a:lnSpc>
                <a:spcPts val="5599"/>
              </a:lnSpc>
            </a:pPr>
            <a:r>
              <a:rPr lang="en-US"/>
              <a:t>Section title</a:t>
            </a:r>
          </a:p>
        </p:txBody>
      </p:sp>
    </p:spTree>
    <p:extLst>
      <p:ext uri="{BB962C8B-B14F-4D97-AF65-F5344CB8AC3E}">
        <p14:creationId xmlns:p14="http://schemas.microsoft.com/office/powerpoint/2010/main" val="41003907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20341562"/>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hank you whit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F07DE85-B70F-4309-8506-6C011BC20860}"/>
              </a:ext>
            </a:extLst>
          </p:cNvPr>
          <p:cNvSpPr>
            <a:spLocks noGrp="1"/>
          </p:cNvSpPr>
          <p:nvPr>
            <p:ph type="title" hasCustomPrompt="1"/>
          </p:nvPr>
        </p:nvSpPr>
        <p:spPr>
          <a:xfrm>
            <a:off x="434975" y="1866136"/>
            <a:ext cx="7627938" cy="1502727"/>
          </a:xfrm>
          <a:noFill/>
        </p:spPr>
        <p:txBody>
          <a:bodyPr lIns="0" tIns="0" rIns="0" bIns="0" anchor="t" anchorCtr="0"/>
          <a:lstStyle>
            <a:lvl1pPr>
              <a:lnSpc>
                <a:spcPct val="100000"/>
              </a:lnSpc>
              <a:spcAft>
                <a:spcPts val="1299"/>
              </a:spcAft>
              <a:defRPr sz="2600" spc="-150" baseline="0">
                <a:solidFill>
                  <a:schemeClr val="accent1"/>
                </a:solidFill>
              </a:defRPr>
            </a:lvl1pPr>
          </a:lstStyle>
          <a:p>
            <a:r>
              <a:rPr lang="en-US"/>
              <a:t>Thank you.</a:t>
            </a:r>
          </a:p>
        </p:txBody>
      </p:sp>
      <p:sp>
        <p:nvSpPr>
          <p:cNvPr id="7" name="Text Box 3">
            <a:extLst>
              <a:ext uri="{FF2B5EF4-FFF2-40B4-BE49-F238E27FC236}">
                <a16:creationId xmlns:a16="http://schemas.microsoft.com/office/drawing/2014/main" id="{F3523A4C-09FD-49AC-AA6D-1A6E7B7893EE}"/>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rgbClr val="000000"/>
                </a:solidFill>
                <a:cs typeface="Segoe UI" pitchFamily="34" charset="0"/>
              </a:rPr>
              <a:t>© Copyright Microsoft Corporation. All rights reserved. </a:t>
            </a:r>
          </a:p>
        </p:txBody>
      </p:sp>
      <p:pic>
        <p:nvPicPr>
          <p:cNvPr id="8" name="Picture 7">
            <a:extLst>
              <a:ext uri="{FF2B5EF4-FFF2-40B4-BE49-F238E27FC236}">
                <a16:creationId xmlns:a16="http://schemas.microsoft.com/office/drawing/2014/main" id="{944C8B45-9D01-4389-94BD-CBAF3D8B35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38158" y="445839"/>
            <a:ext cx="914400" cy="194005"/>
          </a:xfrm>
          <a:prstGeom prst="rect">
            <a:avLst/>
          </a:prstGeom>
        </p:spPr>
      </p:pic>
    </p:spTree>
    <p:extLst>
      <p:ext uri="{BB962C8B-B14F-4D97-AF65-F5344CB8AC3E}">
        <p14:creationId xmlns:p14="http://schemas.microsoft.com/office/powerpoint/2010/main" val="1455757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ank you blue">
    <p:bg>
      <p:bgPr>
        <a:solidFill>
          <a:srgbClr val="02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34976" y="1866136"/>
            <a:ext cx="7627938" cy="1502727"/>
          </a:xfrm>
          <a:noFill/>
        </p:spPr>
        <p:txBody>
          <a:bodyPr lIns="0" tIns="0" rIns="0" bIns="0" anchor="t" anchorCtr="0"/>
          <a:lstStyle>
            <a:lvl1pPr>
              <a:lnSpc>
                <a:spcPct val="100000"/>
              </a:lnSpc>
              <a:spcAft>
                <a:spcPts val="1299"/>
              </a:spcAft>
              <a:defRPr sz="2600" spc="-150" baseline="0">
                <a:solidFill>
                  <a:schemeClr val="bg2"/>
                </a:solidFill>
              </a:defRPr>
            </a:lvl1pPr>
          </a:lstStyle>
          <a:p>
            <a:r>
              <a:rPr lang="en-US"/>
              <a:t>Thank you.</a:t>
            </a:r>
          </a:p>
        </p:txBody>
      </p:sp>
      <p:sp>
        <p:nvSpPr>
          <p:cNvPr id="4" name="Text Box 3">
            <a:extLst>
              <a:ext uri="{FF2B5EF4-FFF2-40B4-BE49-F238E27FC236}">
                <a16:creationId xmlns:a16="http://schemas.microsoft.com/office/drawing/2014/main" id="{1688BD8D-D2E4-4DFC-B39C-D55D84362354}"/>
              </a:ext>
            </a:extLst>
          </p:cNvPr>
          <p:cNvSpPr txBox="1">
            <a:spLocks noChangeArrowheads="1"/>
          </p:cNvSpPr>
          <p:nvPr userDrawn="1"/>
        </p:nvSpPr>
        <p:spPr bwMode="blackWhite">
          <a:xfrm>
            <a:off x="437086" y="6444246"/>
            <a:ext cx="4572000" cy="109866"/>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111" eaLnBrk="0" hangingPunct="0"/>
            <a:r>
              <a:rPr lang="en-US" sz="700">
                <a:solidFill>
                  <a:schemeClr val="bg2"/>
                </a:solidFill>
                <a:cs typeface="Segoe UI" pitchFamily="34" charset="0"/>
              </a:rPr>
              <a:t>© Copyright Microsoft Corporation. All rights reserved. </a:t>
            </a:r>
          </a:p>
        </p:txBody>
      </p:sp>
      <p:pic>
        <p:nvPicPr>
          <p:cNvPr id="6" name="Picture 5">
            <a:extLst>
              <a:ext uri="{FF2B5EF4-FFF2-40B4-BE49-F238E27FC236}">
                <a16:creationId xmlns:a16="http://schemas.microsoft.com/office/drawing/2014/main" id="{543D6C48-3EEE-4B3F-A414-320F7597CEC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34975" y="447167"/>
            <a:ext cx="1392270" cy="229109"/>
          </a:xfrm>
          <a:prstGeom prst="rect">
            <a:avLst/>
          </a:prstGeom>
        </p:spPr>
      </p:pic>
    </p:spTree>
    <p:extLst>
      <p:ext uri="{BB962C8B-B14F-4D97-AF65-F5344CB8AC3E}">
        <p14:creationId xmlns:p14="http://schemas.microsoft.com/office/powerpoint/2010/main" val="30560842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2"/>
            <a:ext cx="4248092" cy="313904"/>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6" name="Picture 15" descr="A person sitting at a table using a computer&#10;&#10;Description automatically generated">
            <a:extLst>
              <a:ext uri="{FF2B5EF4-FFF2-40B4-BE49-F238E27FC236}">
                <a16:creationId xmlns:a16="http://schemas.microsoft.com/office/drawing/2014/main" id="{C18A40F7-366E-4159-91E1-4993F794941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334000" y="-1"/>
            <a:ext cx="7102475" cy="6994525"/>
          </a:xfrm>
          <a:prstGeom prst="rect">
            <a:avLst/>
          </a:prstGeom>
        </p:spPr>
      </p:pic>
      <p:pic>
        <p:nvPicPr>
          <p:cNvPr id="19" name="Picture 18">
            <a:extLst>
              <a:ext uri="{FF2B5EF4-FFF2-40B4-BE49-F238E27FC236}">
                <a16:creationId xmlns:a16="http://schemas.microsoft.com/office/drawing/2014/main" id="{AD2ACA0A-F32A-4532-9FBD-221FA7CE291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15986680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Title Only">
    <p:bg>
      <p:bgPr>
        <a:solidFill>
          <a:srgbClr val="F2F2F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361891"/>
            <a:ext cx="11889564" cy="917575"/>
          </a:xfr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23685837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4" y="2473943"/>
            <a:ext cx="4663678" cy="1130181"/>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4" y="4041282"/>
            <a:ext cx="4663678" cy="313904"/>
          </a:xfrm>
          <a:noFill/>
        </p:spPr>
        <p:txBody>
          <a:bodyPr wrap="square" lIns="0" tIns="0" rIns="0" bIns="0">
            <a:spAutoFit/>
          </a:bodyPr>
          <a:lstStyle>
            <a:lvl1pPr marL="0" indent="0">
              <a:spcBef>
                <a:spcPts val="0"/>
              </a:spcBef>
              <a:buNone/>
              <a:defRPr sz="204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12" name="Picture 11">
            <a:extLst>
              <a:ext uri="{FF2B5EF4-FFF2-40B4-BE49-F238E27FC236}">
                <a16:creationId xmlns:a16="http://schemas.microsoft.com/office/drawing/2014/main" id="{99F328AE-26F0-42B9-988D-535B1145C96D}"/>
              </a:ext>
            </a:extLst>
          </p:cNvPr>
          <p:cNvPicPr>
            <a:picLocks noChangeAspect="1"/>
          </p:cNvPicPr>
          <p:nvPr userDrawn="1"/>
        </p:nvPicPr>
        <p:blipFill>
          <a:blip r:embed="rId3"/>
          <a:stretch>
            <a:fillRect/>
          </a:stretch>
        </p:blipFill>
        <p:spPr>
          <a:xfrm>
            <a:off x="6376099" y="816028"/>
            <a:ext cx="5125236" cy="5362469"/>
          </a:xfrm>
          <a:prstGeom prst="rect">
            <a:avLst/>
          </a:prstGeom>
        </p:spPr>
      </p:pic>
    </p:spTree>
    <p:extLst>
      <p:ext uri="{BB962C8B-B14F-4D97-AF65-F5344CB8AC3E}">
        <p14:creationId xmlns:p14="http://schemas.microsoft.com/office/powerpoint/2010/main" val="6390419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quare photo">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270E26-89BA-4369-9EF4-1B9EBAA3D00B}"/>
              </a:ext>
            </a:extLst>
          </p:cNvPr>
          <p:cNvSpPr/>
          <p:nvPr userDrawn="1"/>
        </p:nvSpPr>
        <p:spPr bwMode="auto">
          <a:xfrm>
            <a:off x="5440958" y="0"/>
            <a:ext cx="6995517" cy="6994525"/>
          </a:xfrm>
          <a:prstGeom prst="rect">
            <a:avLst/>
          </a:prstGeom>
          <a:solidFill>
            <a:srgbClr val="D2D2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2"/>
            <a:ext cx="4248092" cy="313904"/>
          </a:xfrm>
          <a:noFill/>
        </p:spPr>
        <p:txBody>
          <a:bodyPr wrap="square" lIns="0" tIns="0" rIns="0" bIns="0">
            <a:spAutoFit/>
          </a:bodyPr>
          <a:lstStyle>
            <a:lvl1pPr marL="0" indent="0">
              <a:spcBef>
                <a:spcPts val="0"/>
              </a:spcBef>
              <a:buNone/>
              <a:defRPr sz="204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9" name="MS logo gray - EMF" descr="Microsoft logo, gray text version">
            <a:extLst>
              <a:ext uri="{FF2B5EF4-FFF2-40B4-BE49-F238E27FC236}">
                <a16:creationId xmlns:a16="http://schemas.microsoft.com/office/drawing/2014/main" id="{D03FE64B-525F-4B73-8C45-B4BC3BAD6A2D}"/>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pic>
        <p:nvPicPr>
          <p:cNvPr id="10" name="Picture 9">
            <a:extLst>
              <a:ext uri="{FF2B5EF4-FFF2-40B4-BE49-F238E27FC236}">
                <a16:creationId xmlns:a16="http://schemas.microsoft.com/office/drawing/2014/main" id="{95964678-FE6C-4226-A11B-8D452DA7808C}"/>
              </a:ext>
            </a:extLst>
          </p:cNvPr>
          <p:cNvPicPr>
            <a:picLocks noChangeAspect="1"/>
          </p:cNvPicPr>
          <p:nvPr userDrawn="1"/>
        </p:nvPicPr>
        <p:blipFill>
          <a:blip r:embed="rId3"/>
          <a:stretch>
            <a:fillRect/>
          </a:stretch>
        </p:blipFill>
        <p:spPr>
          <a:xfrm>
            <a:off x="6376099" y="816028"/>
            <a:ext cx="5125236" cy="5362469"/>
          </a:xfrm>
          <a:prstGeom prst="rect">
            <a:avLst/>
          </a:prstGeom>
        </p:spPr>
      </p:pic>
    </p:spTree>
    <p:extLst>
      <p:ext uri="{BB962C8B-B14F-4D97-AF65-F5344CB8AC3E}">
        <p14:creationId xmlns:p14="http://schemas.microsoft.com/office/powerpoint/2010/main" val="3374103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600059" y="2473827"/>
            <a:ext cx="4251462" cy="1130053"/>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93713" y="4041282"/>
            <a:ext cx="4248092" cy="313904"/>
          </a:xfrm>
          <a:noFill/>
        </p:spPr>
        <p:txBody>
          <a:bodyPr wrap="square" lIns="0" tIns="0" rIns="0" bIns="0">
            <a:spAutoFit/>
          </a:bodyPr>
          <a:lstStyle>
            <a:lvl1pPr marL="0" indent="0">
              <a:spcBef>
                <a:spcPts val="0"/>
              </a:spcBef>
              <a:buNone/>
              <a:defRPr sz="204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8" name="Rectangle 7">
            <a:extLst>
              <a:ext uri="{FF2B5EF4-FFF2-40B4-BE49-F238E27FC236}">
                <a16:creationId xmlns:a16="http://schemas.microsoft.com/office/drawing/2014/main" id="{9D026004-6E63-4034-A1B0-34BE8CEF3D76}"/>
              </a:ext>
            </a:extLst>
          </p:cNvPr>
          <p:cNvSpPr/>
          <p:nvPr userDrawn="1"/>
        </p:nvSpPr>
        <p:spPr bwMode="auto">
          <a:xfrm>
            <a:off x="5440958" y="0"/>
            <a:ext cx="6995517" cy="6994525"/>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l" defTabSz="951028" fontAlgn="base">
              <a:spcBef>
                <a:spcPct val="0"/>
              </a:spcBef>
              <a:spcAft>
                <a:spcPct val="0"/>
              </a:spcAft>
            </a:pPr>
            <a:endParaRPr lang="en-US" sz="2040" err="1">
              <a:solidFill>
                <a:srgbClr val="00240D"/>
              </a:solidFill>
              <a:ea typeface="Segoe UI" pitchFamily="34" charset="0"/>
              <a:cs typeface="Segoe UI" pitchFamily="34" charset="0"/>
            </a:endParaRPr>
          </a:p>
        </p:txBody>
      </p:sp>
      <p:pic>
        <p:nvPicPr>
          <p:cNvPr id="12" name="Picture 11">
            <a:extLst>
              <a:ext uri="{FF2B5EF4-FFF2-40B4-BE49-F238E27FC236}">
                <a16:creationId xmlns:a16="http://schemas.microsoft.com/office/drawing/2014/main" id="{5FC1A9B4-AD16-4E53-919C-38204BAF9E3C}"/>
              </a:ext>
            </a:extLst>
          </p:cNvPr>
          <p:cNvPicPr>
            <a:picLocks noChangeAspect="1"/>
          </p:cNvPicPr>
          <p:nvPr userDrawn="1"/>
        </p:nvPicPr>
        <p:blipFill>
          <a:blip r:embed="rId3"/>
          <a:stretch>
            <a:fillRect/>
          </a:stretch>
        </p:blipFill>
        <p:spPr>
          <a:xfrm>
            <a:off x="6376099" y="816028"/>
            <a:ext cx="5125236" cy="5362469"/>
          </a:xfrm>
          <a:prstGeom prst="rect">
            <a:avLst/>
          </a:prstGeom>
        </p:spPr>
      </p:pic>
    </p:spTree>
    <p:extLst>
      <p:ext uri="{BB962C8B-B14F-4D97-AF65-F5344CB8AC3E}">
        <p14:creationId xmlns:p14="http://schemas.microsoft.com/office/powerpoint/2010/main" val="16275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2"/>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95914" y="597450"/>
            <a:ext cx="1393840" cy="298433"/>
          </a:xfrm>
          <a:prstGeom prst="rect">
            <a:avLst/>
          </a:prstGeom>
        </p:spPr>
      </p:pic>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72"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2"/>
            <a:ext cx="9327356" cy="313904"/>
          </a:xfrm>
          <a:noFill/>
        </p:spPr>
        <p:txBody>
          <a:bodyPr wrap="square" lIns="0" tIns="0" rIns="0" bIns="0">
            <a:spAutoFit/>
          </a:bodyPr>
          <a:lstStyle>
            <a:lvl1pPr marL="0" indent="0">
              <a:spcBef>
                <a:spcPts val="0"/>
              </a:spcBef>
              <a:buNone/>
              <a:defRPr sz="204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6437543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644874"/>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79480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95915" y="1464074"/>
            <a:ext cx="11239464" cy="1644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454113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525448" y="1463669"/>
            <a:ext cx="5316593" cy="1682523"/>
          </a:xfrm>
        </p:spPr>
        <p:txBody>
          <a:bodyPr wrap="square">
            <a:spAutoFit/>
          </a:bodyPr>
          <a:lstStyle>
            <a:lvl1pPr marL="0" indent="0">
              <a:spcBef>
                <a:spcPts val="1248"/>
              </a:spcBef>
              <a:buClr>
                <a:schemeClr val="tx1"/>
              </a:buClr>
              <a:buFont typeface="Wingdings" panose="05000000000000000000" pitchFamily="2" charset="2"/>
              <a:buNone/>
              <a:defRPr sz="2856" b="0">
                <a:latin typeface="Segoe UI Semilight" panose="020B0402040204020203" pitchFamily="34" charset="0"/>
                <a:cs typeface="Segoe UI Semilight" panose="020B0402040204020203" pitchFamily="34" charset="0"/>
              </a:defRPr>
            </a:lvl1pPr>
            <a:lvl2pPr marL="260674" indent="0">
              <a:buFont typeface="Wingdings" panose="05000000000000000000" pitchFamily="2" charset="2"/>
              <a:buNone/>
              <a:defRPr sz="2040" b="0"/>
            </a:lvl2pPr>
            <a:lvl3pPr marL="459822" indent="0">
              <a:buFont typeface="Wingdings" panose="05000000000000000000" pitchFamily="2" charset="2"/>
              <a:buNone/>
              <a:tabLst/>
              <a:defRPr sz="1632" b="0"/>
            </a:lvl3pPr>
            <a:lvl4pPr marL="665446" indent="0">
              <a:buFont typeface="Wingdings" panose="05000000000000000000" pitchFamily="2" charset="2"/>
              <a:buNone/>
              <a:defRPr sz="1428" b="0"/>
            </a:lvl4pPr>
            <a:lvl5pPr marL="871071" indent="0">
              <a:buFont typeface="Wingdings" panose="05000000000000000000" pitchFamily="2" charset="2"/>
              <a:buNone/>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665234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5914" y="1466097"/>
            <a:ext cx="5316593" cy="1682523"/>
          </a:xfrm>
        </p:spPr>
        <p:txBody>
          <a:bodyPr wrap="square">
            <a:spAutoFit/>
          </a:bodyPr>
          <a:lstStyle>
            <a:lvl1pPr marL="236387" indent="-236387">
              <a:spcBef>
                <a:spcPts val="1248"/>
              </a:spcBef>
              <a:buClr>
                <a:schemeClr val="tx1"/>
              </a:buClr>
              <a:buFont typeface="Wingdings" panose="05000000000000000000" pitchFamily="2" charset="2"/>
              <a:buChar char=""/>
              <a:defRPr sz="2856"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40" b="0"/>
            </a:lvl2pPr>
            <a:lvl3pPr marL="652494" indent="-192672">
              <a:buFont typeface="Wingdings" panose="05000000000000000000" pitchFamily="2" charset="2"/>
              <a:buChar char=""/>
              <a:tabLst/>
              <a:defRPr sz="1632" b="0"/>
            </a:lvl3pPr>
            <a:lvl4pPr marL="845166" indent="-179720">
              <a:buFont typeface="Wingdings" panose="05000000000000000000" pitchFamily="2" charset="2"/>
              <a:buChar char=""/>
              <a:defRPr sz="1428" b="0"/>
            </a:lvl4pPr>
            <a:lvl5pPr marL="1044314" indent="-173243">
              <a:buFont typeface="Wingdings" panose="05000000000000000000" pitchFamily="2" charset="2"/>
              <a:buChar char=""/>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518045" y="1466097"/>
            <a:ext cx="5316593" cy="1682523"/>
          </a:xfrm>
        </p:spPr>
        <p:txBody>
          <a:bodyPr wrap="square">
            <a:spAutoFit/>
          </a:bodyPr>
          <a:lstStyle>
            <a:lvl1pPr marL="236387" indent="-236387">
              <a:spcBef>
                <a:spcPts val="1248"/>
              </a:spcBef>
              <a:buClr>
                <a:schemeClr val="tx1"/>
              </a:buClr>
              <a:buFont typeface="Wingdings" panose="05000000000000000000" pitchFamily="2" charset="2"/>
              <a:buChar char=""/>
              <a:defRPr sz="2856" b="0">
                <a:latin typeface="Segoe UI Semilight" panose="020B0402040204020203" pitchFamily="34" charset="0"/>
                <a:cs typeface="Segoe UI Semilight" panose="020B0402040204020203" pitchFamily="34" charset="0"/>
              </a:defRPr>
            </a:lvl1pPr>
            <a:lvl2pPr marL="435536" indent="-174862">
              <a:buFont typeface="Wingdings" panose="05000000000000000000" pitchFamily="2" charset="2"/>
              <a:buChar char=""/>
              <a:defRPr sz="2040" b="0"/>
            </a:lvl2pPr>
            <a:lvl3pPr marL="652494" indent="-192672">
              <a:buFont typeface="Wingdings" panose="05000000000000000000" pitchFamily="2" charset="2"/>
              <a:buChar char=""/>
              <a:tabLst/>
              <a:defRPr sz="1632" b="0"/>
            </a:lvl3pPr>
            <a:lvl4pPr marL="845166" indent="-179720">
              <a:buFont typeface="Wingdings" panose="05000000000000000000" pitchFamily="2" charset="2"/>
              <a:buChar char=""/>
              <a:defRPr sz="1428" b="0"/>
            </a:lvl4pPr>
            <a:lvl5pPr marL="1044314" indent="-173243">
              <a:buFont typeface="Wingdings" panose="05000000000000000000" pitchFamily="2" charset="2"/>
              <a:buChar char=""/>
              <a:tabLst/>
              <a:defRPr sz="1428"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556380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2759139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95915" y="3039097"/>
            <a:ext cx="9327356" cy="565027"/>
          </a:xfrm>
          <a:noFill/>
        </p:spPr>
        <p:txBody>
          <a:bodyPr lIns="0" tIns="0" rIns="0" bIns="0" anchor="b" anchorCtr="0">
            <a:spAutoFit/>
          </a:bodyPr>
          <a:lstStyle>
            <a:lvl1pPr>
              <a:defRPr sz="3600"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95915" y="4041282"/>
            <a:ext cx="9327356" cy="313904"/>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Picture 5">
            <a:extLst>
              <a:ext uri="{FF2B5EF4-FFF2-40B4-BE49-F238E27FC236}">
                <a16:creationId xmlns:a16="http://schemas.microsoft.com/office/drawing/2014/main" id="{36744C7B-1155-4DEA-A83C-0EE12AC0CD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6769" y="568958"/>
            <a:ext cx="2532536" cy="561420"/>
          </a:xfrm>
          <a:prstGeom prst="rect">
            <a:avLst/>
          </a:prstGeom>
        </p:spPr>
      </p:pic>
    </p:spTree>
    <p:extLst>
      <p:ext uri="{BB962C8B-B14F-4D97-AF65-F5344CB8AC3E}">
        <p14:creationId xmlns:p14="http://schemas.microsoft.com/office/powerpoint/2010/main" val="20663826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381286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95915" y="466302"/>
            <a:ext cx="5618874" cy="379824"/>
          </a:xfrm>
        </p:spPr>
        <p:txBody>
          <a:bodyPr tIns="64008"/>
          <a:lstStyle>
            <a:lvl1pPr>
              <a:defRPr sz="204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54708268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5" y="2065976"/>
            <a:ext cx="4245437" cy="1130053"/>
          </a:xfrm>
        </p:spPr>
        <p:txBody>
          <a:bodyPr wrap="square" rIns="0" anchor="b">
            <a:spAutoFit/>
          </a:bodyPr>
          <a:lstStyle>
            <a:lvl1pPr>
              <a:lnSpc>
                <a:spcPct val="100000"/>
              </a:lnSpc>
              <a:defRPr sz="3672" b="0" spc="-5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95915" y="3605925"/>
            <a:ext cx="4245890" cy="313904"/>
          </a:xfrm>
        </p:spPr>
        <p:txBody>
          <a:bodyPr/>
          <a:lstStyle>
            <a:lvl1pPr marL="0" indent="0">
              <a:buNone/>
              <a:defRPr sz="2040">
                <a:latin typeface="+mn-lt"/>
              </a:defRPr>
            </a:lvl1pPr>
            <a:lvl2pPr marL="233149" indent="0">
              <a:buNone/>
              <a:defRPr/>
            </a:lvl2pPr>
            <a:lvl3pPr marL="466298" indent="0">
              <a:buNone/>
              <a:defRPr/>
            </a:lvl3pPr>
            <a:lvl4pPr marL="675162" indent="0">
              <a:buNone/>
              <a:defRPr/>
            </a:lvl4pPr>
            <a:lvl5pPr marL="872691" indent="0">
              <a:buNone/>
              <a:defRPr/>
            </a:lvl5pPr>
          </a:lstStyle>
          <a:p>
            <a:pPr lvl="0"/>
            <a:r>
              <a:rPr lang="en-US"/>
              <a:t>Click to edit Master text styles</a:t>
            </a:r>
          </a:p>
        </p:txBody>
      </p:sp>
      <p:sp>
        <p:nvSpPr>
          <p:cNvPr id="5" name="Picture Placeholder">
            <a:extLst>
              <a:ext uri="{FF2B5EF4-FFF2-40B4-BE49-F238E27FC236}">
                <a16:creationId xmlns:a16="http://schemas.microsoft.com/office/drawing/2014/main" id="{6178F5D2-7CA2-4202-8FD2-95D8F7A2E98D}"/>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04493173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276">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737" y="2932236"/>
            <a:ext cx="4245437" cy="1130053"/>
          </a:xfrm>
        </p:spPr>
        <p:txBody>
          <a:bodyPr wrap="square" rIns="0" anchor="ctr" anchorCtr="0">
            <a:spAutoFit/>
          </a:bodyPr>
          <a:lstStyle>
            <a:lvl1pPr>
              <a:lnSpc>
                <a:spcPct val="100000"/>
              </a:lnSpc>
              <a:defRPr sz="3672" b="0" spc="-5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id="{3956AAB8-C2DF-40F3-A72B-0FA6F47702E6}"/>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08987691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5914" y="3040994"/>
            <a:ext cx="4243947" cy="878930"/>
          </a:xfrm>
        </p:spPr>
        <p:txBody>
          <a:bodyPr wrap="square" anchor="t">
            <a:spAutoFit/>
          </a:bodyPr>
          <a:lstStyle>
            <a:lvl1pPr>
              <a:lnSpc>
                <a:spcPct val="100000"/>
              </a:lnSpc>
              <a:defRPr sz="2856" b="0" spc="0"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smaller text</a:t>
            </a:r>
          </a:p>
        </p:txBody>
      </p:sp>
      <p:sp>
        <p:nvSpPr>
          <p:cNvPr id="4" name="Picture Placeholder">
            <a:extLst>
              <a:ext uri="{FF2B5EF4-FFF2-40B4-BE49-F238E27FC236}">
                <a16:creationId xmlns:a16="http://schemas.microsoft.com/office/drawing/2014/main" id="{18102CFD-D7DD-461F-B675-FAE01404E555}"/>
              </a:ext>
            </a:extLst>
          </p:cNvPr>
          <p:cNvSpPr>
            <a:spLocks noGrp="1"/>
          </p:cNvSpPr>
          <p:nvPr>
            <p:ph type="pic" sz="quarter" idx="11" hasCustomPrompt="1"/>
          </p:nvPr>
        </p:nvSpPr>
        <p:spPr bwMode="gray">
          <a:xfrm>
            <a:off x="5440958" y="0"/>
            <a:ext cx="6995517" cy="6994525"/>
          </a:xfrm>
          <a:blipFill>
            <a:blip r:embed="rId2"/>
            <a:stretch>
              <a:fillRect/>
            </a:stretch>
          </a:blipFill>
        </p:spPr>
        <p:txBody>
          <a:bodyPr lIns="0" tIns="2011680" rIns="0" anchor="t" anchorCtr="0">
            <a:noAutofit/>
          </a:bodyPr>
          <a:lstStyle>
            <a:lvl1pPr marL="0" indent="0" algn="ctr">
              <a:lnSpc>
                <a:spcPct val="100000"/>
              </a:lnSpc>
              <a:buNone/>
              <a:defRPr sz="1632"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17118783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pic>
        <p:nvPicPr>
          <p:cNvPr id="9" name="Picture 8">
            <a:extLst>
              <a:ext uri="{FF2B5EF4-FFF2-40B4-BE49-F238E27FC236}">
                <a16:creationId xmlns:a16="http://schemas.microsoft.com/office/drawing/2014/main" id="{E631573B-58F8-43B4-8E3E-6F895442CB9B}"/>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42912559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3607"/>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96951" y="4056498"/>
            <a:ext cx="9327356" cy="313904"/>
          </a:xfrm>
          <a:noFill/>
        </p:spPr>
        <p:txBody>
          <a:bodyPr lIns="0" tIns="0" rIns="0" bIns="0">
            <a:spAutoFit/>
          </a:bodyPr>
          <a:lstStyle>
            <a:lvl1pPr marL="0" indent="0">
              <a:spcBef>
                <a:spcPts val="0"/>
              </a:spcBef>
              <a:spcAft>
                <a:spcPts val="0"/>
              </a:spcAft>
              <a:buFont typeface="Arial" panose="020B0604020202020204" pitchFamily="34" charset="0"/>
              <a:buNone/>
              <a:defRPr sz="204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11979744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pic>
        <p:nvPicPr>
          <p:cNvPr id="6" name="Picture 5">
            <a:extLst>
              <a:ext uri="{FF2B5EF4-FFF2-40B4-BE49-F238E27FC236}">
                <a16:creationId xmlns:a16="http://schemas.microsoft.com/office/drawing/2014/main" id="{C381C0FB-0396-463F-9527-BACCE968684E}"/>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763111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3215793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951" y="3096243"/>
            <a:ext cx="9327356" cy="508524"/>
          </a:xfrm>
          <a:noFill/>
        </p:spPr>
        <p:txBody>
          <a:bodyPr lIns="0" tIns="0" rIns="0" bIns="0" anchor="b" anchorCtr="0">
            <a:spAutoFit/>
          </a:bodyPr>
          <a:lstStyle>
            <a:lvl1pPr algn="l" defTabSz="951304" rtl="0" eaLnBrk="1" latinLnBrk="0" hangingPunct="1">
              <a:lnSpc>
                <a:spcPct val="90000"/>
              </a:lnSpc>
              <a:spcBef>
                <a:spcPct val="0"/>
              </a:spcBef>
              <a:buNone/>
              <a:defRPr lang="en-US" sz="3672" b="0"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6" name="Picture 5">
            <a:extLst>
              <a:ext uri="{FF2B5EF4-FFF2-40B4-BE49-F238E27FC236}">
                <a16:creationId xmlns:a16="http://schemas.microsoft.com/office/drawing/2014/main" id="{869F059F-BD0F-4211-86F6-E960C3EC183D}"/>
              </a:ext>
            </a:extLst>
          </p:cNvPr>
          <p:cNvPicPr>
            <a:picLocks noChangeAspect="1"/>
          </p:cNvPicPr>
          <p:nvPr userDrawn="1"/>
        </p:nvPicPr>
        <p:blipFill>
          <a:blip r:embed="rId2"/>
          <a:stretch>
            <a:fillRect/>
          </a:stretch>
        </p:blipFill>
        <p:spPr>
          <a:xfrm>
            <a:off x="9531393" y="3976092"/>
            <a:ext cx="2310788" cy="2417747"/>
          </a:xfrm>
          <a:prstGeom prst="rect">
            <a:avLst/>
          </a:prstGeom>
        </p:spPr>
      </p:pic>
    </p:spTree>
    <p:extLst>
      <p:ext uri="{BB962C8B-B14F-4D97-AF65-F5344CB8AC3E}">
        <p14:creationId xmlns:p14="http://schemas.microsoft.com/office/powerpoint/2010/main" val="30960939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248.xml"/><Relationship Id="rId18" Type="http://schemas.openxmlformats.org/officeDocument/2006/relationships/slideLayout" Target="../slideLayouts/slideLayout253.xml"/><Relationship Id="rId26" Type="http://schemas.openxmlformats.org/officeDocument/2006/relationships/slideLayout" Target="../slideLayouts/slideLayout261.xml"/><Relationship Id="rId3" Type="http://schemas.openxmlformats.org/officeDocument/2006/relationships/slideLayout" Target="../slideLayouts/slideLayout238.xml"/><Relationship Id="rId21" Type="http://schemas.openxmlformats.org/officeDocument/2006/relationships/slideLayout" Target="../slideLayouts/slideLayout256.xml"/><Relationship Id="rId34" Type="http://schemas.openxmlformats.org/officeDocument/2006/relationships/slideLayout" Target="../slideLayouts/slideLayout269.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17" Type="http://schemas.openxmlformats.org/officeDocument/2006/relationships/slideLayout" Target="../slideLayouts/slideLayout252.xml"/><Relationship Id="rId25" Type="http://schemas.openxmlformats.org/officeDocument/2006/relationships/slideLayout" Target="../slideLayouts/slideLayout260.xml"/><Relationship Id="rId33" Type="http://schemas.openxmlformats.org/officeDocument/2006/relationships/slideLayout" Target="../slideLayouts/slideLayout268.xml"/><Relationship Id="rId2" Type="http://schemas.openxmlformats.org/officeDocument/2006/relationships/slideLayout" Target="../slideLayouts/slideLayout237.xml"/><Relationship Id="rId16" Type="http://schemas.openxmlformats.org/officeDocument/2006/relationships/slideLayout" Target="../slideLayouts/slideLayout251.xml"/><Relationship Id="rId20" Type="http://schemas.openxmlformats.org/officeDocument/2006/relationships/slideLayout" Target="../slideLayouts/slideLayout255.xml"/><Relationship Id="rId29" Type="http://schemas.openxmlformats.org/officeDocument/2006/relationships/slideLayout" Target="../slideLayouts/slideLayout264.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24" Type="http://schemas.openxmlformats.org/officeDocument/2006/relationships/slideLayout" Target="../slideLayouts/slideLayout259.xml"/><Relationship Id="rId32" Type="http://schemas.openxmlformats.org/officeDocument/2006/relationships/slideLayout" Target="../slideLayouts/slideLayout267.xml"/><Relationship Id="rId5" Type="http://schemas.openxmlformats.org/officeDocument/2006/relationships/slideLayout" Target="../slideLayouts/slideLayout240.xml"/><Relationship Id="rId15" Type="http://schemas.openxmlformats.org/officeDocument/2006/relationships/slideLayout" Target="../slideLayouts/slideLayout250.xml"/><Relationship Id="rId23" Type="http://schemas.openxmlformats.org/officeDocument/2006/relationships/slideLayout" Target="../slideLayouts/slideLayout258.xml"/><Relationship Id="rId28" Type="http://schemas.openxmlformats.org/officeDocument/2006/relationships/slideLayout" Target="../slideLayouts/slideLayout263.xml"/><Relationship Id="rId36" Type="http://schemas.openxmlformats.org/officeDocument/2006/relationships/theme" Target="../theme/theme10.xml"/><Relationship Id="rId10" Type="http://schemas.openxmlformats.org/officeDocument/2006/relationships/slideLayout" Target="../slideLayouts/slideLayout245.xml"/><Relationship Id="rId19" Type="http://schemas.openxmlformats.org/officeDocument/2006/relationships/slideLayout" Target="../slideLayouts/slideLayout254.xml"/><Relationship Id="rId31" Type="http://schemas.openxmlformats.org/officeDocument/2006/relationships/slideLayout" Target="../slideLayouts/slideLayout266.xml"/><Relationship Id="rId4" Type="http://schemas.openxmlformats.org/officeDocument/2006/relationships/slideLayout" Target="../slideLayouts/slideLayout239.xml"/><Relationship Id="rId9" Type="http://schemas.openxmlformats.org/officeDocument/2006/relationships/slideLayout" Target="../slideLayouts/slideLayout244.xml"/><Relationship Id="rId14" Type="http://schemas.openxmlformats.org/officeDocument/2006/relationships/slideLayout" Target="../slideLayouts/slideLayout249.xml"/><Relationship Id="rId22" Type="http://schemas.openxmlformats.org/officeDocument/2006/relationships/slideLayout" Target="../slideLayouts/slideLayout257.xml"/><Relationship Id="rId27" Type="http://schemas.openxmlformats.org/officeDocument/2006/relationships/slideLayout" Target="../slideLayouts/slideLayout262.xml"/><Relationship Id="rId30" Type="http://schemas.openxmlformats.org/officeDocument/2006/relationships/slideLayout" Target="../slideLayouts/slideLayout265.xml"/><Relationship Id="rId35" Type="http://schemas.openxmlformats.org/officeDocument/2006/relationships/slideLayout" Target="../slideLayouts/slideLayout270.xml"/><Relationship Id="rId8" Type="http://schemas.openxmlformats.org/officeDocument/2006/relationships/slideLayout" Target="../slideLayouts/slideLayout243.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283.xml"/><Relationship Id="rId18" Type="http://schemas.openxmlformats.org/officeDocument/2006/relationships/slideLayout" Target="../slideLayouts/slideLayout288.xml"/><Relationship Id="rId26" Type="http://schemas.openxmlformats.org/officeDocument/2006/relationships/slideLayout" Target="../slideLayouts/slideLayout296.xml"/><Relationship Id="rId39" Type="http://schemas.openxmlformats.org/officeDocument/2006/relationships/theme" Target="../theme/theme11.xml"/><Relationship Id="rId21" Type="http://schemas.openxmlformats.org/officeDocument/2006/relationships/slideLayout" Target="../slideLayouts/slideLayout291.xml"/><Relationship Id="rId34" Type="http://schemas.openxmlformats.org/officeDocument/2006/relationships/slideLayout" Target="../slideLayouts/slideLayout304.xml"/><Relationship Id="rId42" Type="http://schemas.openxmlformats.org/officeDocument/2006/relationships/tags" Target="../tags/tag14.xml"/><Relationship Id="rId7" Type="http://schemas.openxmlformats.org/officeDocument/2006/relationships/slideLayout" Target="../slideLayouts/slideLayout277.xml"/><Relationship Id="rId2" Type="http://schemas.openxmlformats.org/officeDocument/2006/relationships/slideLayout" Target="../slideLayouts/slideLayout272.xml"/><Relationship Id="rId16" Type="http://schemas.openxmlformats.org/officeDocument/2006/relationships/slideLayout" Target="../slideLayouts/slideLayout286.xml"/><Relationship Id="rId29" Type="http://schemas.openxmlformats.org/officeDocument/2006/relationships/slideLayout" Target="../slideLayouts/slideLayout299.xml"/><Relationship Id="rId1" Type="http://schemas.openxmlformats.org/officeDocument/2006/relationships/slideLayout" Target="../slideLayouts/slideLayout271.xml"/><Relationship Id="rId6" Type="http://schemas.openxmlformats.org/officeDocument/2006/relationships/slideLayout" Target="../slideLayouts/slideLayout276.xml"/><Relationship Id="rId11" Type="http://schemas.openxmlformats.org/officeDocument/2006/relationships/slideLayout" Target="../slideLayouts/slideLayout281.xml"/><Relationship Id="rId24" Type="http://schemas.openxmlformats.org/officeDocument/2006/relationships/slideLayout" Target="../slideLayouts/slideLayout294.xml"/><Relationship Id="rId32" Type="http://schemas.openxmlformats.org/officeDocument/2006/relationships/slideLayout" Target="../slideLayouts/slideLayout302.xml"/><Relationship Id="rId37" Type="http://schemas.openxmlformats.org/officeDocument/2006/relationships/slideLayout" Target="../slideLayouts/slideLayout307.xml"/><Relationship Id="rId40" Type="http://schemas.openxmlformats.org/officeDocument/2006/relationships/vmlDrawing" Target="../drawings/vmlDrawing7.vml"/><Relationship Id="rId45" Type="http://schemas.openxmlformats.org/officeDocument/2006/relationships/image" Target="../media/image14.emf"/><Relationship Id="rId5" Type="http://schemas.openxmlformats.org/officeDocument/2006/relationships/slideLayout" Target="../slideLayouts/slideLayout275.xml"/><Relationship Id="rId15" Type="http://schemas.openxmlformats.org/officeDocument/2006/relationships/slideLayout" Target="../slideLayouts/slideLayout285.xml"/><Relationship Id="rId23" Type="http://schemas.openxmlformats.org/officeDocument/2006/relationships/slideLayout" Target="../slideLayouts/slideLayout293.xml"/><Relationship Id="rId28" Type="http://schemas.openxmlformats.org/officeDocument/2006/relationships/slideLayout" Target="../slideLayouts/slideLayout298.xml"/><Relationship Id="rId36" Type="http://schemas.openxmlformats.org/officeDocument/2006/relationships/slideLayout" Target="../slideLayouts/slideLayout306.xml"/><Relationship Id="rId10" Type="http://schemas.openxmlformats.org/officeDocument/2006/relationships/slideLayout" Target="../slideLayouts/slideLayout280.xml"/><Relationship Id="rId19" Type="http://schemas.openxmlformats.org/officeDocument/2006/relationships/slideLayout" Target="../slideLayouts/slideLayout289.xml"/><Relationship Id="rId31" Type="http://schemas.openxmlformats.org/officeDocument/2006/relationships/slideLayout" Target="../slideLayouts/slideLayout301.xml"/><Relationship Id="rId44" Type="http://schemas.openxmlformats.org/officeDocument/2006/relationships/image" Target="../media/image13.emf"/><Relationship Id="rId4" Type="http://schemas.openxmlformats.org/officeDocument/2006/relationships/slideLayout" Target="../slideLayouts/slideLayout274.xml"/><Relationship Id="rId9" Type="http://schemas.openxmlformats.org/officeDocument/2006/relationships/slideLayout" Target="../slideLayouts/slideLayout279.xml"/><Relationship Id="rId14" Type="http://schemas.openxmlformats.org/officeDocument/2006/relationships/slideLayout" Target="../slideLayouts/slideLayout284.xml"/><Relationship Id="rId22" Type="http://schemas.openxmlformats.org/officeDocument/2006/relationships/slideLayout" Target="../slideLayouts/slideLayout292.xml"/><Relationship Id="rId27" Type="http://schemas.openxmlformats.org/officeDocument/2006/relationships/slideLayout" Target="../slideLayouts/slideLayout297.xml"/><Relationship Id="rId30" Type="http://schemas.openxmlformats.org/officeDocument/2006/relationships/slideLayout" Target="../slideLayouts/slideLayout300.xml"/><Relationship Id="rId35" Type="http://schemas.openxmlformats.org/officeDocument/2006/relationships/slideLayout" Target="../slideLayouts/slideLayout305.xml"/><Relationship Id="rId43" Type="http://schemas.openxmlformats.org/officeDocument/2006/relationships/oleObject" Target="../embeddings/oleObject7.bin"/><Relationship Id="rId8" Type="http://schemas.openxmlformats.org/officeDocument/2006/relationships/slideLayout" Target="../slideLayouts/slideLayout278.xml"/><Relationship Id="rId3" Type="http://schemas.openxmlformats.org/officeDocument/2006/relationships/slideLayout" Target="../slideLayouts/slideLayout273.xml"/><Relationship Id="rId12" Type="http://schemas.openxmlformats.org/officeDocument/2006/relationships/slideLayout" Target="../slideLayouts/slideLayout282.xml"/><Relationship Id="rId17" Type="http://schemas.openxmlformats.org/officeDocument/2006/relationships/slideLayout" Target="../slideLayouts/slideLayout287.xml"/><Relationship Id="rId25" Type="http://schemas.openxmlformats.org/officeDocument/2006/relationships/slideLayout" Target="../slideLayouts/slideLayout295.xml"/><Relationship Id="rId33" Type="http://schemas.openxmlformats.org/officeDocument/2006/relationships/slideLayout" Target="../slideLayouts/slideLayout303.xml"/><Relationship Id="rId38" Type="http://schemas.openxmlformats.org/officeDocument/2006/relationships/slideLayout" Target="../slideLayouts/slideLayout308.xml"/><Relationship Id="rId20" Type="http://schemas.openxmlformats.org/officeDocument/2006/relationships/slideLayout" Target="../slideLayouts/slideLayout290.xml"/><Relationship Id="rId41" Type="http://schemas.openxmlformats.org/officeDocument/2006/relationships/tags" Target="../tags/tag1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slideLayout" Target="../slideLayouts/slideLayout321.xml"/><Relationship Id="rId18" Type="http://schemas.openxmlformats.org/officeDocument/2006/relationships/slideLayout" Target="../slideLayouts/slideLayout326.xml"/><Relationship Id="rId26" Type="http://schemas.openxmlformats.org/officeDocument/2006/relationships/theme" Target="../theme/theme12.xml"/><Relationship Id="rId3" Type="http://schemas.openxmlformats.org/officeDocument/2006/relationships/slideLayout" Target="../slideLayouts/slideLayout311.xml"/><Relationship Id="rId21" Type="http://schemas.openxmlformats.org/officeDocument/2006/relationships/slideLayout" Target="../slideLayouts/slideLayout329.xml"/><Relationship Id="rId7" Type="http://schemas.openxmlformats.org/officeDocument/2006/relationships/slideLayout" Target="../slideLayouts/slideLayout315.xml"/><Relationship Id="rId12" Type="http://schemas.openxmlformats.org/officeDocument/2006/relationships/slideLayout" Target="../slideLayouts/slideLayout320.xml"/><Relationship Id="rId17" Type="http://schemas.openxmlformats.org/officeDocument/2006/relationships/slideLayout" Target="../slideLayouts/slideLayout325.xml"/><Relationship Id="rId25" Type="http://schemas.openxmlformats.org/officeDocument/2006/relationships/slideLayout" Target="../slideLayouts/slideLayout333.xml"/><Relationship Id="rId2" Type="http://schemas.openxmlformats.org/officeDocument/2006/relationships/slideLayout" Target="../slideLayouts/slideLayout310.xml"/><Relationship Id="rId16" Type="http://schemas.openxmlformats.org/officeDocument/2006/relationships/slideLayout" Target="../slideLayouts/slideLayout324.xml"/><Relationship Id="rId20" Type="http://schemas.openxmlformats.org/officeDocument/2006/relationships/slideLayout" Target="../slideLayouts/slideLayout328.xml"/><Relationship Id="rId29" Type="http://schemas.openxmlformats.org/officeDocument/2006/relationships/tags" Target="../tags/tag18.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24" Type="http://schemas.openxmlformats.org/officeDocument/2006/relationships/slideLayout" Target="../slideLayouts/slideLayout332.xml"/><Relationship Id="rId32" Type="http://schemas.openxmlformats.org/officeDocument/2006/relationships/image" Target="../media/image14.emf"/><Relationship Id="rId5" Type="http://schemas.openxmlformats.org/officeDocument/2006/relationships/slideLayout" Target="../slideLayouts/slideLayout313.xml"/><Relationship Id="rId15" Type="http://schemas.openxmlformats.org/officeDocument/2006/relationships/slideLayout" Target="../slideLayouts/slideLayout323.xml"/><Relationship Id="rId23" Type="http://schemas.openxmlformats.org/officeDocument/2006/relationships/slideLayout" Target="../slideLayouts/slideLayout331.xml"/><Relationship Id="rId28" Type="http://schemas.openxmlformats.org/officeDocument/2006/relationships/tags" Target="../tags/tag17.xml"/><Relationship Id="rId10" Type="http://schemas.openxmlformats.org/officeDocument/2006/relationships/slideLayout" Target="../slideLayouts/slideLayout318.xml"/><Relationship Id="rId19" Type="http://schemas.openxmlformats.org/officeDocument/2006/relationships/slideLayout" Target="../slideLayouts/slideLayout327.xml"/><Relationship Id="rId31" Type="http://schemas.openxmlformats.org/officeDocument/2006/relationships/image" Target="../media/image13.emf"/><Relationship Id="rId4" Type="http://schemas.openxmlformats.org/officeDocument/2006/relationships/slideLayout" Target="../slideLayouts/slideLayout312.xml"/><Relationship Id="rId9" Type="http://schemas.openxmlformats.org/officeDocument/2006/relationships/slideLayout" Target="../slideLayouts/slideLayout317.xml"/><Relationship Id="rId14" Type="http://schemas.openxmlformats.org/officeDocument/2006/relationships/slideLayout" Target="../slideLayouts/slideLayout322.xml"/><Relationship Id="rId22" Type="http://schemas.openxmlformats.org/officeDocument/2006/relationships/slideLayout" Target="../slideLayouts/slideLayout330.xml"/><Relationship Id="rId27" Type="http://schemas.openxmlformats.org/officeDocument/2006/relationships/vmlDrawing" Target="../drawings/vmlDrawing9.vml"/><Relationship Id="rId30" Type="http://schemas.openxmlformats.org/officeDocument/2006/relationships/oleObject" Target="../embeddings/oleObject9.bin"/></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41.xml"/><Relationship Id="rId13" Type="http://schemas.openxmlformats.org/officeDocument/2006/relationships/slideLayout" Target="../slideLayouts/slideLayout346.xml"/><Relationship Id="rId18" Type="http://schemas.openxmlformats.org/officeDocument/2006/relationships/slideLayout" Target="../slideLayouts/slideLayout351.xml"/><Relationship Id="rId3" Type="http://schemas.openxmlformats.org/officeDocument/2006/relationships/slideLayout" Target="../slideLayouts/slideLayout336.xml"/><Relationship Id="rId21" Type="http://schemas.openxmlformats.org/officeDocument/2006/relationships/theme" Target="../theme/theme13.xml"/><Relationship Id="rId7" Type="http://schemas.openxmlformats.org/officeDocument/2006/relationships/slideLayout" Target="../slideLayouts/slideLayout340.xml"/><Relationship Id="rId12" Type="http://schemas.openxmlformats.org/officeDocument/2006/relationships/slideLayout" Target="../slideLayouts/slideLayout345.xml"/><Relationship Id="rId17" Type="http://schemas.openxmlformats.org/officeDocument/2006/relationships/slideLayout" Target="../slideLayouts/slideLayout350.xml"/><Relationship Id="rId2" Type="http://schemas.openxmlformats.org/officeDocument/2006/relationships/slideLayout" Target="../slideLayouts/slideLayout335.xml"/><Relationship Id="rId16" Type="http://schemas.openxmlformats.org/officeDocument/2006/relationships/slideLayout" Target="../slideLayouts/slideLayout349.xml"/><Relationship Id="rId20" Type="http://schemas.openxmlformats.org/officeDocument/2006/relationships/slideLayout" Target="../slideLayouts/slideLayout353.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5" Type="http://schemas.openxmlformats.org/officeDocument/2006/relationships/slideLayout" Target="../slideLayouts/slideLayout348.xml"/><Relationship Id="rId10" Type="http://schemas.openxmlformats.org/officeDocument/2006/relationships/slideLayout" Target="../slideLayouts/slideLayout343.xml"/><Relationship Id="rId19" Type="http://schemas.openxmlformats.org/officeDocument/2006/relationships/slideLayout" Target="../slideLayouts/slideLayout352.xml"/><Relationship Id="rId4" Type="http://schemas.openxmlformats.org/officeDocument/2006/relationships/slideLayout" Target="../slideLayouts/slideLayout337.xml"/><Relationship Id="rId9" Type="http://schemas.openxmlformats.org/officeDocument/2006/relationships/slideLayout" Target="../slideLayouts/slideLayout342.xml"/><Relationship Id="rId14" Type="http://schemas.openxmlformats.org/officeDocument/2006/relationships/slideLayout" Target="../slideLayouts/slideLayout3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61.xml"/><Relationship Id="rId13" Type="http://schemas.openxmlformats.org/officeDocument/2006/relationships/slideLayout" Target="../slideLayouts/slideLayout366.xml"/><Relationship Id="rId18" Type="http://schemas.openxmlformats.org/officeDocument/2006/relationships/slideLayout" Target="../slideLayouts/slideLayout371.xml"/><Relationship Id="rId3" Type="http://schemas.openxmlformats.org/officeDocument/2006/relationships/slideLayout" Target="../slideLayouts/slideLayout356.xml"/><Relationship Id="rId21" Type="http://schemas.openxmlformats.org/officeDocument/2006/relationships/slideLayout" Target="../slideLayouts/slideLayout374.xml"/><Relationship Id="rId7" Type="http://schemas.openxmlformats.org/officeDocument/2006/relationships/slideLayout" Target="../slideLayouts/slideLayout360.xml"/><Relationship Id="rId12" Type="http://schemas.openxmlformats.org/officeDocument/2006/relationships/slideLayout" Target="../slideLayouts/slideLayout365.xml"/><Relationship Id="rId17" Type="http://schemas.openxmlformats.org/officeDocument/2006/relationships/slideLayout" Target="../slideLayouts/slideLayout370.xml"/><Relationship Id="rId2" Type="http://schemas.openxmlformats.org/officeDocument/2006/relationships/slideLayout" Target="../slideLayouts/slideLayout355.xml"/><Relationship Id="rId16" Type="http://schemas.openxmlformats.org/officeDocument/2006/relationships/slideLayout" Target="../slideLayouts/slideLayout369.xml"/><Relationship Id="rId20" Type="http://schemas.openxmlformats.org/officeDocument/2006/relationships/slideLayout" Target="../slideLayouts/slideLayout373.xml"/><Relationship Id="rId1" Type="http://schemas.openxmlformats.org/officeDocument/2006/relationships/slideLayout" Target="../slideLayouts/slideLayout354.xml"/><Relationship Id="rId6" Type="http://schemas.openxmlformats.org/officeDocument/2006/relationships/slideLayout" Target="../slideLayouts/slideLayout359.xml"/><Relationship Id="rId11" Type="http://schemas.openxmlformats.org/officeDocument/2006/relationships/slideLayout" Target="../slideLayouts/slideLayout364.xml"/><Relationship Id="rId24" Type="http://schemas.openxmlformats.org/officeDocument/2006/relationships/image" Target="../media/image56.png"/><Relationship Id="rId5" Type="http://schemas.openxmlformats.org/officeDocument/2006/relationships/slideLayout" Target="../slideLayouts/slideLayout358.xml"/><Relationship Id="rId15" Type="http://schemas.openxmlformats.org/officeDocument/2006/relationships/slideLayout" Target="../slideLayouts/slideLayout368.xml"/><Relationship Id="rId23" Type="http://schemas.openxmlformats.org/officeDocument/2006/relationships/image" Target="../media/image19.emf"/><Relationship Id="rId10" Type="http://schemas.openxmlformats.org/officeDocument/2006/relationships/slideLayout" Target="../slideLayouts/slideLayout363.xml"/><Relationship Id="rId19" Type="http://schemas.openxmlformats.org/officeDocument/2006/relationships/slideLayout" Target="../slideLayouts/slideLayout372.xml"/><Relationship Id="rId4" Type="http://schemas.openxmlformats.org/officeDocument/2006/relationships/slideLayout" Target="../slideLayouts/slideLayout357.xml"/><Relationship Id="rId9" Type="http://schemas.openxmlformats.org/officeDocument/2006/relationships/slideLayout" Target="../slideLayouts/slideLayout362.xml"/><Relationship Id="rId14" Type="http://schemas.openxmlformats.org/officeDocument/2006/relationships/slideLayout" Target="../slideLayouts/slideLayout367.xml"/><Relationship Id="rId22"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13" Type="http://schemas.openxmlformats.org/officeDocument/2006/relationships/slideLayout" Target="../slideLayouts/slideLayout387.xml"/><Relationship Id="rId18" Type="http://schemas.openxmlformats.org/officeDocument/2006/relationships/slideLayout" Target="../slideLayouts/slideLayout392.xml"/><Relationship Id="rId26" Type="http://schemas.openxmlformats.org/officeDocument/2006/relationships/slideLayout" Target="../slideLayouts/slideLayout400.xml"/><Relationship Id="rId3" Type="http://schemas.openxmlformats.org/officeDocument/2006/relationships/slideLayout" Target="../slideLayouts/slideLayout377.xml"/><Relationship Id="rId21" Type="http://schemas.openxmlformats.org/officeDocument/2006/relationships/slideLayout" Target="../slideLayouts/slideLayout395.xml"/><Relationship Id="rId7" Type="http://schemas.openxmlformats.org/officeDocument/2006/relationships/slideLayout" Target="../slideLayouts/slideLayout381.xml"/><Relationship Id="rId12" Type="http://schemas.openxmlformats.org/officeDocument/2006/relationships/slideLayout" Target="../slideLayouts/slideLayout386.xml"/><Relationship Id="rId17" Type="http://schemas.openxmlformats.org/officeDocument/2006/relationships/slideLayout" Target="../slideLayouts/slideLayout391.xml"/><Relationship Id="rId25" Type="http://schemas.openxmlformats.org/officeDocument/2006/relationships/slideLayout" Target="../slideLayouts/slideLayout399.xml"/><Relationship Id="rId33" Type="http://schemas.openxmlformats.org/officeDocument/2006/relationships/image" Target="../media/image14.emf"/><Relationship Id="rId2" Type="http://schemas.openxmlformats.org/officeDocument/2006/relationships/slideLayout" Target="../slideLayouts/slideLayout376.xml"/><Relationship Id="rId16" Type="http://schemas.openxmlformats.org/officeDocument/2006/relationships/slideLayout" Target="../slideLayouts/slideLayout390.xml"/><Relationship Id="rId20" Type="http://schemas.openxmlformats.org/officeDocument/2006/relationships/slideLayout" Target="../slideLayouts/slideLayout394.xml"/><Relationship Id="rId29" Type="http://schemas.openxmlformats.org/officeDocument/2006/relationships/tags" Target="../tags/tag59.xml"/><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24" Type="http://schemas.openxmlformats.org/officeDocument/2006/relationships/slideLayout" Target="../slideLayouts/slideLayout398.xml"/><Relationship Id="rId32" Type="http://schemas.openxmlformats.org/officeDocument/2006/relationships/image" Target="../media/image13.emf"/><Relationship Id="rId5" Type="http://schemas.openxmlformats.org/officeDocument/2006/relationships/slideLayout" Target="../slideLayouts/slideLayout379.xml"/><Relationship Id="rId15" Type="http://schemas.openxmlformats.org/officeDocument/2006/relationships/slideLayout" Target="../slideLayouts/slideLayout389.xml"/><Relationship Id="rId23" Type="http://schemas.openxmlformats.org/officeDocument/2006/relationships/slideLayout" Target="../slideLayouts/slideLayout397.xml"/><Relationship Id="rId28" Type="http://schemas.openxmlformats.org/officeDocument/2006/relationships/vmlDrawing" Target="../drawings/vmlDrawing32.vml"/><Relationship Id="rId10" Type="http://schemas.openxmlformats.org/officeDocument/2006/relationships/slideLayout" Target="../slideLayouts/slideLayout384.xml"/><Relationship Id="rId19" Type="http://schemas.openxmlformats.org/officeDocument/2006/relationships/slideLayout" Target="../slideLayouts/slideLayout393.xml"/><Relationship Id="rId31" Type="http://schemas.openxmlformats.org/officeDocument/2006/relationships/oleObject" Target="../embeddings/oleObject32.bin"/><Relationship Id="rId4" Type="http://schemas.openxmlformats.org/officeDocument/2006/relationships/slideLayout" Target="../slideLayouts/slideLayout378.xml"/><Relationship Id="rId9" Type="http://schemas.openxmlformats.org/officeDocument/2006/relationships/slideLayout" Target="../slideLayouts/slideLayout383.xml"/><Relationship Id="rId14" Type="http://schemas.openxmlformats.org/officeDocument/2006/relationships/slideLayout" Target="../slideLayouts/slideLayout388.xml"/><Relationship Id="rId22" Type="http://schemas.openxmlformats.org/officeDocument/2006/relationships/slideLayout" Target="../slideLayouts/slideLayout396.xml"/><Relationship Id="rId27" Type="http://schemas.openxmlformats.org/officeDocument/2006/relationships/theme" Target="../theme/theme15.xml"/><Relationship Id="rId30" Type="http://schemas.openxmlformats.org/officeDocument/2006/relationships/tags" Target="../tags/tag60.xml"/><Relationship Id="rId8" Type="http://schemas.openxmlformats.org/officeDocument/2006/relationships/slideLayout" Target="../slideLayouts/slideLayout38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408.xml"/><Relationship Id="rId13" Type="http://schemas.openxmlformats.org/officeDocument/2006/relationships/slideLayout" Target="../slideLayouts/slideLayout413.xml"/><Relationship Id="rId18" Type="http://schemas.openxmlformats.org/officeDocument/2006/relationships/slideLayout" Target="../slideLayouts/slideLayout418.xml"/><Relationship Id="rId3" Type="http://schemas.openxmlformats.org/officeDocument/2006/relationships/slideLayout" Target="../slideLayouts/slideLayout403.xml"/><Relationship Id="rId21" Type="http://schemas.openxmlformats.org/officeDocument/2006/relationships/theme" Target="../theme/theme16.xml"/><Relationship Id="rId7" Type="http://schemas.openxmlformats.org/officeDocument/2006/relationships/slideLayout" Target="../slideLayouts/slideLayout407.xml"/><Relationship Id="rId12" Type="http://schemas.openxmlformats.org/officeDocument/2006/relationships/slideLayout" Target="../slideLayouts/slideLayout412.xml"/><Relationship Id="rId17" Type="http://schemas.openxmlformats.org/officeDocument/2006/relationships/slideLayout" Target="../slideLayouts/slideLayout417.xml"/><Relationship Id="rId2" Type="http://schemas.openxmlformats.org/officeDocument/2006/relationships/slideLayout" Target="../slideLayouts/slideLayout402.xml"/><Relationship Id="rId16" Type="http://schemas.openxmlformats.org/officeDocument/2006/relationships/slideLayout" Target="../slideLayouts/slideLayout416.xml"/><Relationship Id="rId20" Type="http://schemas.openxmlformats.org/officeDocument/2006/relationships/slideLayout" Target="../slideLayouts/slideLayout420.xml"/><Relationship Id="rId1" Type="http://schemas.openxmlformats.org/officeDocument/2006/relationships/slideLayout" Target="../slideLayouts/slideLayout401.xml"/><Relationship Id="rId6" Type="http://schemas.openxmlformats.org/officeDocument/2006/relationships/slideLayout" Target="../slideLayouts/slideLayout406.xml"/><Relationship Id="rId11" Type="http://schemas.openxmlformats.org/officeDocument/2006/relationships/slideLayout" Target="../slideLayouts/slideLayout411.xml"/><Relationship Id="rId5" Type="http://schemas.openxmlformats.org/officeDocument/2006/relationships/slideLayout" Target="../slideLayouts/slideLayout405.xml"/><Relationship Id="rId15" Type="http://schemas.openxmlformats.org/officeDocument/2006/relationships/slideLayout" Target="../slideLayouts/slideLayout415.xml"/><Relationship Id="rId23" Type="http://schemas.openxmlformats.org/officeDocument/2006/relationships/image" Target="../media/image20.png"/><Relationship Id="rId10" Type="http://schemas.openxmlformats.org/officeDocument/2006/relationships/slideLayout" Target="../slideLayouts/slideLayout410.xml"/><Relationship Id="rId19" Type="http://schemas.openxmlformats.org/officeDocument/2006/relationships/slideLayout" Target="../slideLayouts/slideLayout419.xml"/><Relationship Id="rId4" Type="http://schemas.openxmlformats.org/officeDocument/2006/relationships/slideLayout" Target="../slideLayouts/slideLayout404.xml"/><Relationship Id="rId9" Type="http://schemas.openxmlformats.org/officeDocument/2006/relationships/slideLayout" Target="../slideLayouts/slideLayout409.xml"/><Relationship Id="rId14" Type="http://schemas.openxmlformats.org/officeDocument/2006/relationships/slideLayout" Target="../slideLayouts/slideLayout414.xml"/><Relationship Id="rId22" Type="http://schemas.openxmlformats.org/officeDocument/2006/relationships/image" Target="../media/image19.emf"/></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428.xml"/><Relationship Id="rId13" Type="http://schemas.openxmlformats.org/officeDocument/2006/relationships/slideLayout" Target="../slideLayouts/slideLayout433.xml"/><Relationship Id="rId18" Type="http://schemas.openxmlformats.org/officeDocument/2006/relationships/slideLayout" Target="../slideLayouts/slideLayout438.xml"/><Relationship Id="rId3" Type="http://schemas.openxmlformats.org/officeDocument/2006/relationships/slideLayout" Target="../slideLayouts/slideLayout423.xml"/><Relationship Id="rId21" Type="http://schemas.openxmlformats.org/officeDocument/2006/relationships/slideLayout" Target="../slideLayouts/slideLayout441.xml"/><Relationship Id="rId7" Type="http://schemas.openxmlformats.org/officeDocument/2006/relationships/slideLayout" Target="../slideLayouts/slideLayout427.xml"/><Relationship Id="rId12" Type="http://schemas.openxmlformats.org/officeDocument/2006/relationships/slideLayout" Target="../slideLayouts/slideLayout432.xml"/><Relationship Id="rId17" Type="http://schemas.openxmlformats.org/officeDocument/2006/relationships/slideLayout" Target="../slideLayouts/slideLayout437.xml"/><Relationship Id="rId25" Type="http://schemas.openxmlformats.org/officeDocument/2006/relationships/image" Target="../media/image65.png"/><Relationship Id="rId2" Type="http://schemas.openxmlformats.org/officeDocument/2006/relationships/slideLayout" Target="../slideLayouts/slideLayout422.xml"/><Relationship Id="rId16" Type="http://schemas.openxmlformats.org/officeDocument/2006/relationships/slideLayout" Target="../slideLayouts/slideLayout436.xml"/><Relationship Id="rId20" Type="http://schemas.openxmlformats.org/officeDocument/2006/relationships/slideLayout" Target="../slideLayouts/slideLayout440.xml"/><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24" Type="http://schemas.openxmlformats.org/officeDocument/2006/relationships/theme" Target="../theme/theme17.xml"/><Relationship Id="rId5" Type="http://schemas.openxmlformats.org/officeDocument/2006/relationships/slideLayout" Target="../slideLayouts/slideLayout425.xml"/><Relationship Id="rId15" Type="http://schemas.openxmlformats.org/officeDocument/2006/relationships/slideLayout" Target="../slideLayouts/slideLayout435.xml"/><Relationship Id="rId23" Type="http://schemas.openxmlformats.org/officeDocument/2006/relationships/slideLayout" Target="../slideLayouts/slideLayout443.xml"/><Relationship Id="rId10" Type="http://schemas.openxmlformats.org/officeDocument/2006/relationships/slideLayout" Target="../slideLayouts/slideLayout430.xml"/><Relationship Id="rId19" Type="http://schemas.openxmlformats.org/officeDocument/2006/relationships/slideLayout" Target="../slideLayouts/slideLayout439.xml"/><Relationship Id="rId4" Type="http://schemas.openxmlformats.org/officeDocument/2006/relationships/slideLayout" Target="../slideLayouts/slideLayout424.xml"/><Relationship Id="rId9" Type="http://schemas.openxmlformats.org/officeDocument/2006/relationships/slideLayout" Target="../slideLayouts/slideLayout429.xml"/><Relationship Id="rId14" Type="http://schemas.openxmlformats.org/officeDocument/2006/relationships/slideLayout" Target="../slideLayouts/slideLayout434.xml"/><Relationship Id="rId22" Type="http://schemas.openxmlformats.org/officeDocument/2006/relationships/slideLayout" Target="../slideLayouts/slideLayout442.xml"/></Relationships>
</file>

<file path=ppt/slideMasters/_rels/slideMaster18.xml.rels><?xml version="1.0" encoding="UTF-8" standalone="yes"?>
<Relationships xmlns="http://schemas.openxmlformats.org/package/2006/relationships"><Relationship Id="rId13" Type="http://schemas.openxmlformats.org/officeDocument/2006/relationships/slideLayout" Target="../slideLayouts/slideLayout456.xml"/><Relationship Id="rId18" Type="http://schemas.openxmlformats.org/officeDocument/2006/relationships/slideLayout" Target="../slideLayouts/slideLayout461.xml"/><Relationship Id="rId26" Type="http://schemas.openxmlformats.org/officeDocument/2006/relationships/slideLayout" Target="../slideLayouts/slideLayout469.xml"/><Relationship Id="rId3" Type="http://schemas.openxmlformats.org/officeDocument/2006/relationships/slideLayout" Target="../slideLayouts/slideLayout446.xml"/><Relationship Id="rId21" Type="http://schemas.openxmlformats.org/officeDocument/2006/relationships/slideLayout" Target="../slideLayouts/slideLayout464.xml"/><Relationship Id="rId34" Type="http://schemas.openxmlformats.org/officeDocument/2006/relationships/image" Target="../media/image14.emf"/><Relationship Id="rId7" Type="http://schemas.openxmlformats.org/officeDocument/2006/relationships/slideLayout" Target="../slideLayouts/slideLayout450.xml"/><Relationship Id="rId12" Type="http://schemas.openxmlformats.org/officeDocument/2006/relationships/slideLayout" Target="../slideLayouts/slideLayout455.xml"/><Relationship Id="rId17" Type="http://schemas.openxmlformats.org/officeDocument/2006/relationships/slideLayout" Target="../slideLayouts/slideLayout460.xml"/><Relationship Id="rId25" Type="http://schemas.openxmlformats.org/officeDocument/2006/relationships/slideLayout" Target="../slideLayouts/slideLayout468.xml"/><Relationship Id="rId33" Type="http://schemas.openxmlformats.org/officeDocument/2006/relationships/image" Target="../media/image13.emf"/><Relationship Id="rId2" Type="http://schemas.openxmlformats.org/officeDocument/2006/relationships/slideLayout" Target="../slideLayouts/slideLayout445.xml"/><Relationship Id="rId16" Type="http://schemas.openxmlformats.org/officeDocument/2006/relationships/slideLayout" Target="../slideLayouts/slideLayout459.xml"/><Relationship Id="rId20" Type="http://schemas.openxmlformats.org/officeDocument/2006/relationships/slideLayout" Target="../slideLayouts/slideLayout463.xml"/><Relationship Id="rId29" Type="http://schemas.openxmlformats.org/officeDocument/2006/relationships/vmlDrawing" Target="../drawings/vmlDrawing36.vml"/><Relationship Id="rId1" Type="http://schemas.openxmlformats.org/officeDocument/2006/relationships/slideLayout" Target="../slideLayouts/slideLayout444.xml"/><Relationship Id="rId6" Type="http://schemas.openxmlformats.org/officeDocument/2006/relationships/slideLayout" Target="../slideLayouts/slideLayout449.xml"/><Relationship Id="rId11" Type="http://schemas.openxmlformats.org/officeDocument/2006/relationships/slideLayout" Target="../slideLayouts/slideLayout454.xml"/><Relationship Id="rId24" Type="http://schemas.openxmlformats.org/officeDocument/2006/relationships/slideLayout" Target="../slideLayouts/slideLayout467.xml"/><Relationship Id="rId32" Type="http://schemas.openxmlformats.org/officeDocument/2006/relationships/oleObject" Target="../embeddings/oleObject36.bin"/><Relationship Id="rId5" Type="http://schemas.openxmlformats.org/officeDocument/2006/relationships/slideLayout" Target="../slideLayouts/slideLayout448.xml"/><Relationship Id="rId15" Type="http://schemas.openxmlformats.org/officeDocument/2006/relationships/slideLayout" Target="../slideLayouts/slideLayout458.xml"/><Relationship Id="rId23" Type="http://schemas.openxmlformats.org/officeDocument/2006/relationships/slideLayout" Target="../slideLayouts/slideLayout466.xml"/><Relationship Id="rId28" Type="http://schemas.openxmlformats.org/officeDocument/2006/relationships/theme" Target="../theme/theme18.xml"/><Relationship Id="rId10" Type="http://schemas.openxmlformats.org/officeDocument/2006/relationships/slideLayout" Target="../slideLayouts/slideLayout453.xml"/><Relationship Id="rId19" Type="http://schemas.openxmlformats.org/officeDocument/2006/relationships/slideLayout" Target="../slideLayouts/slideLayout462.xml"/><Relationship Id="rId31" Type="http://schemas.openxmlformats.org/officeDocument/2006/relationships/tags" Target="../tags/tag68.xml"/><Relationship Id="rId4" Type="http://schemas.openxmlformats.org/officeDocument/2006/relationships/slideLayout" Target="../slideLayouts/slideLayout447.xml"/><Relationship Id="rId9" Type="http://schemas.openxmlformats.org/officeDocument/2006/relationships/slideLayout" Target="../slideLayouts/slideLayout452.xml"/><Relationship Id="rId14" Type="http://schemas.openxmlformats.org/officeDocument/2006/relationships/slideLayout" Target="../slideLayouts/slideLayout457.xml"/><Relationship Id="rId22" Type="http://schemas.openxmlformats.org/officeDocument/2006/relationships/slideLayout" Target="../slideLayouts/slideLayout465.xml"/><Relationship Id="rId27" Type="http://schemas.openxmlformats.org/officeDocument/2006/relationships/slideLayout" Target="../slideLayouts/slideLayout470.xml"/><Relationship Id="rId30" Type="http://schemas.openxmlformats.org/officeDocument/2006/relationships/tags" Target="../tags/tag67.xml"/><Relationship Id="rId8" Type="http://schemas.openxmlformats.org/officeDocument/2006/relationships/slideLayout" Target="../slideLayouts/slideLayout451.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478.xml"/><Relationship Id="rId13" Type="http://schemas.openxmlformats.org/officeDocument/2006/relationships/slideLayout" Target="../slideLayouts/slideLayout483.xml"/><Relationship Id="rId18" Type="http://schemas.openxmlformats.org/officeDocument/2006/relationships/slideLayout" Target="../slideLayouts/slideLayout488.xml"/><Relationship Id="rId26" Type="http://schemas.openxmlformats.org/officeDocument/2006/relationships/slideLayout" Target="../slideLayouts/slideLayout496.xml"/><Relationship Id="rId3" Type="http://schemas.openxmlformats.org/officeDocument/2006/relationships/slideLayout" Target="../slideLayouts/slideLayout473.xml"/><Relationship Id="rId21" Type="http://schemas.openxmlformats.org/officeDocument/2006/relationships/slideLayout" Target="../slideLayouts/slideLayout491.xml"/><Relationship Id="rId7" Type="http://schemas.openxmlformats.org/officeDocument/2006/relationships/slideLayout" Target="../slideLayouts/slideLayout477.xml"/><Relationship Id="rId12" Type="http://schemas.openxmlformats.org/officeDocument/2006/relationships/slideLayout" Target="../slideLayouts/slideLayout482.xml"/><Relationship Id="rId17" Type="http://schemas.openxmlformats.org/officeDocument/2006/relationships/slideLayout" Target="../slideLayouts/slideLayout487.xml"/><Relationship Id="rId25" Type="http://schemas.openxmlformats.org/officeDocument/2006/relationships/slideLayout" Target="../slideLayouts/slideLayout495.xml"/><Relationship Id="rId2" Type="http://schemas.openxmlformats.org/officeDocument/2006/relationships/slideLayout" Target="../slideLayouts/slideLayout472.xml"/><Relationship Id="rId16" Type="http://schemas.openxmlformats.org/officeDocument/2006/relationships/slideLayout" Target="../slideLayouts/slideLayout486.xml"/><Relationship Id="rId20" Type="http://schemas.openxmlformats.org/officeDocument/2006/relationships/slideLayout" Target="../slideLayouts/slideLayout490.xml"/><Relationship Id="rId29" Type="http://schemas.openxmlformats.org/officeDocument/2006/relationships/theme" Target="../theme/theme19.xml"/><Relationship Id="rId1" Type="http://schemas.openxmlformats.org/officeDocument/2006/relationships/slideLayout" Target="../slideLayouts/slideLayout471.xml"/><Relationship Id="rId6" Type="http://schemas.openxmlformats.org/officeDocument/2006/relationships/slideLayout" Target="../slideLayouts/slideLayout476.xml"/><Relationship Id="rId11" Type="http://schemas.openxmlformats.org/officeDocument/2006/relationships/slideLayout" Target="../slideLayouts/slideLayout481.xml"/><Relationship Id="rId24" Type="http://schemas.openxmlformats.org/officeDocument/2006/relationships/slideLayout" Target="../slideLayouts/slideLayout494.xml"/><Relationship Id="rId5" Type="http://schemas.openxmlformats.org/officeDocument/2006/relationships/slideLayout" Target="../slideLayouts/slideLayout475.xml"/><Relationship Id="rId15" Type="http://schemas.openxmlformats.org/officeDocument/2006/relationships/slideLayout" Target="../slideLayouts/slideLayout485.xml"/><Relationship Id="rId23" Type="http://schemas.openxmlformats.org/officeDocument/2006/relationships/slideLayout" Target="../slideLayouts/slideLayout493.xml"/><Relationship Id="rId28" Type="http://schemas.openxmlformats.org/officeDocument/2006/relationships/slideLayout" Target="../slideLayouts/slideLayout498.xml"/><Relationship Id="rId10" Type="http://schemas.openxmlformats.org/officeDocument/2006/relationships/slideLayout" Target="../slideLayouts/slideLayout480.xml"/><Relationship Id="rId19" Type="http://schemas.openxmlformats.org/officeDocument/2006/relationships/slideLayout" Target="../slideLayouts/slideLayout489.xml"/><Relationship Id="rId4" Type="http://schemas.openxmlformats.org/officeDocument/2006/relationships/slideLayout" Target="../slideLayouts/slideLayout474.xml"/><Relationship Id="rId9" Type="http://schemas.openxmlformats.org/officeDocument/2006/relationships/slideLayout" Target="../slideLayouts/slideLayout479.xml"/><Relationship Id="rId14" Type="http://schemas.openxmlformats.org/officeDocument/2006/relationships/slideLayout" Target="../slideLayouts/slideLayout484.xml"/><Relationship Id="rId22" Type="http://schemas.openxmlformats.org/officeDocument/2006/relationships/slideLayout" Target="../slideLayouts/slideLayout492.xml"/><Relationship Id="rId27" Type="http://schemas.openxmlformats.org/officeDocument/2006/relationships/slideLayout" Target="../slideLayouts/slideLayout497.xml"/><Relationship Id="rId30" Type="http://schemas.openxmlformats.org/officeDocument/2006/relationships/image" Target="../media/image19.emf"/></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image" Target="../media/image14.emf"/><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tags" Target="../tags/tag1.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image" Target="../media/image13.emf"/><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vmlDrawing" Target="../drawings/vmlDrawing1.v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oleObject" Target="../embeddings/oleObject1.bin"/><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theme" Target="../theme/theme2.xml"/><Relationship Id="rId30" Type="http://schemas.openxmlformats.org/officeDocument/2006/relationships/tags" Target="../tags/tag2.xml"/><Relationship Id="rId8" Type="http://schemas.openxmlformats.org/officeDocument/2006/relationships/slideLayout" Target="../slideLayouts/slideLayout4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506.xml"/><Relationship Id="rId13" Type="http://schemas.openxmlformats.org/officeDocument/2006/relationships/slideLayout" Target="../slideLayouts/slideLayout511.xml"/><Relationship Id="rId18" Type="http://schemas.openxmlformats.org/officeDocument/2006/relationships/slideLayout" Target="../slideLayouts/slideLayout516.xml"/><Relationship Id="rId3" Type="http://schemas.openxmlformats.org/officeDocument/2006/relationships/slideLayout" Target="../slideLayouts/slideLayout501.xml"/><Relationship Id="rId21" Type="http://schemas.openxmlformats.org/officeDocument/2006/relationships/slideLayout" Target="../slideLayouts/slideLayout519.xml"/><Relationship Id="rId7" Type="http://schemas.openxmlformats.org/officeDocument/2006/relationships/slideLayout" Target="../slideLayouts/slideLayout505.xml"/><Relationship Id="rId12" Type="http://schemas.openxmlformats.org/officeDocument/2006/relationships/slideLayout" Target="../slideLayouts/slideLayout510.xml"/><Relationship Id="rId17" Type="http://schemas.openxmlformats.org/officeDocument/2006/relationships/slideLayout" Target="../slideLayouts/slideLayout515.xml"/><Relationship Id="rId25" Type="http://schemas.openxmlformats.org/officeDocument/2006/relationships/image" Target="../media/image20.png"/><Relationship Id="rId2" Type="http://schemas.openxmlformats.org/officeDocument/2006/relationships/slideLayout" Target="../slideLayouts/slideLayout500.xml"/><Relationship Id="rId16" Type="http://schemas.openxmlformats.org/officeDocument/2006/relationships/slideLayout" Target="../slideLayouts/slideLayout514.xml"/><Relationship Id="rId20" Type="http://schemas.openxmlformats.org/officeDocument/2006/relationships/slideLayout" Target="../slideLayouts/slideLayout518.xml"/><Relationship Id="rId1" Type="http://schemas.openxmlformats.org/officeDocument/2006/relationships/slideLayout" Target="../slideLayouts/slideLayout499.xml"/><Relationship Id="rId6" Type="http://schemas.openxmlformats.org/officeDocument/2006/relationships/slideLayout" Target="../slideLayouts/slideLayout504.xml"/><Relationship Id="rId11" Type="http://schemas.openxmlformats.org/officeDocument/2006/relationships/slideLayout" Target="../slideLayouts/slideLayout509.xml"/><Relationship Id="rId24" Type="http://schemas.openxmlformats.org/officeDocument/2006/relationships/image" Target="../media/image19.emf"/><Relationship Id="rId5" Type="http://schemas.openxmlformats.org/officeDocument/2006/relationships/slideLayout" Target="../slideLayouts/slideLayout503.xml"/><Relationship Id="rId15" Type="http://schemas.openxmlformats.org/officeDocument/2006/relationships/slideLayout" Target="../slideLayouts/slideLayout513.xml"/><Relationship Id="rId23" Type="http://schemas.openxmlformats.org/officeDocument/2006/relationships/theme" Target="../theme/theme20.xml"/><Relationship Id="rId10" Type="http://schemas.openxmlformats.org/officeDocument/2006/relationships/slideLayout" Target="../slideLayouts/slideLayout508.xml"/><Relationship Id="rId19" Type="http://schemas.openxmlformats.org/officeDocument/2006/relationships/slideLayout" Target="../slideLayouts/slideLayout517.xml"/><Relationship Id="rId4" Type="http://schemas.openxmlformats.org/officeDocument/2006/relationships/slideLayout" Target="../slideLayouts/slideLayout502.xml"/><Relationship Id="rId9" Type="http://schemas.openxmlformats.org/officeDocument/2006/relationships/slideLayout" Target="../slideLayouts/slideLayout507.xml"/><Relationship Id="rId14" Type="http://schemas.openxmlformats.org/officeDocument/2006/relationships/slideLayout" Target="../slideLayouts/slideLayout512.xml"/><Relationship Id="rId22" Type="http://schemas.openxmlformats.org/officeDocument/2006/relationships/slideLayout" Target="../slideLayouts/slideLayout520.xml"/></Relationships>
</file>

<file path=ppt/slideMasters/_rels/slideMaster21.xml.rels><?xml version="1.0" encoding="UTF-8" standalone="yes"?>
<Relationships xmlns="http://schemas.openxmlformats.org/package/2006/relationships"><Relationship Id="rId13" Type="http://schemas.openxmlformats.org/officeDocument/2006/relationships/slideLayout" Target="../slideLayouts/slideLayout533.xml"/><Relationship Id="rId18" Type="http://schemas.openxmlformats.org/officeDocument/2006/relationships/slideLayout" Target="../slideLayouts/slideLayout538.xml"/><Relationship Id="rId26" Type="http://schemas.openxmlformats.org/officeDocument/2006/relationships/slideLayout" Target="../slideLayouts/slideLayout546.xml"/><Relationship Id="rId3" Type="http://schemas.openxmlformats.org/officeDocument/2006/relationships/slideLayout" Target="../slideLayouts/slideLayout523.xml"/><Relationship Id="rId21" Type="http://schemas.openxmlformats.org/officeDocument/2006/relationships/slideLayout" Target="../slideLayouts/slideLayout541.xml"/><Relationship Id="rId7" Type="http://schemas.openxmlformats.org/officeDocument/2006/relationships/slideLayout" Target="../slideLayouts/slideLayout527.xml"/><Relationship Id="rId12" Type="http://schemas.openxmlformats.org/officeDocument/2006/relationships/slideLayout" Target="../slideLayouts/slideLayout532.xml"/><Relationship Id="rId17" Type="http://schemas.openxmlformats.org/officeDocument/2006/relationships/slideLayout" Target="../slideLayouts/slideLayout537.xml"/><Relationship Id="rId25" Type="http://schemas.openxmlformats.org/officeDocument/2006/relationships/slideLayout" Target="../slideLayouts/slideLayout545.xml"/><Relationship Id="rId33" Type="http://schemas.openxmlformats.org/officeDocument/2006/relationships/image" Target="../media/image14.emf"/><Relationship Id="rId2" Type="http://schemas.openxmlformats.org/officeDocument/2006/relationships/slideLayout" Target="../slideLayouts/slideLayout522.xml"/><Relationship Id="rId16" Type="http://schemas.openxmlformats.org/officeDocument/2006/relationships/slideLayout" Target="../slideLayouts/slideLayout536.xml"/><Relationship Id="rId20" Type="http://schemas.openxmlformats.org/officeDocument/2006/relationships/slideLayout" Target="../slideLayouts/slideLayout540.xml"/><Relationship Id="rId29" Type="http://schemas.openxmlformats.org/officeDocument/2006/relationships/tags" Target="../tags/tag75.xml"/><Relationship Id="rId1" Type="http://schemas.openxmlformats.org/officeDocument/2006/relationships/slideLayout" Target="../slideLayouts/slideLayout521.xml"/><Relationship Id="rId6" Type="http://schemas.openxmlformats.org/officeDocument/2006/relationships/slideLayout" Target="../slideLayouts/slideLayout526.xml"/><Relationship Id="rId11" Type="http://schemas.openxmlformats.org/officeDocument/2006/relationships/slideLayout" Target="../slideLayouts/slideLayout531.xml"/><Relationship Id="rId24" Type="http://schemas.openxmlformats.org/officeDocument/2006/relationships/slideLayout" Target="../slideLayouts/slideLayout544.xml"/><Relationship Id="rId32" Type="http://schemas.openxmlformats.org/officeDocument/2006/relationships/image" Target="../media/image13.emf"/><Relationship Id="rId5" Type="http://schemas.openxmlformats.org/officeDocument/2006/relationships/slideLayout" Target="../slideLayouts/slideLayout525.xml"/><Relationship Id="rId15" Type="http://schemas.openxmlformats.org/officeDocument/2006/relationships/slideLayout" Target="../slideLayouts/slideLayout535.xml"/><Relationship Id="rId23" Type="http://schemas.openxmlformats.org/officeDocument/2006/relationships/slideLayout" Target="../slideLayouts/slideLayout543.xml"/><Relationship Id="rId28" Type="http://schemas.openxmlformats.org/officeDocument/2006/relationships/vmlDrawing" Target="../drawings/vmlDrawing40.vml"/><Relationship Id="rId10" Type="http://schemas.openxmlformats.org/officeDocument/2006/relationships/slideLayout" Target="../slideLayouts/slideLayout530.xml"/><Relationship Id="rId19" Type="http://schemas.openxmlformats.org/officeDocument/2006/relationships/slideLayout" Target="../slideLayouts/slideLayout539.xml"/><Relationship Id="rId31" Type="http://schemas.openxmlformats.org/officeDocument/2006/relationships/oleObject" Target="../embeddings/oleObject40.bin"/><Relationship Id="rId4" Type="http://schemas.openxmlformats.org/officeDocument/2006/relationships/slideLayout" Target="../slideLayouts/slideLayout524.xml"/><Relationship Id="rId9" Type="http://schemas.openxmlformats.org/officeDocument/2006/relationships/slideLayout" Target="../slideLayouts/slideLayout529.xml"/><Relationship Id="rId14" Type="http://schemas.openxmlformats.org/officeDocument/2006/relationships/slideLayout" Target="../slideLayouts/slideLayout534.xml"/><Relationship Id="rId22" Type="http://schemas.openxmlformats.org/officeDocument/2006/relationships/slideLayout" Target="../slideLayouts/slideLayout542.xml"/><Relationship Id="rId27" Type="http://schemas.openxmlformats.org/officeDocument/2006/relationships/theme" Target="../theme/theme21.xml"/><Relationship Id="rId30" Type="http://schemas.openxmlformats.org/officeDocument/2006/relationships/tags" Target="../tags/tag76.xml"/><Relationship Id="rId8" Type="http://schemas.openxmlformats.org/officeDocument/2006/relationships/slideLayout" Target="../slideLayouts/slideLayout528.xml"/></Relationships>
</file>

<file path=ppt/slideMasters/_rels/slideMaster22.xml.rels><?xml version="1.0" encoding="UTF-8" standalone="yes"?>
<Relationships xmlns="http://schemas.openxmlformats.org/package/2006/relationships"><Relationship Id="rId13" Type="http://schemas.openxmlformats.org/officeDocument/2006/relationships/slideLayout" Target="../slideLayouts/slideLayout559.xml"/><Relationship Id="rId18" Type="http://schemas.openxmlformats.org/officeDocument/2006/relationships/slideLayout" Target="../slideLayouts/slideLayout564.xml"/><Relationship Id="rId26" Type="http://schemas.openxmlformats.org/officeDocument/2006/relationships/slideLayout" Target="../slideLayouts/slideLayout572.xml"/><Relationship Id="rId3" Type="http://schemas.openxmlformats.org/officeDocument/2006/relationships/slideLayout" Target="../slideLayouts/slideLayout549.xml"/><Relationship Id="rId21" Type="http://schemas.openxmlformats.org/officeDocument/2006/relationships/slideLayout" Target="../slideLayouts/slideLayout567.xml"/><Relationship Id="rId34" Type="http://schemas.openxmlformats.org/officeDocument/2006/relationships/image" Target="../media/image14.emf"/><Relationship Id="rId7" Type="http://schemas.openxmlformats.org/officeDocument/2006/relationships/slideLayout" Target="../slideLayouts/slideLayout553.xml"/><Relationship Id="rId12" Type="http://schemas.openxmlformats.org/officeDocument/2006/relationships/slideLayout" Target="../slideLayouts/slideLayout558.xml"/><Relationship Id="rId17" Type="http://schemas.openxmlformats.org/officeDocument/2006/relationships/slideLayout" Target="../slideLayouts/slideLayout563.xml"/><Relationship Id="rId25" Type="http://schemas.openxmlformats.org/officeDocument/2006/relationships/slideLayout" Target="../slideLayouts/slideLayout571.xml"/><Relationship Id="rId33" Type="http://schemas.openxmlformats.org/officeDocument/2006/relationships/image" Target="../media/image13.emf"/><Relationship Id="rId2" Type="http://schemas.openxmlformats.org/officeDocument/2006/relationships/slideLayout" Target="../slideLayouts/slideLayout548.xml"/><Relationship Id="rId16" Type="http://schemas.openxmlformats.org/officeDocument/2006/relationships/slideLayout" Target="../slideLayouts/slideLayout562.xml"/><Relationship Id="rId20" Type="http://schemas.openxmlformats.org/officeDocument/2006/relationships/slideLayout" Target="../slideLayouts/slideLayout566.xml"/><Relationship Id="rId29" Type="http://schemas.openxmlformats.org/officeDocument/2006/relationships/vmlDrawing" Target="../drawings/vmlDrawing44.vml"/><Relationship Id="rId1" Type="http://schemas.openxmlformats.org/officeDocument/2006/relationships/slideLayout" Target="../slideLayouts/slideLayout547.xml"/><Relationship Id="rId6" Type="http://schemas.openxmlformats.org/officeDocument/2006/relationships/slideLayout" Target="../slideLayouts/slideLayout552.xml"/><Relationship Id="rId11" Type="http://schemas.openxmlformats.org/officeDocument/2006/relationships/slideLayout" Target="../slideLayouts/slideLayout557.xml"/><Relationship Id="rId24" Type="http://schemas.openxmlformats.org/officeDocument/2006/relationships/slideLayout" Target="../slideLayouts/slideLayout570.xml"/><Relationship Id="rId32" Type="http://schemas.openxmlformats.org/officeDocument/2006/relationships/oleObject" Target="../embeddings/oleObject44.bin"/><Relationship Id="rId5" Type="http://schemas.openxmlformats.org/officeDocument/2006/relationships/slideLayout" Target="../slideLayouts/slideLayout551.xml"/><Relationship Id="rId15" Type="http://schemas.openxmlformats.org/officeDocument/2006/relationships/slideLayout" Target="../slideLayouts/slideLayout561.xml"/><Relationship Id="rId23" Type="http://schemas.openxmlformats.org/officeDocument/2006/relationships/slideLayout" Target="../slideLayouts/slideLayout569.xml"/><Relationship Id="rId28" Type="http://schemas.openxmlformats.org/officeDocument/2006/relationships/theme" Target="../theme/theme22.xml"/><Relationship Id="rId10" Type="http://schemas.openxmlformats.org/officeDocument/2006/relationships/slideLayout" Target="../slideLayouts/slideLayout556.xml"/><Relationship Id="rId19" Type="http://schemas.openxmlformats.org/officeDocument/2006/relationships/slideLayout" Target="../slideLayouts/slideLayout565.xml"/><Relationship Id="rId31" Type="http://schemas.openxmlformats.org/officeDocument/2006/relationships/tags" Target="../tags/tag84.xml"/><Relationship Id="rId4" Type="http://schemas.openxmlformats.org/officeDocument/2006/relationships/slideLayout" Target="../slideLayouts/slideLayout550.xml"/><Relationship Id="rId9" Type="http://schemas.openxmlformats.org/officeDocument/2006/relationships/slideLayout" Target="../slideLayouts/slideLayout555.xml"/><Relationship Id="rId14" Type="http://schemas.openxmlformats.org/officeDocument/2006/relationships/slideLayout" Target="../slideLayouts/slideLayout560.xml"/><Relationship Id="rId22" Type="http://schemas.openxmlformats.org/officeDocument/2006/relationships/slideLayout" Target="../slideLayouts/slideLayout568.xml"/><Relationship Id="rId27" Type="http://schemas.openxmlformats.org/officeDocument/2006/relationships/slideLayout" Target="../slideLayouts/slideLayout573.xml"/><Relationship Id="rId30" Type="http://schemas.openxmlformats.org/officeDocument/2006/relationships/tags" Target="../tags/tag83.xml"/><Relationship Id="rId8" Type="http://schemas.openxmlformats.org/officeDocument/2006/relationships/slideLayout" Target="../slideLayouts/slideLayout5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18" Type="http://schemas.openxmlformats.org/officeDocument/2006/relationships/slideLayout" Target="../slideLayouts/slideLayout78.xml"/><Relationship Id="rId3" Type="http://schemas.openxmlformats.org/officeDocument/2006/relationships/slideLayout" Target="../slideLayouts/slideLayout63.xml"/><Relationship Id="rId21" Type="http://schemas.openxmlformats.org/officeDocument/2006/relationships/theme" Target="../theme/theme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0" Type="http://schemas.openxmlformats.org/officeDocument/2006/relationships/slideLayout" Target="../slideLayouts/slideLayout80.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slideLayout" Target="../slideLayouts/slideLayout75.xml"/><Relationship Id="rId23" Type="http://schemas.openxmlformats.org/officeDocument/2006/relationships/image" Target="../media/image20.png"/><Relationship Id="rId10" Type="http://schemas.openxmlformats.org/officeDocument/2006/relationships/slideLayout" Target="../slideLayouts/slideLayout70.xml"/><Relationship Id="rId19" Type="http://schemas.openxmlformats.org/officeDocument/2006/relationships/slideLayout" Target="../slideLayouts/slideLayout79.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slideLayout" Target="../slideLayouts/slideLayout74.xml"/><Relationship Id="rId22" Type="http://schemas.openxmlformats.org/officeDocument/2006/relationships/image" Target="../media/image19.emf"/></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34" Type="http://schemas.openxmlformats.org/officeDocument/2006/relationships/slideLayout" Target="../slideLayouts/slideLayout114.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33" Type="http://schemas.openxmlformats.org/officeDocument/2006/relationships/slideLayout" Target="../slideLayouts/slideLayout113.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slideLayout" Target="../slideLayouts/slideLayout109.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32" Type="http://schemas.openxmlformats.org/officeDocument/2006/relationships/slideLayout" Target="../slideLayouts/slideLayout112.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36" Type="http://schemas.openxmlformats.org/officeDocument/2006/relationships/image" Target="../media/image1.emf"/><Relationship Id="rId10" Type="http://schemas.openxmlformats.org/officeDocument/2006/relationships/slideLayout" Target="../slideLayouts/slideLayout90.xml"/><Relationship Id="rId19" Type="http://schemas.openxmlformats.org/officeDocument/2006/relationships/slideLayout" Target="../slideLayouts/slideLayout99.xml"/><Relationship Id="rId31" Type="http://schemas.openxmlformats.org/officeDocument/2006/relationships/slideLayout" Target="../slideLayouts/slideLayout111.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slideLayout" Target="../slideLayouts/slideLayout110.xml"/><Relationship Id="rId35" Type="http://schemas.openxmlformats.org/officeDocument/2006/relationships/theme" Target="../theme/theme4.xml"/><Relationship Id="rId8" Type="http://schemas.openxmlformats.org/officeDocument/2006/relationships/slideLayout" Target="../slideLayouts/slideLayout8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26" Type="http://schemas.openxmlformats.org/officeDocument/2006/relationships/image" Target="../media/image19.emf"/><Relationship Id="rId3" Type="http://schemas.openxmlformats.org/officeDocument/2006/relationships/slideLayout" Target="../slideLayouts/slideLayout117.xml"/><Relationship Id="rId21" Type="http://schemas.openxmlformats.org/officeDocument/2006/relationships/slideLayout" Target="../slideLayouts/slideLayout135.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5" Type="http://schemas.openxmlformats.org/officeDocument/2006/relationships/theme" Target="../theme/theme5.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slideLayout" Target="../slideLayouts/slideLayout134.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24" Type="http://schemas.openxmlformats.org/officeDocument/2006/relationships/slideLayout" Target="../slideLayouts/slideLayout138.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23" Type="http://schemas.openxmlformats.org/officeDocument/2006/relationships/slideLayout" Target="../slideLayouts/slideLayout137.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 Id="rId22" Type="http://schemas.openxmlformats.org/officeDocument/2006/relationships/slideLayout" Target="../slideLayouts/slideLayout136.xml"/><Relationship Id="rId27" Type="http://schemas.openxmlformats.org/officeDocument/2006/relationships/image" Target="../media/image20.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26" Type="http://schemas.openxmlformats.org/officeDocument/2006/relationships/image" Target="../media/image19.emf"/><Relationship Id="rId3" Type="http://schemas.openxmlformats.org/officeDocument/2006/relationships/slideLayout" Target="../slideLayouts/slideLayout141.xml"/><Relationship Id="rId21" Type="http://schemas.openxmlformats.org/officeDocument/2006/relationships/slideLayout" Target="../slideLayouts/slideLayout159.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5" Type="http://schemas.openxmlformats.org/officeDocument/2006/relationships/theme" Target="../theme/theme6.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0" Type="http://schemas.openxmlformats.org/officeDocument/2006/relationships/slideLayout" Target="../slideLayouts/slideLayout158.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24" Type="http://schemas.openxmlformats.org/officeDocument/2006/relationships/slideLayout" Target="../slideLayouts/slideLayout162.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23" Type="http://schemas.openxmlformats.org/officeDocument/2006/relationships/slideLayout" Target="../slideLayouts/slideLayout161.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 Id="rId22" Type="http://schemas.openxmlformats.org/officeDocument/2006/relationships/slideLayout" Target="../slideLayouts/slideLayout160.xml"/><Relationship Id="rId27" Type="http://schemas.openxmlformats.org/officeDocument/2006/relationships/image" Target="../media/image20.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75.xml"/><Relationship Id="rId18" Type="http://schemas.openxmlformats.org/officeDocument/2006/relationships/slideLayout" Target="../slideLayouts/slideLayout180.xml"/><Relationship Id="rId26" Type="http://schemas.openxmlformats.org/officeDocument/2006/relationships/slideLayout" Target="../slideLayouts/slideLayout188.xml"/><Relationship Id="rId3" Type="http://schemas.openxmlformats.org/officeDocument/2006/relationships/slideLayout" Target="../slideLayouts/slideLayout165.xml"/><Relationship Id="rId21" Type="http://schemas.openxmlformats.org/officeDocument/2006/relationships/slideLayout" Target="../slideLayouts/slideLayout183.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5" Type="http://schemas.openxmlformats.org/officeDocument/2006/relationships/slideLayout" Target="../slideLayouts/slideLayout187.xml"/><Relationship Id="rId33" Type="http://schemas.openxmlformats.org/officeDocument/2006/relationships/image" Target="../media/image14.emf"/><Relationship Id="rId2" Type="http://schemas.openxmlformats.org/officeDocument/2006/relationships/slideLayout" Target="../slideLayouts/slideLayout164.xml"/><Relationship Id="rId16" Type="http://schemas.openxmlformats.org/officeDocument/2006/relationships/slideLayout" Target="../slideLayouts/slideLayout178.xml"/><Relationship Id="rId20" Type="http://schemas.openxmlformats.org/officeDocument/2006/relationships/slideLayout" Target="../slideLayouts/slideLayout182.xml"/><Relationship Id="rId29" Type="http://schemas.openxmlformats.org/officeDocument/2006/relationships/tags" Target="../tags/tag9.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24" Type="http://schemas.openxmlformats.org/officeDocument/2006/relationships/slideLayout" Target="../slideLayouts/slideLayout186.xml"/><Relationship Id="rId32" Type="http://schemas.openxmlformats.org/officeDocument/2006/relationships/image" Target="../media/image13.emf"/><Relationship Id="rId5" Type="http://schemas.openxmlformats.org/officeDocument/2006/relationships/slideLayout" Target="../slideLayouts/slideLayout167.xml"/><Relationship Id="rId15" Type="http://schemas.openxmlformats.org/officeDocument/2006/relationships/slideLayout" Target="../slideLayouts/slideLayout177.xml"/><Relationship Id="rId23" Type="http://schemas.openxmlformats.org/officeDocument/2006/relationships/slideLayout" Target="../slideLayouts/slideLayout185.xml"/><Relationship Id="rId28" Type="http://schemas.openxmlformats.org/officeDocument/2006/relationships/vmlDrawing" Target="../drawings/vmlDrawing5.vml"/><Relationship Id="rId10" Type="http://schemas.openxmlformats.org/officeDocument/2006/relationships/slideLayout" Target="../slideLayouts/slideLayout172.xml"/><Relationship Id="rId19" Type="http://schemas.openxmlformats.org/officeDocument/2006/relationships/slideLayout" Target="../slideLayouts/slideLayout181.xml"/><Relationship Id="rId31" Type="http://schemas.openxmlformats.org/officeDocument/2006/relationships/oleObject" Target="../embeddings/oleObject5.bin"/><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 Id="rId22" Type="http://schemas.openxmlformats.org/officeDocument/2006/relationships/slideLayout" Target="../slideLayouts/slideLayout184.xml"/><Relationship Id="rId27" Type="http://schemas.openxmlformats.org/officeDocument/2006/relationships/theme" Target="../theme/theme7.xml"/><Relationship Id="rId30" Type="http://schemas.openxmlformats.org/officeDocument/2006/relationships/tags" Target="../tags/tag10.xml"/><Relationship Id="rId8" Type="http://schemas.openxmlformats.org/officeDocument/2006/relationships/slideLayout" Target="../slideLayouts/slideLayout1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slideLayout" Target="../slideLayouts/slideLayout206.xml"/><Relationship Id="rId26" Type="http://schemas.openxmlformats.org/officeDocument/2006/relationships/slideLayout" Target="../slideLayouts/slideLayout214.xml"/><Relationship Id="rId3" Type="http://schemas.openxmlformats.org/officeDocument/2006/relationships/slideLayout" Target="../slideLayouts/slideLayout191.xml"/><Relationship Id="rId21" Type="http://schemas.openxmlformats.org/officeDocument/2006/relationships/slideLayout" Target="../slideLayouts/slideLayout209.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slideLayout" Target="../slideLayouts/slideLayout205.xml"/><Relationship Id="rId25" Type="http://schemas.openxmlformats.org/officeDocument/2006/relationships/slideLayout" Target="../slideLayouts/slideLayout213.xml"/><Relationship Id="rId2" Type="http://schemas.openxmlformats.org/officeDocument/2006/relationships/slideLayout" Target="../slideLayouts/slideLayout190.xml"/><Relationship Id="rId16" Type="http://schemas.openxmlformats.org/officeDocument/2006/relationships/slideLayout" Target="../slideLayouts/slideLayout204.xml"/><Relationship Id="rId20" Type="http://schemas.openxmlformats.org/officeDocument/2006/relationships/slideLayout" Target="../slideLayouts/slideLayout208.xml"/><Relationship Id="rId29" Type="http://schemas.openxmlformats.org/officeDocument/2006/relationships/image" Target="../media/image19.emf"/><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24" Type="http://schemas.openxmlformats.org/officeDocument/2006/relationships/slideLayout" Target="../slideLayouts/slideLayout212.xml"/><Relationship Id="rId5" Type="http://schemas.openxmlformats.org/officeDocument/2006/relationships/slideLayout" Target="../slideLayouts/slideLayout193.xml"/><Relationship Id="rId15" Type="http://schemas.openxmlformats.org/officeDocument/2006/relationships/slideLayout" Target="../slideLayouts/slideLayout203.xml"/><Relationship Id="rId23" Type="http://schemas.openxmlformats.org/officeDocument/2006/relationships/slideLayout" Target="../slideLayouts/slideLayout211.xml"/><Relationship Id="rId28" Type="http://schemas.openxmlformats.org/officeDocument/2006/relationships/theme" Target="../theme/theme8.xml"/><Relationship Id="rId10" Type="http://schemas.openxmlformats.org/officeDocument/2006/relationships/slideLayout" Target="../slideLayouts/slideLayout198.xml"/><Relationship Id="rId19" Type="http://schemas.openxmlformats.org/officeDocument/2006/relationships/slideLayout" Target="../slideLayouts/slideLayout207.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 Id="rId22" Type="http://schemas.openxmlformats.org/officeDocument/2006/relationships/slideLayout" Target="../slideLayouts/slideLayout210.xml"/><Relationship Id="rId27" Type="http://schemas.openxmlformats.org/officeDocument/2006/relationships/slideLayout" Target="../slideLayouts/slideLayout215.xml"/><Relationship Id="rId30" Type="http://schemas.openxmlformats.org/officeDocument/2006/relationships/image" Target="../media/image20.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223.xml"/><Relationship Id="rId13" Type="http://schemas.openxmlformats.org/officeDocument/2006/relationships/slideLayout" Target="../slideLayouts/slideLayout228.xml"/><Relationship Id="rId18" Type="http://schemas.openxmlformats.org/officeDocument/2006/relationships/slideLayout" Target="../slideLayouts/slideLayout233.xml"/><Relationship Id="rId3" Type="http://schemas.openxmlformats.org/officeDocument/2006/relationships/slideLayout" Target="../slideLayouts/slideLayout218.xml"/><Relationship Id="rId21" Type="http://schemas.openxmlformats.org/officeDocument/2006/relationships/theme" Target="../theme/theme9.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17" Type="http://schemas.openxmlformats.org/officeDocument/2006/relationships/slideLayout" Target="../slideLayouts/slideLayout232.xml"/><Relationship Id="rId2" Type="http://schemas.openxmlformats.org/officeDocument/2006/relationships/slideLayout" Target="../slideLayouts/slideLayout217.xml"/><Relationship Id="rId16" Type="http://schemas.openxmlformats.org/officeDocument/2006/relationships/slideLayout" Target="../slideLayouts/slideLayout231.xml"/><Relationship Id="rId20" Type="http://schemas.openxmlformats.org/officeDocument/2006/relationships/slideLayout" Target="../slideLayouts/slideLayout235.xml"/><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5" Type="http://schemas.openxmlformats.org/officeDocument/2006/relationships/slideLayout" Target="../slideLayouts/slideLayout220.xml"/><Relationship Id="rId15" Type="http://schemas.openxmlformats.org/officeDocument/2006/relationships/slideLayout" Target="../slideLayouts/slideLayout230.xml"/><Relationship Id="rId10" Type="http://schemas.openxmlformats.org/officeDocument/2006/relationships/slideLayout" Target="../slideLayouts/slideLayout225.xml"/><Relationship Id="rId19" Type="http://schemas.openxmlformats.org/officeDocument/2006/relationships/slideLayout" Target="../slideLayouts/slideLayout234.xml"/><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slideLayout" Target="../slideLayouts/slideLayout229.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600059" y="466301"/>
            <a:ext cx="11239464" cy="56502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6" cstate="screen">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87576074"/>
      </p:ext>
    </p:extLst>
  </p:cSld>
  <p:clrMap bg1="lt1" tx1="dk1" bg2="lt2" tx2="dk2" accent1="accent1" accent2="accent2" accent3="accent3" accent4="accent4" accent5="accent5" accent6="accent6" hlink="hlink" folHlink="folHlink"/>
  <p:sldLayoutIdLst>
    <p:sldLayoutId id="2147484349" r:id="rId1"/>
    <p:sldLayoutId id="2147484374" r:id="rId2"/>
    <p:sldLayoutId id="2147484376" r:id="rId3"/>
    <p:sldLayoutId id="2147484377" r:id="rId4"/>
    <p:sldLayoutId id="2147484375" r:id="rId5"/>
    <p:sldLayoutId id="2147484350" r:id="rId6"/>
    <p:sldLayoutId id="2147484345" r:id="rId7"/>
    <p:sldLayoutId id="2147484346" r:id="rId8"/>
    <p:sldLayoutId id="2147484347" r:id="rId9"/>
    <p:sldLayoutId id="2147484348" r:id="rId10"/>
    <p:sldLayoutId id="2147484351" r:id="rId11"/>
    <p:sldLayoutId id="2147484352" r:id="rId12"/>
    <p:sldLayoutId id="2147484353" r:id="rId13"/>
    <p:sldLayoutId id="2147484354" r:id="rId14"/>
    <p:sldLayoutId id="2147484355" r:id="rId15"/>
    <p:sldLayoutId id="2147484356" r:id="rId16"/>
    <p:sldLayoutId id="2147484357" r:id="rId17"/>
    <p:sldLayoutId id="2147484358" r:id="rId18"/>
    <p:sldLayoutId id="2147484359" r:id="rId19"/>
    <p:sldLayoutId id="2147484360" r:id="rId20"/>
    <p:sldLayoutId id="2147484361" r:id="rId21"/>
    <p:sldLayoutId id="2147484362" r:id="rId22"/>
    <p:sldLayoutId id="2147484363" r:id="rId23"/>
    <p:sldLayoutId id="2147484364" r:id="rId24"/>
    <p:sldLayoutId id="2147484365" r:id="rId25"/>
    <p:sldLayoutId id="2147484366" r:id="rId26"/>
    <p:sldLayoutId id="2147484367" r:id="rId27"/>
    <p:sldLayoutId id="2147484368" r:id="rId28"/>
    <p:sldLayoutId id="2147484369" r:id="rId29"/>
    <p:sldLayoutId id="2147484373" r:id="rId30"/>
    <p:sldLayoutId id="2147484370" r:id="rId31"/>
    <p:sldLayoutId id="2147484371" r:id="rId32"/>
    <p:sldLayoutId id="2147484372" r:id="rId33"/>
    <p:sldLayoutId id="2147484380" r:id="rId34"/>
  </p:sldLayoutIdLst>
  <p:transition>
    <p:fade/>
  </p:transition>
  <p:hf sldNum="0" hdr="0" ftr="0" dt="0"/>
  <p:txStyles>
    <p:titleStyle>
      <a:lvl1pPr algn="l" defTabSz="951304" rtl="0" eaLnBrk="1" latinLnBrk="0" hangingPunct="1">
        <a:lnSpc>
          <a:spcPct val="100000"/>
        </a:lnSpc>
        <a:spcBef>
          <a:spcPct val="0"/>
        </a:spcBef>
        <a:buNone/>
        <a:defRPr lang="en-US" sz="3600"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6"/>
          <p:cNvSpPr>
            <a:spLocks noGrp="1"/>
          </p:cNvSpPr>
          <p:nvPr>
            <p:ph type="sldNum" sz="quarter" idx="4"/>
          </p:nvPr>
        </p:nvSpPr>
        <p:spPr>
          <a:xfrm>
            <a:off x="11643920" y="6494779"/>
            <a:ext cx="621824" cy="372394"/>
          </a:xfrm>
          <a:prstGeom prst="rect">
            <a:avLst/>
          </a:prstGeom>
        </p:spPr>
        <p:txBody>
          <a:bodyPr/>
          <a:lstStyle/>
          <a:p>
            <a:pPr defTabSz="932558"/>
            <a:fld id="{6E8C7BDD-EF70-493B-802D-5E1A4C88F269}" type="slidenum">
              <a:rPr lang="en-US" smtClean="0">
                <a:solidFill>
                  <a:srgbClr val="706F5C"/>
                </a:solidFill>
              </a:rPr>
              <a:pPr defTabSz="932558"/>
              <a:t>‹#›</a:t>
            </a:fld>
            <a:endParaRPr lang="en-US">
              <a:solidFill>
                <a:srgbClr val="706F5C"/>
              </a:solidFill>
            </a:endParaRPr>
          </a:p>
        </p:txBody>
      </p:sp>
    </p:spTree>
    <p:extLst>
      <p:ext uri="{BB962C8B-B14F-4D97-AF65-F5344CB8AC3E}">
        <p14:creationId xmlns:p14="http://schemas.microsoft.com/office/powerpoint/2010/main" val="2241381336"/>
      </p:ext>
    </p:extLst>
  </p:cSld>
  <p:clrMap bg1="lt1" tx1="dk1" bg2="lt2" tx2="dk2" accent1="accent1" accent2="accent2" accent3="accent3" accent4="accent4" accent5="accent5" accent6="accent6" hlink="hlink" folHlink="folHlink"/>
  <p:sldLayoutIdLst>
    <p:sldLayoutId id="2147484668" r:id="rId1"/>
    <p:sldLayoutId id="2147484669" r:id="rId2"/>
    <p:sldLayoutId id="2147484670" r:id="rId3"/>
    <p:sldLayoutId id="2147484671" r:id="rId4"/>
    <p:sldLayoutId id="2147484672" r:id="rId5"/>
    <p:sldLayoutId id="2147484673" r:id="rId6"/>
    <p:sldLayoutId id="2147484674" r:id="rId7"/>
    <p:sldLayoutId id="2147484675" r:id="rId8"/>
    <p:sldLayoutId id="2147484676" r:id="rId9"/>
    <p:sldLayoutId id="2147484677" r:id="rId10"/>
    <p:sldLayoutId id="2147484678" r:id="rId11"/>
    <p:sldLayoutId id="2147484679" r:id="rId12"/>
    <p:sldLayoutId id="2147484680" r:id="rId13"/>
    <p:sldLayoutId id="2147484681" r:id="rId14"/>
    <p:sldLayoutId id="2147484682" r:id="rId15"/>
    <p:sldLayoutId id="2147484683" r:id="rId16"/>
    <p:sldLayoutId id="2147484684" r:id="rId17"/>
    <p:sldLayoutId id="2147484685" r:id="rId18"/>
    <p:sldLayoutId id="2147484686" r:id="rId19"/>
    <p:sldLayoutId id="2147484687" r:id="rId20"/>
    <p:sldLayoutId id="2147484688" r:id="rId21"/>
    <p:sldLayoutId id="2147484689" r:id="rId22"/>
    <p:sldLayoutId id="2147484690" r:id="rId23"/>
    <p:sldLayoutId id="2147484691" r:id="rId24"/>
    <p:sldLayoutId id="2147484692" r:id="rId25"/>
    <p:sldLayoutId id="2147484693" r:id="rId26"/>
    <p:sldLayoutId id="2147484694" r:id="rId27"/>
    <p:sldLayoutId id="2147484695" r:id="rId28"/>
    <p:sldLayoutId id="2147484696" r:id="rId29"/>
    <p:sldLayoutId id="2147484697" r:id="rId30"/>
    <p:sldLayoutId id="2147484698" r:id="rId31"/>
    <p:sldLayoutId id="2147484699" r:id="rId32"/>
    <p:sldLayoutId id="2147484700" r:id="rId33"/>
    <p:sldLayoutId id="2147484701" r:id="rId34"/>
    <p:sldLayoutId id="2147484702" r:id="rId3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32558"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2" marR="0" indent="-342832" algn="l" defTabSz="93255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4" marR="0" indent="-241252" algn="l" defTabSz="932558" rtl="0" eaLnBrk="1" fontAlgn="auto" latinLnBrk="0" hangingPunct="1">
        <a:lnSpc>
          <a:spcPct val="90000"/>
        </a:lnSpc>
        <a:spcBef>
          <a:spcPct val="20000"/>
        </a:spcBef>
        <a:spcAft>
          <a:spcPts val="0"/>
        </a:spcAft>
        <a:buClrTx/>
        <a:buSzPct val="90000"/>
        <a:buFont typeface="Arial" pitchFamily="34" charset="0"/>
        <a:buChar char="•"/>
        <a:tabLst/>
        <a:defRPr sz="2399" kern="1200" spc="0" baseline="0">
          <a:gradFill>
            <a:gsLst>
              <a:gs pos="1250">
                <a:schemeClr val="tx1"/>
              </a:gs>
              <a:gs pos="100000">
                <a:schemeClr val="tx1"/>
              </a:gs>
            </a:gsLst>
            <a:lin ang="5400000" scaled="0"/>
          </a:gradFill>
          <a:latin typeface="+mn-lt"/>
          <a:ea typeface="+mn-ea"/>
          <a:cs typeface="+mn-cs"/>
        </a:defRPr>
      </a:lvl2pPr>
      <a:lvl3pPr marL="799942" marR="0" indent="-228554" algn="l" defTabSz="93255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7" marR="0" indent="-228554" algn="l" defTabSz="93255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1" marR="0" indent="-228554" algn="l" defTabSz="93255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2" indent="-233140" algn="l" defTabSz="93255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1" indent="-233140" algn="l" defTabSz="93255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0" indent="-233140" algn="l" defTabSz="93255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0" indent="-233140" algn="l" defTabSz="93255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58" rtl="0" eaLnBrk="1" latinLnBrk="0" hangingPunct="1">
        <a:defRPr sz="1800" kern="1200">
          <a:solidFill>
            <a:schemeClr val="tx1"/>
          </a:solidFill>
          <a:latin typeface="+mn-lt"/>
          <a:ea typeface="+mn-ea"/>
          <a:cs typeface="+mn-cs"/>
        </a:defRPr>
      </a:lvl1pPr>
      <a:lvl2pPr marL="466279" algn="l" defTabSz="932558" rtl="0" eaLnBrk="1" latinLnBrk="0" hangingPunct="1">
        <a:defRPr sz="1800" kern="1200">
          <a:solidFill>
            <a:schemeClr val="tx1"/>
          </a:solidFill>
          <a:latin typeface="+mn-lt"/>
          <a:ea typeface="+mn-ea"/>
          <a:cs typeface="+mn-cs"/>
        </a:defRPr>
      </a:lvl2pPr>
      <a:lvl3pPr marL="932558" algn="l" defTabSz="932558" rtl="0" eaLnBrk="1" latinLnBrk="0" hangingPunct="1">
        <a:defRPr sz="1800" kern="1200">
          <a:solidFill>
            <a:schemeClr val="tx1"/>
          </a:solidFill>
          <a:latin typeface="+mn-lt"/>
          <a:ea typeface="+mn-ea"/>
          <a:cs typeface="+mn-cs"/>
        </a:defRPr>
      </a:lvl3pPr>
      <a:lvl4pPr marL="1398837" algn="l" defTabSz="932558" rtl="0" eaLnBrk="1" latinLnBrk="0" hangingPunct="1">
        <a:defRPr sz="1800" kern="1200">
          <a:solidFill>
            <a:schemeClr val="tx1"/>
          </a:solidFill>
          <a:latin typeface="+mn-lt"/>
          <a:ea typeface="+mn-ea"/>
          <a:cs typeface="+mn-cs"/>
        </a:defRPr>
      </a:lvl4pPr>
      <a:lvl5pPr marL="1865115" algn="l" defTabSz="932558" rtl="0" eaLnBrk="1" latinLnBrk="0" hangingPunct="1">
        <a:defRPr sz="1800" kern="1200">
          <a:solidFill>
            <a:schemeClr val="tx1"/>
          </a:solidFill>
          <a:latin typeface="+mn-lt"/>
          <a:ea typeface="+mn-ea"/>
          <a:cs typeface="+mn-cs"/>
        </a:defRPr>
      </a:lvl5pPr>
      <a:lvl6pPr marL="2331393" algn="l" defTabSz="932558" rtl="0" eaLnBrk="1" latinLnBrk="0" hangingPunct="1">
        <a:defRPr sz="1800" kern="1200">
          <a:solidFill>
            <a:schemeClr val="tx1"/>
          </a:solidFill>
          <a:latin typeface="+mn-lt"/>
          <a:ea typeface="+mn-ea"/>
          <a:cs typeface="+mn-cs"/>
        </a:defRPr>
      </a:lvl6pPr>
      <a:lvl7pPr marL="2797671" algn="l" defTabSz="932558" rtl="0" eaLnBrk="1" latinLnBrk="0" hangingPunct="1">
        <a:defRPr sz="1800" kern="1200">
          <a:solidFill>
            <a:schemeClr val="tx1"/>
          </a:solidFill>
          <a:latin typeface="+mn-lt"/>
          <a:ea typeface="+mn-ea"/>
          <a:cs typeface="+mn-cs"/>
        </a:defRPr>
      </a:lvl7pPr>
      <a:lvl8pPr marL="3263950" algn="l" defTabSz="932558" rtl="0" eaLnBrk="1" latinLnBrk="0" hangingPunct="1">
        <a:defRPr sz="1800" kern="1200">
          <a:solidFill>
            <a:schemeClr val="tx1"/>
          </a:solidFill>
          <a:latin typeface="+mn-lt"/>
          <a:ea typeface="+mn-ea"/>
          <a:cs typeface="+mn-cs"/>
        </a:defRPr>
      </a:lvl8pPr>
      <a:lvl9pPr marL="3730230" algn="l" defTabSz="932558"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41"/>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287745" name="think-cell Slide" r:id="rId43" imgW="425" imgH="424" progId="TCLayout.ActiveDocument.1">
                  <p:embed/>
                </p:oleObj>
              </mc:Choice>
              <mc:Fallback>
                <p:oleObj name="think-cell Slide" r:id="rId43"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44"/>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42"/>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err="1">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1"/>
            <a:ext cx="11239464" cy="56502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45"/>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2226527040"/>
      </p:ext>
    </p:extLst>
  </p:cSld>
  <p:clrMap bg1="lt1" tx1="dk1" bg2="lt2" tx2="dk2" accent1="accent1" accent2="accent2" accent3="accent3" accent4="accent4" accent5="accent5" accent6="accent6" hlink="hlink" folHlink="folHlink"/>
  <p:sldLayoutIdLst>
    <p:sldLayoutId id="2147484704" r:id="rId1"/>
    <p:sldLayoutId id="2147484705" r:id="rId2"/>
    <p:sldLayoutId id="2147484706" r:id="rId3"/>
    <p:sldLayoutId id="2147484707" r:id="rId4"/>
    <p:sldLayoutId id="2147484708" r:id="rId5"/>
    <p:sldLayoutId id="2147484709" r:id="rId6"/>
    <p:sldLayoutId id="2147484710" r:id="rId7"/>
    <p:sldLayoutId id="2147484711" r:id="rId8"/>
    <p:sldLayoutId id="2147484712" r:id="rId9"/>
    <p:sldLayoutId id="2147484713" r:id="rId10"/>
    <p:sldLayoutId id="2147484714" r:id="rId11"/>
    <p:sldLayoutId id="2147484715" r:id="rId12"/>
    <p:sldLayoutId id="2147484716" r:id="rId13"/>
    <p:sldLayoutId id="2147484717" r:id="rId14"/>
    <p:sldLayoutId id="2147484718" r:id="rId15"/>
    <p:sldLayoutId id="2147484719" r:id="rId16"/>
    <p:sldLayoutId id="2147484720" r:id="rId17"/>
    <p:sldLayoutId id="2147484721" r:id="rId18"/>
    <p:sldLayoutId id="2147484722" r:id="rId19"/>
    <p:sldLayoutId id="2147484723" r:id="rId20"/>
    <p:sldLayoutId id="2147484724" r:id="rId21"/>
    <p:sldLayoutId id="2147484725" r:id="rId22"/>
    <p:sldLayoutId id="2147484726" r:id="rId23"/>
    <p:sldLayoutId id="2147484727" r:id="rId24"/>
    <p:sldLayoutId id="2147484728" r:id="rId25"/>
    <p:sldLayoutId id="2147484729" r:id="rId26"/>
    <p:sldLayoutId id="2147484730" r:id="rId27"/>
    <p:sldLayoutId id="2147484731" r:id="rId28"/>
    <p:sldLayoutId id="2147484732" r:id="rId29"/>
    <p:sldLayoutId id="2147484733" r:id="rId30"/>
    <p:sldLayoutId id="2147484734" r:id="rId31"/>
    <p:sldLayoutId id="2147484735" r:id="rId32"/>
    <p:sldLayoutId id="2147484736" r:id="rId33"/>
    <p:sldLayoutId id="2147484737" r:id="rId34"/>
    <p:sldLayoutId id="2147484738" r:id="rId35"/>
    <p:sldLayoutId id="2147484739" r:id="rId36"/>
    <p:sldLayoutId id="2147484740" r:id="rId37"/>
    <p:sldLayoutId id="2147484741" r:id="rId38"/>
  </p:sldLayoutIdLst>
  <p:transition>
    <p:fade/>
  </p:transition>
  <p:hf sldNum="0" hdr="0" ftr="0" dt="0"/>
  <p:txStyles>
    <p:titleStyle>
      <a:lvl1pPr algn="l" defTabSz="951304" rtl="0" eaLnBrk="1" latinLnBrk="0" hangingPunct="1">
        <a:lnSpc>
          <a:spcPct val="100000"/>
        </a:lnSpc>
        <a:spcBef>
          <a:spcPct val="0"/>
        </a:spcBef>
        <a:buNone/>
        <a:defRPr lang="en-US" sz="3672" b="0" kern="1200" cap="none" spc="-51" baseline="0" dirty="0" smtClean="0">
          <a:ln w="3175">
            <a:noFill/>
          </a:ln>
          <a:gradFill>
            <a:gsLst>
              <a:gs pos="1250">
                <a:schemeClr val="tx1"/>
              </a:gs>
              <a:gs pos="100000">
                <a:schemeClr val="tx1"/>
              </a:gs>
            </a:gsLst>
            <a:lin ang="5400000" scaled="0"/>
          </a:gradFill>
          <a:effectLst/>
          <a:latin typeface="Segoe UI Light" panose="020B0502040204020203" pitchFamily="34" charset="0"/>
          <a:ea typeface="+mn-ea"/>
          <a:cs typeface="Segoe UI Light" panose="020B0502040204020203"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28"/>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27681" name="think-cell Slide" r:id="rId30" imgW="425" imgH="424" progId="TCLayout.ActiveDocument.1">
                  <p:embed/>
                </p:oleObj>
              </mc:Choice>
              <mc:Fallback>
                <p:oleObj name="think-cell Slide" r:id="rId30"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1"/>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29"/>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2"/>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4205297757"/>
      </p:ext>
    </p:extLst>
  </p:cSld>
  <p:clrMap bg1="lt1" tx1="dk1" bg2="lt2" tx2="dk2" accent1="accent1" accent2="accent2" accent3="accent3" accent4="accent4" accent5="accent5" accent6="accent6" hlink="hlink" folHlink="folHlink"/>
  <p:sldLayoutIdLst>
    <p:sldLayoutId id="2147484743" r:id="rId1"/>
    <p:sldLayoutId id="2147484744" r:id="rId2"/>
    <p:sldLayoutId id="2147484745" r:id="rId3"/>
    <p:sldLayoutId id="2147484746" r:id="rId4"/>
    <p:sldLayoutId id="2147484747" r:id="rId5"/>
    <p:sldLayoutId id="2147484748" r:id="rId6"/>
    <p:sldLayoutId id="2147484749" r:id="rId7"/>
    <p:sldLayoutId id="2147484750" r:id="rId8"/>
    <p:sldLayoutId id="2147484751" r:id="rId9"/>
    <p:sldLayoutId id="2147484752" r:id="rId10"/>
    <p:sldLayoutId id="2147484753" r:id="rId11"/>
    <p:sldLayoutId id="2147484754" r:id="rId12"/>
    <p:sldLayoutId id="2147484755" r:id="rId13"/>
    <p:sldLayoutId id="2147484756" r:id="rId14"/>
    <p:sldLayoutId id="2147484757" r:id="rId15"/>
    <p:sldLayoutId id="2147484758" r:id="rId16"/>
    <p:sldLayoutId id="2147484759" r:id="rId17"/>
    <p:sldLayoutId id="2147484760" r:id="rId18"/>
    <p:sldLayoutId id="2147484761" r:id="rId19"/>
    <p:sldLayoutId id="2147484762" r:id="rId20"/>
    <p:sldLayoutId id="2147484763" r:id="rId21"/>
    <p:sldLayoutId id="2147484764" r:id="rId22"/>
    <p:sldLayoutId id="2147484765" r:id="rId23"/>
    <p:sldLayoutId id="2147484766" r:id="rId24"/>
    <p:sldLayoutId id="2147484767" r:id="rId25"/>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0F6959-CF32-4A56-B614-BEF90640C474}"/>
              </a:ext>
            </a:extLst>
          </p:cNvPr>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endParaRPr lang="en-NL"/>
          </a:p>
        </p:txBody>
      </p:sp>
      <p:sp>
        <p:nvSpPr>
          <p:cNvPr id="3" name="Text Placeholder 2">
            <a:extLst>
              <a:ext uri="{FF2B5EF4-FFF2-40B4-BE49-F238E27FC236}">
                <a16:creationId xmlns:a16="http://schemas.microsoft.com/office/drawing/2014/main" id="{EBAF98EA-221A-47E6-B932-8639A7FC7C15}"/>
              </a:ext>
            </a:extLst>
          </p:cNvPr>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AD517BB8-42DB-4F55-8F74-A601C31A802B}"/>
              </a:ext>
            </a:extLst>
          </p:cNvPr>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fld id="{BFD4CF2B-20AA-4CEF-8DF4-6623F1CE91C3}" type="datetimeFigureOut">
              <a:rPr lang="en-NL" smtClean="0"/>
              <a:t>06/22/2020</a:t>
            </a:fld>
            <a:endParaRPr lang="en-NL"/>
          </a:p>
        </p:txBody>
      </p:sp>
      <p:sp>
        <p:nvSpPr>
          <p:cNvPr id="5" name="Footer Placeholder 4">
            <a:extLst>
              <a:ext uri="{FF2B5EF4-FFF2-40B4-BE49-F238E27FC236}">
                <a16:creationId xmlns:a16="http://schemas.microsoft.com/office/drawing/2014/main" id="{518C4735-42D2-4B4A-814C-E82343DA4A43}"/>
              </a:ext>
            </a:extLst>
          </p:cNvPr>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A889AE69-65A0-4157-B478-39C03F80F937}"/>
              </a:ext>
            </a:extLst>
          </p:cNvPr>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fld id="{B37A0111-DF81-46B3-B0A1-3DFE8599D5D0}" type="slidenum">
              <a:rPr lang="en-NL" smtClean="0"/>
              <a:t>‹#›</a:t>
            </a:fld>
            <a:endParaRPr lang="en-NL"/>
          </a:p>
        </p:txBody>
      </p:sp>
    </p:spTree>
    <p:extLst>
      <p:ext uri="{BB962C8B-B14F-4D97-AF65-F5344CB8AC3E}">
        <p14:creationId xmlns:p14="http://schemas.microsoft.com/office/powerpoint/2010/main" val="2338376146"/>
      </p:ext>
    </p:extLst>
  </p:cSld>
  <p:clrMap bg1="lt1" tx1="dk1" bg2="lt2" tx2="dk2" accent1="accent1" accent2="accent2" accent3="accent3" accent4="accent4" accent5="accent5" accent6="accent6" hlink="hlink" folHlink="folHlink"/>
  <p:sldLayoutIdLst>
    <p:sldLayoutId id="2147484770" r:id="rId1"/>
    <p:sldLayoutId id="2147484771" r:id="rId2"/>
    <p:sldLayoutId id="2147484772" r:id="rId3"/>
    <p:sldLayoutId id="2147484773" r:id="rId4"/>
    <p:sldLayoutId id="2147484774" r:id="rId5"/>
    <p:sldLayoutId id="2147484775" r:id="rId6"/>
    <p:sldLayoutId id="2147484776" r:id="rId7"/>
    <p:sldLayoutId id="2147484777" r:id="rId8"/>
    <p:sldLayoutId id="2147484778" r:id="rId9"/>
    <p:sldLayoutId id="2147484779" r:id="rId10"/>
    <p:sldLayoutId id="2147484780" r:id="rId11"/>
    <p:sldLayoutId id="2147484781" r:id="rId12"/>
    <p:sldLayoutId id="2147484782" r:id="rId13"/>
    <p:sldLayoutId id="2147484783" r:id="rId14"/>
    <p:sldLayoutId id="2147484784" r:id="rId15"/>
    <p:sldLayoutId id="2147484785" r:id="rId16"/>
    <p:sldLayoutId id="2147484786" r:id="rId17"/>
    <p:sldLayoutId id="2147484787" r:id="rId18"/>
    <p:sldLayoutId id="2147484788" r:id="rId19"/>
    <p:sldLayoutId id="2147484789" r:id="rId20"/>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NL"/>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0"/>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9" y="1903775"/>
            <a:ext cx="11563350" cy="130189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3" cstate="email">
            <a:extLst>
              <a:ext uri="{28A0092B-C50C-407E-A947-70E740481C1C}">
                <a14:useLocalDpi xmlns:a14="http://schemas.microsoft.com/office/drawing/2010/main"/>
              </a:ext>
            </a:extLst>
          </a:blip>
          <a:stretch>
            <a:fillRect/>
          </a:stretch>
        </p:blipFill>
        <p:spPr>
          <a:xfrm rot="5400000">
            <a:off x="9883595" y="3071982"/>
            <a:ext cx="6995160" cy="849926"/>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4" cstate="email">
            <a:extLst>
              <a:ext uri="{28A0092B-C50C-407E-A947-70E740481C1C}">
                <a14:useLocalDpi xmlns:a14="http://schemas.microsoft.com/office/drawing/2010/main"/>
              </a:ext>
            </a:extLst>
          </a:blip>
          <a:stretch>
            <a:fillRect/>
          </a:stretch>
        </p:blipFill>
        <p:spPr>
          <a:xfrm rot="5400000">
            <a:off x="9221642" y="3285698"/>
            <a:ext cx="6994525" cy="423130"/>
          </a:xfrm>
          <a:prstGeom prst="rect">
            <a:avLst/>
          </a:prstGeom>
        </p:spPr>
      </p:pic>
    </p:spTree>
    <p:extLst>
      <p:ext uri="{BB962C8B-B14F-4D97-AF65-F5344CB8AC3E}">
        <p14:creationId xmlns:p14="http://schemas.microsoft.com/office/powerpoint/2010/main" val="1453115409"/>
      </p:ext>
    </p:extLst>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 id="2147484803" r:id="rId13"/>
    <p:sldLayoutId id="2147484804" r:id="rId14"/>
    <p:sldLayoutId id="2147484805" r:id="rId15"/>
    <p:sldLayoutId id="2147484806" r:id="rId16"/>
    <p:sldLayoutId id="2147484807" r:id="rId17"/>
    <p:sldLayoutId id="2147484808" r:id="rId18"/>
    <p:sldLayoutId id="2147484809" r:id="rId19"/>
    <p:sldLayoutId id="2147484810" r:id="rId20"/>
    <p:sldLayoutId id="2147484811" r:id="rId21"/>
  </p:sldLayoutIdLst>
  <p:transition>
    <p:fade/>
  </p:transition>
  <p:txStyles>
    <p:title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29"/>
            </p:custDataLst>
            <p:extLst>
              <p:ext uri="{D42A27DB-BD31-4B8C-83A1-F6EECF244321}">
                <p14:modId xmlns:p14="http://schemas.microsoft.com/office/powerpoint/2010/main" val="167622827"/>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98337"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2"/>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0"/>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2199349140"/>
      </p:ext>
    </p:extLst>
  </p:cSld>
  <p:clrMap bg1="lt1" tx1="dk1" bg2="lt2" tx2="dk2" accent1="accent1" accent2="accent2" accent3="accent3" accent4="accent4" accent5="accent5" accent6="accent6" hlink="hlink" folHlink="folHlink"/>
  <p:sldLayoutIdLst>
    <p:sldLayoutId id="2147484813" r:id="rId1"/>
    <p:sldLayoutId id="2147484814" r:id="rId2"/>
    <p:sldLayoutId id="2147484815" r:id="rId3"/>
    <p:sldLayoutId id="2147484816" r:id="rId4"/>
    <p:sldLayoutId id="2147484817" r:id="rId5"/>
    <p:sldLayoutId id="2147484818" r:id="rId6"/>
    <p:sldLayoutId id="2147484819" r:id="rId7"/>
    <p:sldLayoutId id="2147484820" r:id="rId8"/>
    <p:sldLayoutId id="2147484821" r:id="rId9"/>
    <p:sldLayoutId id="2147484822" r:id="rId10"/>
    <p:sldLayoutId id="2147484823" r:id="rId11"/>
    <p:sldLayoutId id="2147484824" r:id="rId12"/>
    <p:sldLayoutId id="2147484825" r:id="rId13"/>
    <p:sldLayoutId id="2147484826" r:id="rId14"/>
    <p:sldLayoutId id="2147484827" r:id="rId15"/>
    <p:sldLayoutId id="2147484828" r:id="rId16"/>
    <p:sldLayoutId id="2147484829" r:id="rId17"/>
    <p:sldLayoutId id="2147484830" r:id="rId18"/>
    <p:sldLayoutId id="2147484831" r:id="rId19"/>
    <p:sldLayoutId id="2147484832" r:id="rId20"/>
    <p:sldLayoutId id="2147484833" r:id="rId21"/>
    <p:sldLayoutId id="2147484834" r:id="rId22"/>
    <p:sldLayoutId id="2147484835" r:id="rId23"/>
    <p:sldLayoutId id="2147484836" r:id="rId24"/>
    <p:sldLayoutId id="2147484837" r:id="rId25"/>
    <p:sldLayoutId id="2147484838" r:id="rId26"/>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0"/>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8" y="1903774"/>
            <a:ext cx="11563350"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rot="5400000">
            <a:off x="9883594" y="3071982"/>
            <a:ext cx="6995160" cy="849926"/>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rot="5400000">
            <a:off x="9221642" y="3285698"/>
            <a:ext cx="6994525" cy="423130"/>
          </a:xfrm>
          <a:prstGeom prst="rect">
            <a:avLst/>
          </a:prstGeom>
        </p:spPr>
      </p:pic>
    </p:spTree>
    <p:extLst>
      <p:ext uri="{BB962C8B-B14F-4D97-AF65-F5344CB8AC3E}">
        <p14:creationId xmlns:p14="http://schemas.microsoft.com/office/powerpoint/2010/main" val="2378411355"/>
      </p:ext>
    </p:extLst>
  </p:cSld>
  <p:clrMap bg1="lt1" tx1="dk1" bg2="lt2" tx2="dk2" accent1="accent1" accent2="accent2" accent3="accent3" accent4="accent4" accent5="accent5" accent6="accent6" hlink="hlink" folHlink="folHlink"/>
  <p:sldLayoutIdLst>
    <p:sldLayoutId id="2147484840" r:id="rId1"/>
    <p:sldLayoutId id="2147484841" r:id="rId2"/>
    <p:sldLayoutId id="2147484842" r:id="rId3"/>
    <p:sldLayoutId id="2147484843" r:id="rId4"/>
    <p:sldLayoutId id="2147484844" r:id="rId5"/>
    <p:sldLayoutId id="2147484845" r:id="rId6"/>
    <p:sldLayoutId id="2147484846" r:id="rId7"/>
    <p:sldLayoutId id="2147484847" r:id="rId8"/>
    <p:sldLayoutId id="2147484848" r:id="rId9"/>
    <p:sldLayoutId id="2147484849" r:id="rId10"/>
    <p:sldLayoutId id="2147484850" r:id="rId11"/>
    <p:sldLayoutId id="2147484851" r:id="rId12"/>
    <p:sldLayoutId id="2147484852" r:id="rId13"/>
    <p:sldLayoutId id="2147484853" r:id="rId14"/>
    <p:sldLayoutId id="2147484854" r:id="rId15"/>
    <p:sldLayoutId id="2147484855" r:id="rId16"/>
    <p:sldLayoutId id="2147484856" r:id="rId17"/>
    <p:sldLayoutId id="2147484857" r:id="rId18"/>
    <p:sldLayoutId id="2147484858" r:id="rId19"/>
    <p:sldLayoutId id="2147484859" r:id="rId20"/>
  </p:sldLayoutIdLst>
  <p:transition>
    <p:fade/>
  </p:transition>
  <p:txStyles>
    <p:titleStyle>
      <a:lvl1pPr algn="l" defTabSz="932742" rtl="0" eaLnBrk="1" latinLnBrk="0" hangingPunct="1">
        <a:lnSpc>
          <a:spcPct val="90000"/>
        </a:lnSpc>
        <a:spcBef>
          <a:spcPct val="0"/>
        </a:spcBef>
        <a:buNone/>
        <a:defRPr lang="en-US" sz="3200"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6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2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858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91440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7" y="567457"/>
            <a:ext cx="11533187"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7" y="1853742"/>
            <a:ext cx="11533187" cy="2369880"/>
          </a:xfrm>
          <a:prstGeom prst="rect">
            <a:avLst/>
          </a:prstGeom>
        </p:spPr>
        <p:txBody>
          <a:bodyPr vert="horz" wrap="square" lIns="0" tIns="91440" rIns="146304" bIns="91440" rtlCol="0">
            <a:spAutoFit/>
          </a:bodyPr>
          <a:lstStyle/>
          <a:p>
            <a:pPr lvl="0"/>
            <a:r>
              <a:rPr lang="en-US"/>
              <a:t>H2 Segoe UI </a:t>
            </a:r>
            <a:r>
              <a:rPr lang="en-US" err="1"/>
              <a:t>Semibold</a:t>
            </a:r>
            <a:r>
              <a:rPr lang="en-US"/>
              <a:t> 20/24</a:t>
            </a:r>
          </a:p>
          <a:p>
            <a:pPr lvl="1"/>
            <a:r>
              <a:rPr lang="en-US"/>
              <a:t>B1 Segoe UI Regular 20/24 </a:t>
            </a:r>
          </a:p>
          <a:p>
            <a:pPr lvl="1"/>
            <a:endParaRPr lang="en-US"/>
          </a:p>
          <a:p>
            <a:pPr lvl="2"/>
            <a:r>
              <a:rPr lang="en-US"/>
              <a:t>H3 Segoe UI </a:t>
            </a:r>
            <a:r>
              <a:rPr lang="en-US" err="1"/>
              <a:t>Semibold</a:t>
            </a:r>
            <a:r>
              <a:rPr lang="en-US"/>
              <a:t> 14/18</a:t>
            </a:r>
          </a:p>
          <a:p>
            <a:pPr lvl="3"/>
            <a:r>
              <a:rPr lang="en-US"/>
              <a:t>B2 Segoe UI Regular 14/18</a:t>
            </a:r>
          </a:p>
          <a:p>
            <a:pPr lvl="3"/>
            <a:endParaRPr lang="en-US"/>
          </a:p>
          <a:p>
            <a:pPr lvl="4"/>
            <a:r>
              <a:rPr lang="en-US"/>
              <a:t>H4 Segoe UI Bold 10/12</a:t>
            </a:r>
          </a:p>
          <a:p>
            <a:pPr lvl="6"/>
            <a:r>
              <a:rPr lang="en-US"/>
              <a:t>B3 Segoe UI Regular 10/12</a:t>
            </a:r>
          </a:p>
        </p:txBody>
      </p:sp>
      <p:sp>
        <p:nvSpPr>
          <p:cNvPr id="15" name="Footer Placeholder 14">
            <a:extLst>
              <a:ext uri="{FF2B5EF4-FFF2-40B4-BE49-F238E27FC236}">
                <a16:creationId xmlns:a16="http://schemas.microsoft.com/office/drawing/2014/main" id="{699A560D-F2FE-428C-A24D-30E7600CC7C8}"/>
              </a:ext>
            </a:extLst>
          </p:cNvPr>
          <p:cNvSpPr>
            <a:spLocks noGrp="1"/>
          </p:cNvSpPr>
          <p:nvPr>
            <p:ph type="ftr" sz="quarter" idx="3"/>
          </p:nvPr>
        </p:nvSpPr>
        <p:spPr>
          <a:xfrm>
            <a:off x="369093" y="6578600"/>
            <a:ext cx="11819049" cy="120651"/>
          </a:xfrm>
          <a:prstGeom prst="rect">
            <a:avLst/>
          </a:prstGeom>
        </p:spPr>
        <p:txBody>
          <a:bodyPr vert="horz" lIns="91440" tIns="45720" rIns="91440" bIns="45720" numCol="2" rtlCol="0" anchor="ctr"/>
          <a:lstStyle>
            <a:lvl1pPr algn="l">
              <a:defRPr sz="700">
                <a:solidFill>
                  <a:schemeClr val="tx1">
                    <a:tint val="75000"/>
                  </a:schemeClr>
                </a:solidFill>
              </a:defRPr>
            </a:lvl1pPr>
          </a:lstStyle>
          <a:p>
            <a:r>
              <a:rPr lang="en-US">
                <a:solidFill>
                  <a:schemeClr val="bg1">
                    <a:lumMod val="65000"/>
                  </a:schemeClr>
                </a:solidFill>
              </a:rPr>
              <a:t>© Microsoft Corporation                                                                                  								                                Azure </a:t>
            </a:r>
          </a:p>
        </p:txBody>
      </p:sp>
      <p:pic>
        <p:nvPicPr>
          <p:cNvPr id="7" name="Picture 6"/>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rot="5400000">
            <a:off x="9618797" y="2898552"/>
            <a:ext cx="6985725" cy="1188133"/>
          </a:xfrm>
          <a:prstGeom prst="rect">
            <a:avLst/>
          </a:prstGeom>
        </p:spPr>
      </p:pic>
    </p:spTree>
    <p:extLst>
      <p:ext uri="{BB962C8B-B14F-4D97-AF65-F5344CB8AC3E}">
        <p14:creationId xmlns:p14="http://schemas.microsoft.com/office/powerpoint/2010/main" val="372006613"/>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 id="2147484873" r:id="rId12"/>
    <p:sldLayoutId id="2147484874" r:id="rId13"/>
    <p:sldLayoutId id="2147484875" r:id="rId14"/>
    <p:sldLayoutId id="2147484876" r:id="rId15"/>
    <p:sldLayoutId id="2147484877" r:id="rId16"/>
    <p:sldLayoutId id="2147484878" r:id="rId17"/>
    <p:sldLayoutId id="2147484879" r:id="rId18"/>
    <p:sldLayoutId id="2147484880" r:id="rId19"/>
    <p:sldLayoutId id="2147484881" r:id="rId20"/>
    <p:sldLayoutId id="2147484882" r:id="rId21"/>
    <p:sldLayoutId id="2147484883" r:id="rId22"/>
    <p:sldLayoutId id="2147484884" r:id="rId23"/>
  </p:sldLayoutIdLst>
  <p:transition>
    <p:fade/>
  </p:transition>
  <p:hf sldNum="0" hdr="0" dt="0"/>
  <p:txStyles>
    <p:titleStyle>
      <a:lvl1pPr algn="l" defTabSz="932742" rtl="0" eaLnBrk="1" latinLnBrk="0" hangingPunct="1">
        <a:lnSpc>
          <a:spcPct val="90000"/>
        </a:lnSpc>
        <a:spcBef>
          <a:spcPct val="0"/>
        </a:spcBef>
        <a:buNone/>
        <a:defRPr lang="en-US" sz="2800" b="0" kern="1200" cap="none" spc="-50" baseline="0" dirty="0" smtClean="0">
          <a:ln w="3175">
            <a:noFill/>
          </a:ln>
          <a:solidFill>
            <a:schemeClr val="tx1"/>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chemeClr val="tx1"/>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0" baseline="0">
          <a:solidFill>
            <a:schemeClr val="tx1"/>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800" kern="1200" spc="0" baseline="0">
          <a:solidFill>
            <a:schemeClr val="tx1"/>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2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p15:clr>
            <a:srgbClr val="C35EA4"/>
          </p15:clr>
        </p15:guide>
        <p15:guide id="32" pos="1528">
          <p15:clr>
            <a:srgbClr val="C35EA4"/>
          </p15:clr>
        </p15:guide>
        <p15:guide id="33" pos="2621">
          <p15:clr>
            <a:srgbClr val="C35EA4"/>
          </p15:clr>
        </p15:guide>
        <p15:guide id="34" pos="2765">
          <p15:clr>
            <a:srgbClr val="C35EA4"/>
          </p15:clr>
        </p15:guide>
        <p15:guide id="35" pos="3854">
          <p15:clr>
            <a:srgbClr val="C35EA4"/>
          </p15:clr>
        </p15:guide>
        <p15:guide id="36" pos="4003">
          <p15:clr>
            <a:srgbClr val="C35EA4"/>
          </p15:clr>
        </p15:guide>
        <p15:guide id="37" pos="5083">
          <p15:clr>
            <a:srgbClr val="C35EA4"/>
          </p15:clr>
        </p15:guide>
        <p15:guide id="38" pos="5230">
          <p15:clr>
            <a:srgbClr val="C35EA4"/>
          </p15:clr>
        </p15:guide>
        <p15:guide id="39" pos="6323">
          <p15:clr>
            <a:srgbClr val="C35EA4"/>
          </p15:clr>
        </p15:guide>
        <p15:guide id="40" pos="6469">
          <p15:clr>
            <a:srgbClr val="C35EA4"/>
          </p15:clr>
        </p15:guide>
        <p15:guide id="41" pos="293">
          <p15:clr>
            <a:srgbClr val="F26B43"/>
          </p15:clr>
        </p15:guide>
        <p15:guide id="42" pos="7565">
          <p15:clr>
            <a:srgbClr val="F26B43"/>
          </p15:clr>
        </p15:guide>
        <p15:guide id="43" orient="horz" pos="751">
          <p15:clr>
            <a:srgbClr val="5ACBF0"/>
          </p15:clr>
        </p15:guide>
        <p15:guide id="44" orient="horz" pos="1387">
          <p15:clr>
            <a:srgbClr val="5ACBF0"/>
          </p15:clr>
        </p15:guide>
        <p15:guide id="45" orient="horz" pos="605">
          <p15:clr>
            <a:srgbClr val="5ACBF0"/>
          </p15:clr>
        </p15:guide>
        <p15:guide id="46" orient="horz" pos="1514">
          <p15:clr>
            <a:srgbClr val="5ACBF0"/>
          </p15:clr>
        </p15:guide>
        <p15:guide id="47" orient="horz" pos="2130">
          <p15:clr>
            <a:srgbClr val="5ACBF0"/>
          </p15:clr>
        </p15:guide>
        <p15:guide id="48" orient="horz" pos="2299">
          <p15:clr>
            <a:srgbClr val="5ACBF0"/>
          </p15:clr>
        </p15:guide>
        <p15:guide id="49" orient="horz" pos="283">
          <p15:clr>
            <a:srgbClr val="F26B43"/>
          </p15:clr>
        </p15:guide>
        <p15:guide id="50" orient="horz" pos="4120">
          <p15:clr>
            <a:srgbClr val="F26B43"/>
          </p15:clr>
        </p15:guide>
        <p15:guide id="51" orient="horz" pos="2891">
          <p15:clr>
            <a:srgbClr val="5ACBF0"/>
          </p15:clr>
        </p15:guide>
        <p15:guide id="52" orient="horz" pos="3019">
          <p15:clr>
            <a:srgbClr val="5ACBF0"/>
          </p15:clr>
        </p15:guide>
        <p15:guide id="53" orient="horz" pos="3643">
          <p15:clr>
            <a:srgbClr val="5ACBF0"/>
          </p15:clr>
        </p15:guide>
        <p15:guide id="54" orient="horz" pos="3763">
          <p15:clr>
            <a:srgbClr val="5ACBF0"/>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30"/>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472065" name="think-cell Slide" r:id="rId32" imgW="425" imgH="424" progId="TCLayout.ActiveDocument.1">
                  <p:embed/>
                </p:oleObj>
              </mc:Choice>
              <mc:Fallback>
                <p:oleObj name="think-cell Slide" r:id="rId32"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3"/>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1"/>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4"/>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2463739860"/>
      </p:ext>
    </p:extLst>
  </p:cSld>
  <p:clrMap bg1="lt1" tx1="dk1" bg2="lt2" tx2="dk2" accent1="accent1" accent2="accent2" accent3="accent3" accent4="accent4" accent5="accent5" accent6="accent6" hlink="hlink" folHlink="folHlink"/>
  <p:sldLayoutIdLst>
    <p:sldLayoutId id="2147484886" r:id="rId1"/>
    <p:sldLayoutId id="2147484887" r:id="rId2"/>
    <p:sldLayoutId id="2147484888" r:id="rId3"/>
    <p:sldLayoutId id="2147484889" r:id="rId4"/>
    <p:sldLayoutId id="2147484890" r:id="rId5"/>
    <p:sldLayoutId id="2147484891" r:id="rId6"/>
    <p:sldLayoutId id="2147484892" r:id="rId7"/>
    <p:sldLayoutId id="2147484893" r:id="rId8"/>
    <p:sldLayoutId id="2147484894" r:id="rId9"/>
    <p:sldLayoutId id="2147484895" r:id="rId10"/>
    <p:sldLayoutId id="2147484896" r:id="rId11"/>
    <p:sldLayoutId id="2147484897" r:id="rId12"/>
    <p:sldLayoutId id="2147484898" r:id="rId13"/>
    <p:sldLayoutId id="2147484899" r:id="rId14"/>
    <p:sldLayoutId id="2147484900" r:id="rId15"/>
    <p:sldLayoutId id="2147484901" r:id="rId16"/>
    <p:sldLayoutId id="2147484902" r:id="rId17"/>
    <p:sldLayoutId id="2147484903" r:id="rId18"/>
    <p:sldLayoutId id="2147484904" r:id="rId19"/>
    <p:sldLayoutId id="2147484905" r:id="rId20"/>
    <p:sldLayoutId id="2147484906" r:id="rId21"/>
    <p:sldLayoutId id="2147484907" r:id="rId22"/>
    <p:sldLayoutId id="2147484908" r:id="rId23"/>
    <p:sldLayoutId id="2147484909" r:id="rId24"/>
    <p:sldLayoutId id="2147484910" r:id="rId25"/>
    <p:sldLayoutId id="2147484911" r:id="rId26"/>
    <p:sldLayoutId id="2147484912" r:id="rId27"/>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2" y="1212851"/>
            <a:ext cx="11887198" cy="2308324"/>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30" cstate="email">
            <a:extLst>
              <a:ext uri="{28A0092B-C50C-407E-A947-70E740481C1C}">
                <a14:useLocalDpi xmlns:a14="http://schemas.microsoft.com/office/drawing/2010/main"/>
              </a:ext>
            </a:extLst>
          </a:blip>
          <a:stretch>
            <a:fillRect/>
          </a:stretch>
        </p:blipFill>
        <p:spPr>
          <a:xfrm rot="5400000">
            <a:off x="9371797" y="3072300"/>
            <a:ext cx="6995160" cy="849926"/>
          </a:xfrm>
          <a:prstGeom prst="rect">
            <a:avLst/>
          </a:prstGeom>
        </p:spPr>
      </p:pic>
      <p:sp>
        <p:nvSpPr>
          <p:cNvPr id="3" name="Slide Number Placeholder 2">
            <a:extLst>
              <a:ext uri="{FF2B5EF4-FFF2-40B4-BE49-F238E27FC236}">
                <a16:creationId xmlns:a16="http://schemas.microsoft.com/office/drawing/2014/main" id="{9CC8298D-CB2A-4EEB-9F16-3565BD760BDD}"/>
              </a:ext>
            </a:extLst>
          </p:cNvPr>
          <p:cNvSpPr>
            <a:spLocks noGrp="1"/>
          </p:cNvSpPr>
          <p:nvPr>
            <p:ph type="sldNum" sz="quarter" idx="4"/>
          </p:nvPr>
        </p:nvSpPr>
        <p:spPr>
          <a:xfrm>
            <a:off x="9165604" y="6483350"/>
            <a:ext cx="2797175" cy="371475"/>
          </a:xfrm>
          <a:prstGeom prst="rect">
            <a:avLst/>
          </a:prstGeom>
        </p:spPr>
        <p:txBody>
          <a:bodyPr vert="horz" lIns="91440" tIns="45720" rIns="0" bIns="45720" rtlCol="0" anchor="ctr"/>
          <a:lstStyle>
            <a:lvl1pPr algn="r">
              <a:defRPr sz="1176">
                <a:solidFill>
                  <a:schemeClr val="tx1">
                    <a:tint val="75000"/>
                  </a:schemeClr>
                </a:solidFill>
              </a:defRPr>
            </a:lvl1pPr>
          </a:lstStyle>
          <a:p>
            <a:fld id="{33DBC093-5EBC-4BD1-9024-3E8B29292139}" type="slidenum">
              <a:rPr lang="en-US" smtClean="0"/>
              <a:t>‹#›</a:t>
            </a:fld>
            <a:endParaRPr lang="en-US"/>
          </a:p>
        </p:txBody>
      </p:sp>
      <p:sp>
        <p:nvSpPr>
          <p:cNvPr id="6" name="Footer Placeholder 5">
            <a:extLst>
              <a:ext uri="{FF2B5EF4-FFF2-40B4-BE49-F238E27FC236}">
                <a16:creationId xmlns:a16="http://schemas.microsoft.com/office/drawing/2014/main" id="{F3635E8B-E194-4BB6-B8B2-A0F7405F9068}"/>
              </a:ext>
            </a:extLst>
          </p:cNvPr>
          <p:cNvSpPr>
            <a:spLocks noGrp="1"/>
          </p:cNvSpPr>
          <p:nvPr>
            <p:ph type="ftr" sz="quarter" idx="3"/>
          </p:nvPr>
        </p:nvSpPr>
        <p:spPr>
          <a:xfrm>
            <a:off x="4119565" y="6483350"/>
            <a:ext cx="4197350" cy="371475"/>
          </a:xfrm>
          <a:prstGeom prst="rect">
            <a:avLst/>
          </a:prstGeom>
        </p:spPr>
        <p:txBody>
          <a:bodyPr vert="horz" lIns="91440" tIns="45720" rIns="91440" bIns="45720" rtlCol="0" anchor="ctr"/>
          <a:lstStyle>
            <a:lvl1pPr algn="ctr">
              <a:defRPr sz="1176" b="0">
                <a:solidFill>
                  <a:schemeClr val="tx1">
                    <a:tint val="75000"/>
                  </a:schemeClr>
                </a:solidFill>
              </a:defRPr>
            </a:lvl1pPr>
          </a:lstStyle>
          <a:p>
            <a:r>
              <a:rPr lang="en-US"/>
              <a:t>Microsoft confidential - INTERNAL USE ONLY</a:t>
            </a:r>
          </a:p>
        </p:txBody>
      </p:sp>
    </p:spTree>
    <p:extLst>
      <p:ext uri="{BB962C8B-B14F-4D97-AF65-F5344CB8AC3E}">
        <p14:creationId xmlns:p14="http://schemas.microsoft.com/office/powerpoint/2010/main" val="2192330515"/>
      </p:ext>
    </p:extLst>
  </p:cSld>
  <p:clrMap bg1="lt1" tx1="dk1" bg2="lt2" tx2="dk2" accent1="accent1" accent2="accent2" accent3="accent3" accent4="accent4" accent5="accent5" accent6="accent6" hlink="hlink" folHlink="folHlink"/>
  <p:sldLayoutIdLst>
    <p:sldLayoutId id="2147484914" r:id="rId1"/>
    <p:sldLayoutId id="2147484915" r:id="rId2"/>
    <p:sldLayoutId id="2147484916" r:id="rId3"/>
    <p:sldLayoutId id="2147484917" r:id="rId4"/>
    <p:sldLayoutId id="2147484918" r:id="rId5"/>
    <p:sldLayoutId id="2147484919" r:id="rId6"/>
    <p:sldLayoutId id="2147484920" r:id="rId7"/>
    <p:sldLayoutId id="2147484921" r:id="rId8"/>
    <p:sldLayoutId id="2147484922" r:id="rId9"/>
    <p:sldLayoutId id="2147484923" r:id="rId10"/>
    <p:sldLayoutId id="2147484924" r:id="rId11"/>
    <p:sldLayoutId id="2147484925" r:id="rId12"/>
    <p:sldLayoutId id="2147484926" r:id="rId13"/>
    <p:sldLayoutId id="2147484927" r:id="rId14"/>
    <p:sldLayoutId id="2147484928" r:id="rId15"/>
    <p:sldLayoutId id="2147484929" r:id="rId16"/>
    <p:sldLayoutId id="2147484930" r:id="rId17"/>
    <p:sldLayoutId id="2147484931" r:id="rId18"/>
    <p:sldLayoutId id="2147484932" r:id="rId19"/>
    <p:sldLayoutId id="2147484933" r:id="rId20"/>
    <p:sldLayoutId id="2147484934" r:id="rId21"/>
    <p:sldLayoutId id="2147484935" r:id="rId22"/>
    <p:sldLayoutId id="2147484936" r:id="rId23"/>
    <p:sldLayoutId id="2147484937" r:id="rId24"/>
    <p:sldLayoutId id="2147484938" r:id="rId25"/>
    <p:sldLayoutId id="2147484939" r:id="rId26"/>
    <p:sldLayoutId id="2147484940" r:id="rId27"/>
    <p:sldLayoutId id="2147484946" r:id="rId28"/>
  </p:sldLayoutIdLst>
  <p:transition>
    <p:fade/>
  </p:transition>
  <p:hf hdr="0" dt="0"/>
  <p:txStyles>
    <p:titleStyle>
      <a:lvl1pPr algn="l" defTabSz="914191" rtl="0" eaLnBrk="1" latinLnBrk="0" hangingPunct="1">
        <a:lnSpc>
          <a:spcPct val="90000"/>
        </a:lnSpc>
        <a:spcBef>
          <a:spcPct val="0"/>
        </a:spcBef>
        <a:buNone/>
        <a:defRPr lang="en-US" sz="470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4054" marR="0" indent="-224054"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528" kern="1200" spc="0" baseline="0">
          <a:gradFill>
            <a:gsLst>
              <a:gs pos="1250">
                <a:schemeClr val="tx1"/>
              </a:gs>
              <a:gs pos="100000">
                <a:schemeClr val="tx1"/>
              </a:gs>
            </a:gsLst>
            <a:lin ang="5400000" scaled="0"/>
          </a:gradFill>
          <a:latin typeface="+mj-lt"/>
          <a:ea typeface="+mn-ea"/>
          <a:cs typeface="+mn-cs"/>
        </a:defRPr>
      </a:lvl1pPr>
      <a:lvl2pPr marL="448107" marR="0" indent="-224054"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745" kern="1200" spc="0" baseline="0">
          <a:gradFill>
            <a:gsLst>
              <a:gs pos="1250">
                <a:schemeClr val="tx1"/>
              </a:gs>
              <a:gs pos="100000">
                <a:schemeClr val="tx1"/>
              </a:gs>
            </a:gsLst>
            <a:lin ang="5400000" scaled="0"/>
          </a:gradFill>
          <a:latin typeface="+mn-lt"/>
          <a:ea typeface="+mn-ea"/>
          <a:cs typeface="+mn-cs"/>
        </a:defRPr>
      </a:lvl2pPr>
      <a:lvl3pPr marL="672161" marR="0" indent="-224054"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896214" marR="0" indent="-224054"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4pPr>
      <a:lvl5pPr marL="1120267" marR="0" indent="-224054" algn="l" defTabSz="914191"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157" kern="1200" spc="0" baseline="0">
          <a:gradFill>
            <a:gsLst>
              <a:gs pos="1250">
                <a:schemeClr val="tx1"/>
              </a:gs>
              <a:gs pos="100000">
                <a:schemeClr val="tx1"/>
              </a:gs>
            </a:gsLst>
            <a:lin ang="5400000" scaled="0"/>
          </a:gradFill>
          <a:latin typeface="+mn-lt"/>
          <a:ea typeface="+mn-ea"/>
          <a:cs typeface="+mn-cs"/>
        </a:defRPr>
      </a:lvl5pPr>
      <a:lvl6pPr marL="2514026" indent="-228548" algn="l" defTabSz="914191"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123" indent="-228548" algn="l" defTabSz="914191"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218" indent="-228548" algn="l" defTabSz="914191"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315" indent="-228548" algn="l" defTabSz="914191"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191" rtl="0" eaLnBrk="1" latinLnBrk="0" hangingPunct="1">
        <a:defRPr sz="1764" kern="1200">
          <a:solidFill>
            <a:schemeClr val="tx1"/>
          </a:solidFill>
          <a:latin typeface="+mn-lt"/>
          <a:ea typeface="+mn-ea"/>
          <a:cs typeface="+mn-cs"/>
        </a:defRPr>
      </a:lvl1pPr>
      <a:lvl2pPr marL="457095" algn="l" defTabSz="914191" rtl="0" eaLnBrk="1" latinLnBrk="0" hangingPunct="1">
        <a:defRPr sz="1764" kern="1200">
          <a:solidFill>
            <a:schemeClr val="tx1"/>
          </a:solidFill>
          <a:latin typeface="+mn-lt"/>
          <a:ea typeface="+mn-ea"/>
          <a:cs typeface="+mn-cs"/>
        </a:defRPr>
      </a:lvl2pPr>
      <a:lvl3pPr marL="914191" algn="l" defTabSz="914191" rtl="0" eaLnBrk="1" latinLnBrk="0" hangingPunct="1">
        <a:defRPr sz="1764" kern="1200">
          <a:solidFill>
            <a:schemeClr val="tx1"/>
          </a:solidFill>
          <a:latin typeface="+mn-lt"/>
          <a:ea typeface="+mn-ea"/>
          <a:cs typeface="+mn-cs"/>
        </a:defRPr>
      </a:lvl3pPr>
      <a:lvl4pPr marL="1371286" algn="l" defTabSz="914191" rtl="0" eaLnBrk="1" latinLnBrk="0" hangingPunct="1">
        <a:defRPr sz="1764" kern="1200">
          <a:solidFill>
            <a:schemeClr val="tx1"/>
          </a:solidFill>
          <a:latin typeface="+mn-lt"/>
          <a:ea typeface="+mn-ea"/>
          <a:cs typeface="+mn-cs"/>
        </a:defRPr>
      </a:lvl4pPr>
      <a:lvl5pPr marL="1828383" algn="l" defTabSz="914191" rtl="0" eaLnBrk="1" latinLnBrk="0" hangingPunct="1">
        <a:defRPr sz="1764" kern="1200">
          <a:solidFill>
            <a:schemeClr val="tx1"/>
          </a:solidFill>
          <a:latin typeface="+mn-lt"/>
          <a:ea typeface="+mn-ea"/>
          <a:cs typeface="+mn-cs"/>
        </a:defRPr>
      </a:lvl5pPr>
      <a:lvl6pPr marL="2285479" algn="l" defTabSz="914191" rtl="0" eaLnBrk="1" latinLnBrk="0" hangingPunct="1">
        <a:defRPr sz="1764" kern="1200">
          <a:solidFill>
            <a:schemeClr val="tx1"/>
          </a:solidFill>
          <a:latin typeface="+mn-lt"/>
          <a:ea typeface="+mn-ea"/>
          <a:cs typeface="+mn-cs"/>
        </a:defRPr>
      </a:lvl6pPr>
      <a:lvl7pPr marL="2742574" algn="l" defTabSz="914191" rtl="0" eaLnBrk="1" latinLnBrk="0" hangingPunct="1">
        <a:defRPr sz="1764" kern="1200">
          <a:solidFill>
            <a:schemeClr val="tx1"/>
          </a:solidFill>
          <a:latin typeface="+mn-lt"/>
          <a:ea typeface="+mn-ea"/>
          <a:cs typeface="+mn-cs"/>
        </a:defRPr>
      </a:lvl7pPr>
      <a:lvl8pPr marL="3199669" algn="l" defTabSz="914191" rtl="0" eaLnBrk="1" latinLnBrk="0" hangingPunct="1">
        <a:defRPr sz="1764" kern="1200">
          <a:solidFill>
            <a:schemeClr val="tx1"/>
          </a:solidFill>
          <a:latin typeface="+mn-lt"/>
          <a:ea typeface="+mn-ea"/>
          <a:cs typeface="+mn-cs"/>
        </a:defRPr>
      </a:lvl8pPr>
      <a:lvl9pPr marL="3656767" algn="l" defTabSz="914191" rtl="0" eaLnBrk="1" latinLnBrk="0" hangingPunct="1">
        <a:defRPr sz="176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1">
          <p15:clr>
            <a:srgbClr val="5ACBF0"/>
          </p15:clr>
        </p15:guide>
        <p15:guide id="2" pos="176">
          <p15:clr>
            <a:srgbClr val="5ACBF0"/>
          </p15:clr>
        </p15:guide>
        <p15:guide id="3" pos="764">
          <p15:clr>
            <a:srgbClr val="5ACBF0"/>
          </p15:clr>
        </p15:guide>
        <p15:guide id="4" pos="1352">
          <p15:clr>
            <a:srgbClr val="5ACBF0"/>
          </p15:clr>
        </p15:guide>
        <p15:guide id="5" pos="1939">
          <p15:clr>
            <a:srgbClr val="5ACBF0"/>
          </p15:clr>
        </p15:guide>
        <p15:guide id="6" pos="2527">
          <p15:clr>
            <a:srgbClr val="5ACBF0"/>
          </p15:clr>
        </p15:guide>
        <p15:guide id="7" pos="3114">
          <p15:clr>
            <a:srgbClr val="5ACBF0"/>
          </p15:clr>
        </p15:guide>
        <p15:guide id="8" pos="3702">
          <p15:clr>
            <a:srgbClr val="5ACBF0"/>
          </p15:clr>
        </p15:guide>
        <p15:guide id="9" pos="4289">
          <p15:clr>
            <a:srgbClr val="5ACBF0"/>
          </p15:clr>
        </p15:guide>
        <p15:guide id="10" pos="4877">
          <p15:clr>
            <a:srgbClr val="5ACBF0"/>
          </p15:clr>
        </p15:guide>
        <p15:guide id="11" pos="5464">
          <p15:clr>
            <a:srgbClr val="5ACBF0"/>
          </p15:clr>
        </p15:guide>
        <p15:guide id="12" pos="6052">
          <p15:clr>
            <a:srgbClr val="5ACBF0"/>
          </p15:clr>
        </p15:guide>
        <p15:guide id="13" pos="6640">
          <p15:clr>
            <a:srgbClr val="5ACBF0"/>
          </p15:clr>
        </p15:guide>
        <p15:guide id="14" pos="7227">
          <p15:clr>
            <a:srgbClr val="5ACBF0"/>
          </p15:clr>
        </p15:guide>
        <p15:guide id="15" pos="7815">
          <p15:clr>
            <a:srgbClr val="5ACBF0"/>
          </p15:clr>
        </p15:guide>
        <p15:guide id="16" pos="294">
          <p15:clr>
            <a:srgbClr val="C35EA4"/>
          </p15:clr>
        </p15:guide>
        <p15:guide id="17" pos="7540">
          <p15:clr>
            <a:srgbClr val="C35EA4"/>
          </p15:clr>
        </p15:guide>
        <p15:guide id="18" orient="horz" pos="778">
          <p15:clr>
            <a:srgbClr val="5ACBF0"/>
          </p15:clr>
        </p15:guide>
        <p15:guide id="19" orient="horz" pos="1366">
          <p15:clr>
            <a:srgbClr val="5ACBF0"/>
          </p15:clr>
        </p15:guide>
        <p15:guide id="20" orient="horz" pos="1953">
          <p15:clr>
            <a:srgbClr val="5ACBF0"/>
          </p15:clr>
        </p15:guide>
        <p15:guide id="21" orient="horz" pos="2541">
          <p15:clr>
            <a:srgbClr val="5ACBF0"/>
          </p15:clr>
        </p15:guide>
        <p15:guide id="22" orient="horz" pos="3128">
          <p15:clr>
            <a:srgbClr val="5ACBF0"/>
          </p15:clr>
        </p15:guide>
        <p15:guide id="23" orient="horz" pos="3716">
          <p15:clr>
            <a:srgbClr val="5ACBF0"/>
          </p15:clr>
        </p15:guide>
        <p15:guide id="24" orient="horz" pos="4303">
          <p15:clr>
            <a:srgbClr val="5ACBF0"/>
          </p15:clr>
        </p15:guide>
        <p15:guide id="25" orient="horz" pos="308">
          <p15:clr>
            <a:srgbClr val="C35EA4"/>
          </p15:clr>
        </p15:guide>
        <p15:guide id="26" orient="horz" pos="4186">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29"/>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36865"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2"/>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0"/>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903467138"/>
      </p:ext>
    </p:extLst>
  </p:cSld>
  <p:clrMap bg1="lt1" tx1="dk1" bg2="lt2" tx2="dk2" accent1="accent1" accent2="accent2" accent3="accent3" accent4="accent4" accent5="accent5" accent6="accent6" hlink="hlink" folHlink="folHlink"/>
  <p:sldLayoutIdLst>
    <p:sldLayoutId id="2147484459" r:id="rId1"/>
    <p:sldLayoutId id="2147484460" r:id="rId2"/>
    <p:sldLayoutId id="2147484461" r:id="rId3"/>
    <p:sldLayoutId id="2147484462" r:id="rId4"/>
    <p:sldLayoutId id="2147484463" r:id="rId5"/>
    <p:sldLayoutId id="2147484464" r:id="rId6"/>
    <p:sldLayoutId id="2147484465" r:id="rId7"/>
    <p:sldLayoutId id="2147484466" r:id="rId8"/>
    <p:sldLayoutId id="2147484467" r:id="rId9"/>
    <p:sldLayoutId id="2147484468" r:id="rId10"/>
    <p:sldLayoutId id="2147484469" r:id="rId11"/>
    <p:sldLayoutId id="2147484470"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479" r:id="rId21"/>
    <p:sldLayoutId id="2147484480" r:id="rId22"/>
    <p:sldLayoutId id="2147484481" r:id="rId23"/>
    <p:sldLayoutId id="2147484482" r:id="rId24"/>
    <p:sldLayoutId id="2147484483" r:id="rId25"/>
    <p:sldLayoutId id="2147484484" r:id="rId26"/>
  </p:sldLayoutIdLst>
  <p:transition>
    <p:fade/>
  </p:transition>
  <p:hf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2"/>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9" y="1903777"/>
            <a:ext cx="11563350"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4" cstate="screen">
            <a:extLst>
              <a:ext uri="{28A0092B-C50C-407E-A947-70E740481C1C}">
                <a14:useLocalDpi xmlns:a14="http://schemas.microsoft.com/office/drawing/2010/main" val="0"/>
              </a:ext>
            </a:extLst>
          </a:blip>
          <a:stretch>
            <a:fillRect/>
          </a:stretch>
        </p:blipFill>
        <p:spPr>
          <a:xfrm rot="5400000">
            <a:off x="9881762" y="3071982"/>
            <a:ext cx="6995160" cy="849926"/>
          </a:xfrm>
          <a:prstGeom prst="rect">
            <a:avLst/>
          </a:prstGeom>
        </p:spPr>
      </p:pic>
      <p:grpSp>
        <p:nvGrpSpPr>
          <p:cNvPr id="6" name="Group 5">
            <a:extLst>
              <a:ext uri="{FF2B5EF4-FFF2-40B4-BE49-F238E27FC236}">
                <a16:creationId xmlns:a16="http://schemas.microsoft.com/office/drawing/2014/main" id="{B75A86E2-DC9B-4CB0-9A0D-6F18FD22340B}"/>
              </a:ext>
            </a:extLst>
          </p:cNvPr>
          <p:cNvGrpSpPr/>
          <p:nvPr userDrawn="1"/>
        </p:nvGrpSpPr>
        <p:grpSpPr>
          <a:xfrm>
            <a:off x="12491442" y="2"/>
            <a:ext cx="399048" cy="6994526"/>
            <a:chOff x="12930471" y="246575"/>
            <a:chExt cx="384981" cy="6747951"/>
          </a:xfrm>
        </p:grpSpPr>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5" cstate="screen">
              <a:extLst>
                <a:ext uri="{28A0092B-C50C-407E-A947-70E740481C1C}">
                  <a14:useLocalDpi xmlns:a14="http://schemas.microsoft.com/office/drawing/2010/main" val="0"/>
                </a:ext>
              </a:extLst>
            </a:blip>
            <a:stretch>
              <a:fillRect/>
            </a:stretch>
          </p:blipFill>
          <p:spPr>
            <a:xfrm rot="5400000">
              <a:off x="9941010" y="3620084"/>
              <a:ext cx="6363903" cy="384981"/>
            </a:xfrm>
            <a:prstGeom prst="rect">
              <a:avLst/>
            </a:prstGeom>
          </p:spPr>
        </p:pic>
        <p:sp>
          <p:nvSpPr>
            <p:cNvPr id="3" name="Rectangle 2">
              <a:extLst>
                <a:ext uri="{FF2B5EF4-FFF2-40B4-BE49-F238E27FC236}">
                  <a16:creationId xmlns:a16="http://schemas.microsoft.com/office/drawing/2014/main" id="{6F47187D-ECA7-40DA-AAE3-7CBF2C6E67B2}"/>
                </a:ext>
              </a:extLst>
            </p:cNvPr>
            <p:cNvSpPr/>
            <p:nvPr userDrawn="1"/>
          </p:nvSpPr>
          <p:spPr bwMode="auto">
            <a:xfrm>
              <a:off x="12930471" y="246575"/>
              <a:ext cx="384981" cy="384048"/>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400" b="1">
                  <a:solidFill>
                    <a:srgbClr val="000000"/>
                  </a:solidFill>
                  <a:ea typeface="Segoe UI" pitchFamily="34" charset="0"/>
                  <a:cs typeface="Segoe UI" pitchFamily="34" charset="0"/>
                </a:rPr>
                <a:t>Light gray</a:t>
              </a:r>
            </a:p>
            <a:p>
              <a:pPr algn="l" defTabSz="932293" fontAlgn="base">
                <a:lnSpc>
                  <a:spcPct val="100000"/>
                </a:lnSpc>
                <a:spcBef>
                  <a:spcPct val="0"/>
                </a:spcBef>
                <a:spcAft>
                  <a:spcPct val="0"/>
                </a:spcAft>
              </a:pPr>
              <a:r>
                <a:rPr lang="en-US" sz="300">
                  <a:solidFill>
                    <a:srgbClr val="000000"/>
                  </a:solidFill>
                  <a:ea typeface="Segoe UI" pitchFamily="34" charset="0"/>
                  <a:cs typeface="Segoe UI" pitchFamily="34" charset="0"/>
                </a:rPr>
                <a:t>R243 G243 B243</a:t>
              </a:r>
            </a:p>
          </p:txBody>
        </p:sp>
      </p:grpSp>
    </p:spTree>
    <p:extLst>
      <p:ext uri="{BB962C8B-B14F-4D97-AF65-F5344CB8AC3E}">
        <p14:creationId xmlns:p14="http://schemas.microsoft.com/office/powerpoint/2010/main" val="1994775576"/>
      </p:ext>
    </p:extLst>
  </p:cSld>
  <p:clrMap bg1="lt1" tx1="dk1" bg2="lt2" tx2="dk2" accent1="accent1" accent2="accent2" accent3="accent3" accent4="accent4" accent5="accent5" accent6="accent6" hlink="hlink" folHlink="folHlink"/>
  <p:sldLayoutIdLst>
    <p:sldLayoutId id="2147484948" r:id="rId1"/>
    <p:sldLayoutId id="2147484949" r:id="rId2"/>
    <p:sldLayoutId id="2147484950" r:id="rId3"/>
    <p:sldLayoutId id="2147484951" r:id="rId4"/>
    <p:sldLayoutId id="2147484952" r:id="rId5"/>
    <p:sldLayoutId id="2147484953" r:id="rId6"/>
    <p:sldLayoutId id="2147484954" r:id="rId7"/>
    <p:sldLayoutId id="2147484955" r:id="rId8"/>
    <p:sldLayoutId id="2147484956" r:id="rId9"/>
    <p:sldLayoutId id="2147484957" r:id="rId10"/>
    <p:sldLayoutId id="2147484958" r:id="rId11"/>
    <p:sldLayoutId id="2147484959" r:id="rId12"/>
    <p:sldLayoutId id="2147484960" r:id="rId13"/>
    <p:sldLayoutId id="2147484961" r:id="rId14"/>
    <p:sldLayoutId id="2147484962" r:id="rId15"/>
    <p:sldLayoutId id="2147484963" r:id="rId16"/>
    <p:sldLayoutId id="2147484964" r:id="rId17"/>
    <p:sldLayoutId id="2147484965" r:id="rId18"/>
    <p:sldLayoutId id="2147484966" r:id="rId19"/>
    <p:sldLayoutId id="2147484967" r:id="rId20"/>
    <p:sldLayoutId id="2147484968" r:id="rId21"/>
    <p:sldLayoutId id="2147484969" r:id="rId22"/>
  </p:sldLayoutIdLst>
  <p:transition>
    <p:fade/>
  </p:transition>
  <p:txStyles>
    <p:title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401">
          <p15:clr>
            <a:srgbClr val="C35EA4"/>
          </p15:clr>
        </p15:guide>
        <p15:guide id="4" pos="1547">
          <p15:clr>
            <a:srgbClr val="C35EA4"/>
          </p15:clr>
        </p15:guide>
        <p15:guide id="5" pos="2660">
          <p15:clr>
            <a:srgbClr val="C35EA4"/>
          </p15:clr>
        </p15:guide>
        <p15:guide id="6" pos="2806">
          <p15:clr>
            <a:srgbClr val="C35EA4"/>
          </p15:clr>
        </p15:guide>
        <p15:guide id="7" pos="3921">
          <p15:clr>
            <a:srgbClr val="C35EA4"/>
          </p15:clr>
        </p15:guide>
        <p15:guide id="8" pos="4069">
          <p15:clr>
            <a:srgbClr val="C35EA4"/>
          </p15:clr>
        </p15:guide>
        <p15:guide id="9" pos="5181">
          <p15:clr>
            <a:srgbClr val="C35EA4"/>
          </p15:clr>
        </p15:guide>
        <p15:guide id="10" pos="5327">
          <p15:clr>
            <a:srgbClr val="C35EA4"/>
          </p15:clr>
        </p15:guide>
        <p15:guide id="11" pos="6444">
          <p15:clr>
            <a:srgbClr val="C35EA4"/>
          </p15:clr>
        </p15:guide>
        <p15:guide id="12" pos="6590">
          <p15:clr>
            <a:srgbClr val="C35EA4"/>
          </p15:clr>
        </p15:guide>
        <p15:guide id="16" pos="279">
          <p15:clr>
            <a:srgbClr val="F26B43"/>
          </p15:clr>
        </p15:guide>
        <p15:guide id="17" pos="7565">
          <p15:clr>
            <a:srgbClr val="F26B43"/>
          </p15:clr>
        </p15:guide>
        <p15:guide id="18" orient="horz" pos="773">
          <p15:clr>
            <a:srgbClr val="5ACBF0"/>
          </p15:clr>
        </p15:guide>
        <p15:guide id="19" orient="horz" pos="1399">
          <p15:clr>
            <a:srgbClr val="5ACBF0"/>
          </p15:clr>
        </p15:guide>
        <p15:guide id="20" orient="horz" pos="624">
          <p15:clr>
            <a:srgbClr val="5ACBF0"/>
          </p15:clr>
        </p15:guide>
        <p15:guide id="21" orient="horz" pos="1545">
          <p15:clr>
            <a:srgbClr val="5ACBF0"/>
          </p15:clr>
        </p15:guide>
        <p15:guide id="22" orient="horz" pos="2169">
          <p15:clr>
            <a:srgbClr val="5ACBF0"/>
          </p15:clr>
        </p15:guide>
        <p15:guide id="23" orient="horz" pos="2320">
          <p15:clr>
            <a:srgbClr val="5ACBF0"/>
          </p15:clr>
        </p15:guide>
        <p15:guide id="25" orient="horz" pos="286">
          <p15:clr>
            <a:srgbClr val="F26B43"/>
          </p15:clr>
        </p15:guide>
        <p15:guide id="26" orient="horz" pos="4123">
          <p15:clr>
            <a:srgbClr val="F26B43"/>
          </p15:clr>
        </p15:guide>
        <p15:guide id="27" orient="horz" pos="2947">
          <p15:clr>
            <a:srgbClr val="5ACBF0"/>
          </p15:clr>
        </p15:guide>
        <p15:guide id="28" orient="horz" pos="3092">
          <p15:clr>
            <a:srgbClr val="5ACBF0"/>
          </p15:clr>
        </p15:guide>
        <p15:guide id="29" orient="horz" pos="3721">
          <p15:clr>
            <a:srgbClr val="5ACBF0"/>
          </p15:clr>
        </p15:guide>
        <p15:guide id="30" orient="horz" pos="3867">
          <p15:clr>
            <a:srgbClr val="5ACBF0"/>
          </p15:clr>
        </p15:guide>
      </p15:sldGuideLst>
    </p:ext>
  </p:extLst>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29"/>
            </p:custDataLst>
            <p:extLst>
              <p:ext uri="{D42A27DB-BD31-4B8C-83A1-F6EECF244321}">
                <p14:modId xmlns:p14="http://schemas.microsoft.com/office/powerpoint/2010/main" val="1344901222"/>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53985"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2"/>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0"/>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3006889988"/>
      </p:ext>
    </p:extLst>
  </p:cSld>
  <p:clrMap bg1="lt1" tx1="dk1" bg2="lt2" tx2="dk2" accent1="accent1" accent2="accent2" accent3="accent3" accent4="accent4" accent5="accent5" accent6="accent6" hlink="hlink" folHlink="folHlink"/>
  <p:sldLayoutIdLst>
    <p:sldLayoutId id="2147484973" r:id="rId1"/>
    <p:sldLayoutId id="2147484974" r:id="rId2"/>
    <p:sldLayoutId id="2147484975" r:id="rId3"/>
    <p:sldLayoutId id="2147484976" r:id="rId4"/>
    <p:sldLayoutId id="2147484977" r:id="rId5"/>
    <p:sldLayoutId id="2147484978" r:id="rId6"/>
    <p:sldLayoutId id="2147484979" r:id="rId7"/>
    <p:sldLayoutId id="2147484980" r:id="rId8"/>
    <p:sldLayoutId id="2147484981" r:id="rId9"/>
    <p:sldLayoutId id="2147484982" r:id="rId10"/>
    <p:sldLayoutId id="2147484983" r:id="rId11"/>
    <p:sldLayoutId id="2147484984" r:id="rId12"/>
    <p:sldLayoutId id="2147484985" r:id="rId13"/>
    <p:sldLayoutId id="2147484986" r:id="rId14"/>
    <p:sldLayoutId id="2147484987" r:id="rId15"/>
    <p:sldLayoutId id="2147484988" r:id="rId16"/>
    <p:sldLayoutId id="2147484989" r:id="rId17"/>
    <p:sldLayoutId id="2147484990" r:id="rId18"/>
    <p:sldLayoutId id="2147484991" r:id="rId19"/>
    <p:sldLayoutId id="2147484992" r:id="rId20"/>
    <p:sldLayoutId id="2147484993" r:id="rId21"/>
    <p:sldLayoutId id="2147484994" r:id="rId22"/>
    <p:sldLayoutId id="2147484995" r:id="rId23"/>
    <p:sldLayoutId id="2147484996" r:id="rId24"/>
    <p:sldLayoutId id="2147484997" r:id="rId25"/>
    <p:sldLayoutId id="2147484998" r:id="rId26"/>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30"/>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581633" name="think-cell Slide" r:id="rId32" imgW="425" imgH="424" progId="TCLayout.ActiveDocument.1">
                  <p:embed/>
                </p:oleObj>
              </mc:Choice>
              <mc:Fallback>
                <p:oleObj name="think-cell Slide" r:id="rId32"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3"/>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1"/>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0846"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3"/>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1"/>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1"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algn="ctr" defTabSz="950846"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4"/>
          <a:srcRect l="762"/>
          <a:stretch/>
        </p:blipFill>
        <p:spPr>
          <a:xfrm rot="5400000">
            <a:off x="9654779" y="2900302"/>
            <a:ext cx="6994525" cy="1193925"/>
          </a:xfrm>
          <a:prstGeom prst="rect">
            <a:avLst/>
          </a:prstGeom>
        </p:spPr>
      </p:pic>
    </p:spTree>
    <p:extLst>
      <p:ext uri="{BB962C8B-B14F-4D97-AF65-F5344CB8AC3E}">
        <p14:creationId xmlns:p14="http://schemas.microsoft.com/office/powerpoint/2010/main" val="3972070769"/>
      </p:ext>
    </p:extLst>
  </p:cSld>
  <p:clrMap bg1="lt1" tx1="dk1" bg2="lt2" tx2="dk2" accent1="accent1" accent2="accent2" accent3="accent3" accent4="accent4" accent5="accent5" accent6="accent6" hlink="hlink" folHlink="folHlink"/>
  <p:sldLayoutIdLst>
    <p:sldLayoutId id="2147485000" r:id="rId1"/>
    <p:sldLayoutId id="2147485001" r:id="rId2"/>
    <p:sldLayoutId id="2147485002" r:id="rId3"/>
    <p:sldLayoutId id="2147485003" r:id="rId4"/>
    <p:sldLayoutId id="2147485004" r:id="rId5"/>
    <p:sldLayoutId id="2147485005" r:id="rId6"/>
    <p:sldLayoutId id="2147485006" r:id="rId7"/>
    <p:sldLayoutId id="2147485007" r:id="rId8"/>
    <p:sldLayoutId id="2147485008" r:id="rId9"/>
    <p:sldLayoutId id="2147485009" r:id="rId10"/>
    <p:sldLayoutId id="2147485010" r:id="rId11"/>
    <p:sldLayoutId id="2147485011" r:id="rId12"/>
    <p:sldLayoutId id="2147485012" r:id="rId13"/>
    <p:sldLayoutId id="2147485013" r:id="rId14"/>
    <p:sldLayoutId id="2147485014" r:id="rId15"/>
    <p:sldLayoutId id="2147485015" r:id="rId16"/>
    <p:sldLayoutId id="2147485016" r:id="rId17"/>
    <p:sldLayoutId id="2147485017" r:id="rId18"/>
    <p:sldLayoutId id="2147485018" r:id="rId19"/>
    <p:sldLayoutId id="2147485019" r:id="rId20"/>
    <p:sldLayoutId id="2147485020" r:id="rId21"/>
    <p:sldLayoutId id="2147485021" r:id="rId22"/>
    <p:sldLayoutId id="2147485022" r:id="rId23"/>
    <p:sldLayoutId id="2147485023" r:id="rId24"/>
    <p:sldLayoutId id="2147485024" r:id="rId25"/>
    <p:sldLayoutId id="2147485025" r:id="rId26"/>
    <p:sldLayoutId id="2147485026" r:id="rId27"/>
  </p:sldLayoutIdLst>
  <p:transition>
    <p:fade/>
  </p:transition>
  <p:hf hdr="0" ftr="0" dt="0"/>
  <p:txStyles>
    <p:titleStyle>
      <a:lvl1pPr algn="l" defTabSz="951121"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04" marR="0"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09" marR="0" indent="-233104"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175" marR="0" indent="-203966"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573" marR="0" indent="-18454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113" marR="0" indent="-171591" algn="l" defTabSz="951121"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5581" indent="-237781" algn="l" defTabSz="951121"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144" indent="-237781" algn="l" defTabSz="951121"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6704" indent="-237781" algn="l" defTabSz="951121"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2266" indent="-237781" algn="l" defTabSz="951121"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121" rtl="0" eaLnBrk="1" latinLnBrk="0" hangingPunct="1">
        <a:defRPr sz="1836" kern="1200">
          <a:solidFill>
            <a:schemeClr val="tx1"/>
          </a:solidFill>
          <a:latin typeface="+mn-lt"/>
          <a:ea typeface="+mn-ea"/>
          <a:cs typeface="+mn-cs"/>
        </a:defRPr>
      </a:lvl1pPr>
      <a:lvl2pPr marL="475561" algn="l" defTabSz="951121" rtl="0" eaLnBrk="1" latinLnBrk="0" hangingPunct="1">
        <a:defRPr sz="1836" kern="1200">
          <a:solidFill>
            <a:schemeClr val="tx1"/>
          </a:solidFill>
          <a:latin typeface="+mn-lt"/>
          <a:ea typeface="+mn-ea"/>
          <a:cs typeface="+mn-cs"/>
        </a:defRPr>
      </a:lvl2pPr>
      <a:lvl3pPr marL="951121" algn="l" defTabSz="951121" rtl="0" eaLnBrk="1" latinLnBrk="0" hangingPunct="1">
        <a:defRPr sz="1836" kern="1200">
          <a:solidFill>
            <a:schemeClr val="tx1"/>
          </a:solidFill>
          <a:latin typeface="+mn-lt"/>
          <a:ea typeface="+mn-ea"/>
          <a:cs typeface="+mn-cs"/>
        </a:defRPr>
      </a:lvl3pPr>
      <a:lvl4pPr marL="1426681" algn="l" defTabSz="951121" rtl="0" eaLnBrk="1" latinLnBrk="0" hangingPunct="1">
        <a:defRPr sz="1836" kern="1200">
          <a:solidFill>
            <a:schemeClr val="tx1"/>
          </a:solidFill>
          <a:latin typeface="+mn-lt"/>
          <a:ea typeface="+mn-ea"/>
          <a:cs typeface="+mn-cs"/>
        </a:defRPr>
      </a:lvl4pPr>
      <a:lvl5pPr marL="1902242" algn="l" defTabSz="951121" rtl="0" eaLnBrk="1" latinLnBrk="0" hangingPunct="1">
        <a:defRPr sz="1836" kern="1200">
          <a:solidFill>
            <a:schemeClr val="tx1"/>
          </a:solidFill>
          <a:latin typeface="+mn-lt"/>
          <a:ea typeface="+mn-ea"/>
          <a:cs typeface="+mn-cs"/>
        </a:defRPr>
      </a:lvl5pPr>
      <a:lvl6pPr marL="2377803" algn="l" defTabSz="951121" rtl="0" eaLnBrk="1" latinLnBrk="0" hangingPunct="1">
        <a:defRPr sz="1836" kern="1200">
          <a:solidFill>
            <a:schemeClr val="tx1"/>
          </a:solidFill>
          <a:latin typeface="+mn-lt"/>
          <a:ea typeface="+mn-ea"/>
          <a:cs typeface="+mn-cs"/>
        </a:defRPr>
      </a:lvl6pPr>
      <a:lvl7pPr marL="2853363" algn="l" defTabSz="951121" rtl="0" eaLnBrk="1" latinLnBrk="0" hangingPunct="1">
        <a:defRPr sz="1836" kern="1200">
          <a:solidFill>
            <a:schemeClr val="tx1"/>
          </a:solidFill>
          <a:latin typeface="+mn-lt"/>
          <a:ea typeface="+mn-ea"/>
          <a:cs typeface="+mn-cs"/>
        </a:defRPr>
      </a:lvl7pPr>
      <a:lvl8pPr marL="3328923" algn="l" defTabSz="951121" rtl="0" eaLnBrk="1" latinLnBrk="0" hangingPunct="1">
        <a:defRPr sz="1836" kern="1200">
          <a:solidFill>
            <a:schemeClr val="tx1"/>
          </a:solidFill>
          <a:latin typeface="+mn-lt"/>
          <a:ea typeface="+mn-ea"/>
          <a:cs typeface="+mn-cs"/>
        </a:defRPr>
      </a:lvl8pPr>
      <a:lvl9pPr marL="3804484" algn="l" defTabSz="951121"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0"/>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9" y="1903775"/>
            <a:ext cx="11563350"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2" cstate="screen">
            <a:extLst>
              <a:ext uri="{28A0092B-C50C-407E-A947-70E740481C1C}">
                <a14:useLocalDpi xmlns:a14="http://schemas.microsoft.com/office/drawing/2010/main"/>
              </a:ext>
            </a:extLst>
          </a:blip>
          <a:stretch>
            <a:fillRect/>
          </a:stretch>
        </p:blipFill>
        <p:spPr>
          <a:xfrm rot="5400000">
            <a:off x="9883595" y="3071982"/>
            <a:ext cx="6995160" cy="849926"/>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rot="5400000">
            <a:off x="9221642" y="3285698"/>
            <a:ext cx="6994525" cy="423130"/>
          </a:xfrm>
          <a:prstGeom prst="rect">
            <a:avLst/>
          </a:prstGeom>
        </p:spPr>
      </p:pic>
    </p:spTree>
    <p:extLst>
      <p:ext uri="{BB962C8B-B14F-4D97-AF65-F5344CB8AC3E}">
        <p14:creationId xmlns:p14="http://schemas.microsoft.com/office/powerpoint/2010/main" val="426009608"/>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 id="2147484497" r:id="rId12"/>
    <p:sldLayoutId id="2147484498" r:id="rId13"/>
    <p:sldLayoutId id="2147484499" r:id="rId14"/>
    <p:sldLayoutId id="2147484500" r:id="rId15"/>
    <p:sldLayoutId id="2147484501" r:id="rId16"/>
    <p:sldLayoutId id="2147484502" r:id="rId17"/>
    <p:sldLayoutId id="2147484503" r:id="rId18"/>
    <p:sldLayoutId id="2147484504" r:id="rId19"/>
    <p:sldLayoutId id="2147484505" r:id="rId20"/>
  </p:sldLayoutIdLst>
  <p:transition>
    <p:fade/>
  </p:transition>
  <p:txStyles>
    <p:title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600059" y="466301"/>
            <a:ext cx="11239464" cy="56502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36"/>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88234949"/>
      </p:ext>
    </p:extLst>
  </p:cSld>
  <p:clrMap bg1="lt1" tx1="dk1" bg2="lt2" tx2="dk2" accent1="accent1" accent2="accent2" accent3="accent3" accent4="accent4" accent5="accent5" accent6="accent6" hlink="hlink" folHlink="folHlink"/>
  <p:sldLayoutIdLst>
    <p:sldLayoutId id="2147484507" r:id="rId1"/>
    <p:sldLayoutId id="2147484508" r:id="rId2"/>
    <p:sldLayoutId id="2147484509" r:id="rId3"/>
    <p:sldLayoutId id="2147484510" r:id="rId4"/>
    <p:sldLayoutId id="2147484511" r:id="rId5"/>
    <p:sldLayoutId id="2147484512" r:id="rId6"/>
    <p:sldLayoutId id="2147484513" r:id="rId7"/>
    <p:sldLayoutId id="2147484514" r:id="rId8"/>
    <p:sldLayoutId id="2147484515" r:id="rId9"/>
    <p:sldLayoutId id="2147484516" r:id="rId10"/>
    <p:sldLayoutId id="2147484517" r:id="rId11"/>
    <p:sldLayoutId id="2147484518" r:id="rId12"/>
    <p:sldLayoutId id="2147484519" r:id="rId13"/>
    <p:sldLayoutId id="2147484520" r:id="rId14"/>
    <p:sldLayoutId id="2147484521" r:id="rId15"/>
    <p:sldLayoutId id="2147484522" r:id="rId16"/>
    <p:sldLayoutId id="2147484523" r:id="rId17"/>
    <p:sldLayoutId id="2147484524" r:id="rId18"/>
    <p:sldLayoutId id="2147484525" r:id="rId19"/>
    <p:sldLayoutId id="2147484526" r:id="rId20"/>
    <p:sldLayoutId id="2147484527" r:id="rId21"/>
    <p:sldLayoutId id="2147484528" r:id="rId22"/>
    <p:sldLayoutId id="2147484529" r:id="rId23"/>
    <p:sldLayoutId id="2147484530" r:id="rId24"/>
    <p:sldLayoutId id="2147484531" r:id="rId25"/>
    <p:sldLayoutId id="2147484532" r:id="rId26"/>
    <p:sldLayoutId id="2147484533" r:id="rId27"/>
    <p:sldLayoutId id="2147484534" r:id="rId28"/>
    <p:sldLayoutId id="2147484535" r:id="rId29"/>
    <p:sldLayoutId id="2147484536" r:id="rId30"/>
    <p:sldLayoutId id="2147484537" r:id="rId31"/>
    <p:sldLayoutId id="2147484538" r:id="rId32"/>
    <p:sldLayoutId id="2147484539" r:id="rId33"/>
    <p:sldLayoutId id="2147484860" r:id="rId34"/>
  </p:sldLayoutIdLst>
  <p:transition>
    <p:fade/>
  </p:transition>
  <p:hf sldNum="0" hdr="0" ftr="0" dt="0"/>
  <p:txStyles>
    <p:titleStyle>
      <a:lvl1pPr algn="l" defTabSz="951304" rtl="0" eaLnBrk="1" latinLnBrk="0" hangingPunct="1">
        <a:lnSpc>
          <a:spcPct val="100000"/>
        </a:lnSpc>
        <a:spcBef>
          <a:spcPct val="0"/>
        </a:spcBef>
        <a:buNone/>
        <a:defRPr lang="en-US" sz="3672"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8" y="444501"/>
            <a:ext cx="11563349"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8" y="1903778"/>
            <a:ext cx="11563349"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rot="5400000">
            <a:off x="9883596" y="3071984"/>
            <a:ext cx="6995160" cy="849927"/>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rot="5400000">
            <a:off x="9221642" y="3285698"/>
            <a:ext cx="6994525" cy="423130"/>
          </a:xfrm>
          <a:prstGeom prst="rect">
            <a:avLst/>
          </a:prstGeom>
        </p:spPr>
      </p:pic>
    </p:spTree>
    <p:extLst>
      <p:ext uri="{BB962C8B-B14F-4D97-AF65-F5344CB8AC3E}">
        <p14:creationId xmlns:p14="http://schemas.microsoft.com/office/powerpoint/2010/main" val="1882734955"/>
      </p:ext>
    </p:extLst>
  </p:cSld>
  <p:clrMap bg1="lt1" tx1="dk1" bg2="lt2" tx2="dk2" accent1="accent1" accent2="accent2" accent3="accent3" accent4="accent4" accent5="accent5" accent6="accent6" hlink="hlink" folHlink="folHlink"/>
  <p:sldLayoutIdLst>
    <p:sldLayoutId id="2147484541" r:id="rId1"/>
    <p:sldLayoutId id="2147484542" r:id="rId2"/>
    <p:sldLayoutId id="2147484543" r:id="rId3"/>
    <p:sldLayoutId id="2147484544" r:id="rId4"/>
    <p:sldLayoutId id="2147484545" r:id="rId5"/>
    <p:sldLayoutId id="2147484546" r:id="rId6"/>
    <p:sldLayoutId id="2147484547" r:id="rId7"/>
    <p:sldLayoutId id="2147484548" r:id="rId8"/>
    <p:sldLayoutId id="2147484549" r:id="rId9"/>
    <p:sldLayoutId id="2147484550" r:id="rId10"/>
    <p:sldLayoutId id="2147484551" r:id="rId11"/>
    <p:sldLayoutId id="2147484552" r:id="rId12"/>
    <p:sldLayoutId id="2147484553" r:id="rId13"/>
    <p:sldLayoutId id="2147484554" r:id="rId14"/>
    <p:sldLayoutId id="2147484555" r:id="rId15"/>
    <p:sldLayoutId id="2147484556" r:id="rId16"/>
    <p:sldLayoutId id="2147484557" r:id="rId17"/>
    <p:sldLayoutId id="2147484558" r:id="rId18"/>
    <p:sldLayoutId id="2147484559" r:id="rId19"/>
    <p:sldLayoutId id="2147484560" r:id="rId20"/>
    <p:sldLayoutId id="2147484561" r:id="rId21"/>
    <p:sldLayoutId id="2147484562" r:id="rId22"/>
    <p:sldLayoutId id="2147484563" r:id="rId23"/>
    <p:sldLayoutId id="2147484564" r:id="rId24"/>
  </p:sldLayoutIdLst>
  <p:transition>
    <p:fade/>
  </p:transition>
  <p:txStyles>
    <p:titleStyle>
      <a:lvl1pPr algn="l" defTabSz="932396" rtl="0" eaLnBrk="1" latinLnBrk="0" hangingPunct="1">
        <a:lnSpc>
          <a:spcPct val="90000"/>
        </a:lnSpc>
        <a:spcBef>
          <a:spcPct val="0"/>
        </a:spcBef>
        <a:buNone/>
        <a:defRPr lang="en-US" sz="3198"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396"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15" marR="0" indent="0" algn="l" defTabSz="932396"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030" marR="0" indent="0" algn="l" defTabSz="932396"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3pPr>
      <a:lvl4pPr marL="685545" marR="0" indent="0" algn="l" defTabSz="932396"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4pPr>
      <a:lvl5pPr marL="914060" marR="0" indent="0" algn="l" defTabSz="932396"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5pPr>
      <a:lvl6pPr marL="2564086" indent="-233099" algn="l" defTabSz="93239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83" indent="-233099" algn="l" defTabSz="93239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81" indent="-233099" algn="l" defTabSz="93239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80" indent="-233099" algn="l" defTabSz="93239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6" rtl="0" eaLnBrk="1" latinLnBrk="0" hangingPunct="1">
        <a:defRPr sz="1800" kern="1200">
          <a:solidFill>
            <a:schemeClr val="tx1"/>
          </a:solidFill>
          <a:latin typeface="+mn-lt"/>
          <a:ea typeface="+mn-ea"/>
          <a:cs typeface="+mn-cs"/>
        </a:defRPr>
      </a:lvl1pPr>
      <a:lvl2pPr marL="466197" algn="l" defTabSz="932396" rtl="0" eaLnBrk="1" latinLnBrk="0" hangingPunct="1">
        <a:defRPr sz="1800" kern="1200">
          <a:solidFill>
            <a:schemeClr val="tx1"/>
          </a:solidFill>
          <a:latin typeface="+mn-lt"/>
          <a:ea typeface="+mn-ea"/>
          <a:cs typeface="+mn-cs"/>
        </a:defRPr>
      </a:lvl2pPr>
      <a:lvl3pPr marL="932396" algn="l" defTabSz="932396" rtl="0" eaLnBrk="1" latinLnBrk="0" hangingPunct="1">
        <a:defRPr sz="1800" kern="1200">
          <a:solidFill>
            <a:schemeClr val="tx1"/>
          </a:solidFill>
          <a:latin typeface="+mn-lt"/>
          <a:ea typeface="+mn-ea"/>
          <a:cs typeface="+mn-cs"/>
        </a:defRPr>
      </a:lvl3pPr>
      <a:lvl4pPr marL="1398591" algn="l" defTabSz="932396" rtl="0" eaLnBrk="1" latinLnBrk="0" hangingPunct="1">
        <a:defRPr sz="1800" kern="1200">
          <a:solidFill>
            <a:schemeClr val="tx1"/>
          </a:solidFill>
          <a:latin typeface="+mn-lt"/>
          <a:ea typeface="+mn-ea"/>
          <a:cs typeface="+mn-cs"/>
        </a:defRPr>
      </a:lvl4pPr>
      <a:lvl5pPr marL="1864790" algn="l" defTabSz="932396" rtl="0" eaLnBrk="1" latinLnBrk="0" hangingPunct="1">
        <a:defRPr sz="1800" kern="1200">
          <a:solidFill>
            <a:schemeClr val="tx1"/>
          </a:solidFill>
          <a:latin typeface="+mn-lt"/>
          <a:ea typeface="+mn-ea"/>
          <a:cs typeface="+mn-cs"/>
        </a:defRPr>
      </a:lvl5pPr>
      <a:lvl6pPr marL="2330989" algn="l" defTabSz="932396" rtl="0" eaLnBrk="1" latinLnBrk="0" hangingPunct="1">
        <a:defRPr sz="1800" kern="1200">
          <a:solidFill>
            <a:schemeClr val="tx1"/>
          </a:solidFill>
          <a:latin typeface="+mn-lt"/>
          <a:ea typeface="+mn-ea"/>
          <a:cs typeface="+mn-cs"/>
        </a:defRPr>
      </a:lvl6pPr>
      <a:lvl7pPr marL="2797185" algn="l" defTabSz="932396" rtl="0" eaLnBrk="1" latinLnBrk="0" hangingPunct="1">
        <a:defRPr sz="1800" kern="1200">
          <a:solidFill>
            <a:schemeClr val="tx1"/>
          </a:solidFill>
          <a:latin typeface="+mn-lt"/>
          <a:ea typeface="+mn-ea"/>
          <a:cs typeface="+mn-cs"/>
        </a:defRPr>
      </a:lvl7pPr>
      <a:lvl8pPr marL="3263382" algn="l" defTabSz="932396" rtl="0" eaLnBrk="1" latinLnBrk="0" hangingPunct="1">
        <a:defRPr sz="1800" kern="1200">
          <a:solidFill>
            <a:schemeClr val="tx1"/>
          </a:solidFill>
          <a:latin typeface="+mn-lt"/>
          <a:ea typeface="+mn-ea"/>
          <a:cs typeface="+mn-cs"/>
        </a:defRPr>
      </a:lvl8pPr>
      <a:lvl9pPr marL="3729579" algn="l" defTabSz="93239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8">
          <p15:clr>
            <a:srgbClr val="C35EA4"/>
          </p15:clr>
        </p15:guide>
        <p15:guide id="9" pos="5078">
          <p15:clr>
            <a:srgbClr val="C35EA4"/>
          </p15:clr>
        </p15:guide>
        <p15:guide id="10" pos="5221">
          <p15:clr>
            <a:srgbClr val="C35EA4"/>
          </p15:clr>
        </p15:guide>
        <p15:guide id="11" pos="6316">
          <p15:clr>
            <a:srgbClr val="C35EA4"/>
          </p15:clr>
        </p15:guide>
        <p15:guide id="12" pos="6459">
          <p15:clr>
            <a:srgbClr val="C35EA4"/>
          </p15:clr>
        </p15:guide>
        <p15:guide id="16" pos="274">
          <p15:clr>
            <a:srgbClr val="F26B43"/>
          </p15:clr>
        </p15:guide>
        <p15:guide id="17" pos="7557">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0"/>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89" y="1903775"/>
            <a:ext cx="11563350"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rot="5400000">
            <a:off x="9883595" y="3071982"/>
            <a:ext cx="6995160" cy="849926"/>
          </a:xfrm>
          <a:prstGeom prst="rect">
            <a:avLst/>
          </a:prstGeom>
        </p:spPr>
      </p:pic>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rot="5400000">
            <a:off x="9221642" y="3285698"/>
            <a:ext cx="6994525" cy="423130"/>
          </a:xfrm>
          <a:prstGeom prst="rect">
            <a:avLst/>
          </a:prstGeom>
        </p:spPr>
      </p:pic>
    </p:spTree>
    <p:extLst>
      <p:ext uri="{BB962C8B-B14F-4D97-AF65-F5344CB8AC3E}">
        <p14:creationId xmlns:p14="http://schemas.microsoft.com/office/powerpoint/2010/main" val="535258157"/>
      </p:ext>
    </p:extLst>
  </p:cSld>
  <p:clrMap bg1="lt1" tx1="dk1" bg2="lt2" tx2="dk2" accent1="accent1" accent2="accent2" accent3="accent3" accent4="accent4" accent5="accent5" accent6="accent6" hlink="hlink" folHlink="folHlink"/>
  <p:sldLayoutIdLst>
    <p:sldLayoutId id="2147484566" r:id="rId1"/>
    <p:sldLayoutId id="2147484567" r:id="rId2"/>
    <p:sldLayoutId id="2147484568" r:id="rId3"/>
    <p:sldLayoutId id="2147484569" r:id="rId4"/>
    <p:sldLayoutId id="2147484570" r:id="rId5"/>
    <p:sldLayoutId id="2147484571" r:id="rId6"/>
    <p:sldLayoutId id="2147484572" r:id="rId7"/>
    <p:sldLayoutId id="2147484573" r:id="rId8"/>
    <p:sldLayoutId id="2147484574" r:id="rId9"/>
    <p:sldLayoutId id="2147484575" r:id="rId10"/>
    <p:sldLayoutId id="2147484576" r:id="rId11"/>
    <p:sldLayoutId id="2147484577" r:id="rId12"/>
    <p:sldLayoutId id="2147484578" r:id="rId13"/>
    <p:sldLayoutId id="2147484579" r:id="rId14"/>
    <p:sldLayoutId id="2147484580" r:id="rId15"/>
    <p:sldLayoutId id="2147484581" r:id="rId16"/>
    <p:sldLayoutId id="2147484582" r:id="rId17"/>
    <p:sldLayoutId id="2147484583" r:id="rId18"/>
    <p:sldLayoutId id="2147484584" r:id="rId19"/>
    <p:sldLayoutId id="2147484585" r:id="rId20"/>
    <p:sldLayoutId id="2147484586" r:id="rId21"/>
    <p:sldLayoutId id="2147484587" r:id="rId22"/>
    <p:sldLayoutId id="2147484588" r:id="rId23"/>
    <p:sldLayoutId id="2147484589" r:id="rId24"/>
  </p:sldLayoutIdLst>
  <p:transition>
    <p:fade/>
  </p:transition>
  <p:txStyles>
    <p:titleStyle>
      <a:lvl1pPr algn="l" defTabSz="932563" rtl="0" eaLnBrk="1" latinLnBrk="0" hangingPunct="1">
        <a:lnSpc>
          <a:spcPct val="90000"/>
        </a:lnSpc>
        <a:spcBef>
          <a:spcPct val="0"/>
        </a:spcBef>
        <a:buNone/>
        <a:defRPr lang="en-US" sz="3199"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72">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358A4B58-4529-4B84-8E46-99DB3001D6BB}"/>
              </a:ext>
            </a:extLst>
          </p:cNvPr>
          <p:cNvGraphicFramePr>
            <a:graphicFrameLocks noChangeAspect="1"/>
          </p:cNvGraphicFramePr>
          <p:nvPr userDrawn="1">
            <p:custDataLst>
              <p:tags r:id="rId29"/>
            </p:custData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spid="_x0000_s173057" name="think-cell Slide" r:id="rId31" imgW="425" imgH="424" progId="TCLayout.ActiveDocument.1">
                  <p:embed/>
                </p:oleObj>
              </mc:Choice>
              <mc:Fallback>
                <p:oleObj name="think-cell Slide" r:id="rId31" imgW="425" imgH="424" progId="TCLayout.ActiveDocument.1">
                  <p:embed/>
                  <p:pic>
                    <p:nvPicPr>
                      <p:cNvPr id="6" name="Object 5" hidden="1">
                        <a:extLst>
                          <a:ext uri="{FF2B5EF4-FFF2-40B4-BE49-F238E27FC236}">
                            <a16:creationId xmlns:a16="http://schemas.microsoft.com/office/drawing/2014/main" id="{358A4B58-4529-4B84-8E46-99DB3001D6BB}"/>
                          </a:ext>
                        </a:extLst>
                      </p:cNvPr>
                      <p:cNvPicPr/>
                      <p:nvPr/>
                    </p:nvPicPr>
                    <p:blipFill>
                      <a:blip r:embed="rId32"/>
                      <a:stretch>
                        <a:fillRect/>
                      </a:stretch>
                    </p:blipFill>
                    <p:spPr>
                      <a:xfrm>
                        <a:off x="1620"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EDCF3ECA-7C9B-4754-9FE4-AACA371DC5B3}"/>
              </a:ext>
            </a:extLst>
          </p:cNvPr>
          <p:cNvSpPr/>
          <p:nvPr userDrawn="1">
            <p:custDataLst>
              <p:tags r:id="rId30"/>
            </p:custDataLst>
          </p:nvPr>
        </p:nvSpPr>
        <p:spPr bwMode="auto">
          <a:xfrm>
            <a:off x="0" y="0"/>
            <a:ext cx="161933"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lvl="0" indent="0" algn="l" defTabSz="951028" eaLnBrk="1" fontAlgn="base">
              <a:lnSpc>
                <a:spcPct val="100000"/>
              </a:lnSpc>
              <a:spcBef>
                <a:spcPct val="0"/>
              </a:spcBef>
              <a:spcAft>
                <a:spcPct val="0"/>
              </a:spcAft>
            </a:pPr>
            <a:endParaRPr lang="en-US" sz="2856" b="0" i="0" baseline="0">
              <a:gradFill>
                <a:gsLst>
                  <a:gs pos="0">
                    <a:srgbClr val="FFFFFF"/>
                  </a:gs>
                  <a:gs pos="100000">
                    <a:srgbClr val="FFFFFF"/>
                  </a:gs>
                </a:gsLst>
                <a:lin ang="5400000" scaled="0"/>
              </a:gradFill>
              <a:latin typeface="Segoe UI Semibold" panose="020B0702040204020203" pitchFamily="34" charset="0"/>
              <a:ea typeface="+mn-ea"/>
              <a:cs typeface="Segoe UI" pitchFamily="34" charset="0"/>
              <a:sym typeface="Segoe UI Semibold" panose="020B0702040204020203" pitchFamily="34" charset="0"/>
            </a:endParaRPr>
          </a:p>
        </p:txBody>
      </p:sp>
      <p:sp>
        <p:nvSpPr>
          <p:cNvPr id="2" name="Title Placeholder 1"/>
          <p:cNvSpPr>
            <a:spLocks noGrp="1"/>
          </p:cNvSpPr>
          <p:nvPr userDrawn="1">
            <p:ph type="title"/>
          </p:nvPr>
        </p:nvSpPr>
        <p:spPr>
          <a:xfrm>
            <a:off x="600059" y="466302"/>
            <a:ext cx="11239464"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654779" y="2900301"/>
            <a:ext cx="6994525" cy="1193925"/>
          </a:xfrm>
          <a:prstGeom prst="rect">
            <a:avLst/>
          </a:prstGeom>
        </p:spPr>
      </p:pic>
    </p:spTree>
    <p:extLst>
      <p:ext uri="{BB962C8B-B14F-4D97-AF65-F5344CB8AC3E}">
        <p14:creationId xmlns:p14="http://schemas.microsoft.com/office/powerpoint/2010/main" val="2706372256"/>
      </p:ext>
    </p:extLst>
  </p:cSld>
  <p:clrMap bg1="lt1" tx1="dk1" bg2="lt2" tx2="dk2" accent1="accent1" accent2="accent2" accent3="accent3" accent4="accent4" accent5="accent5" accent6="accent6" hlink="hlink" folHlink="folHlink"/>
  <p:sldLayoutIdLst>
    <p:sldLayoutId id="2147484591" r:id="rId1"/>
    <p:sldLayoutId id="2147484592" r:id="rId2"/>
    <p:sldLayoutId id="2147484593" r:id="rId3"/>
    <p:sldLayoutId id="2147484594" r:id="rId4"/>
    <p:sldLayoutId id="2147484595" r:id="rId5"/>
    <p:sldLayoutId id="2147484596" r:id="rId6"/>
    <p:sldLayoutId id="2147484597" r:id="rId7"/>
    <p:sldLayoutId id="2147484598" r:id="rId8"/>
    <p:sldLayoutId id="2147484599" r:id="rId9"/>
    <p:sldLayoutId id="2147484600" r:id="rId10"/>
    <p:sldLayoutId id="2147484601" r:id="rId11"/>
    <p:sldLayoutId id="2147484602" r:id="rId12"/>
    <p:sldLayoutId id="2147484603" r:id="rId13"/>
    <p:sldLayoutId id="2147484604" r:id="rId14"/>
    <p:sldLayoutId id="2147484605" r:id="rId15"/>
    <p:sldLayoutId id="2147484606" r:id="rId16"/>
    <p:sldLayoutId id="2147484607" r:id="rId17"/>
    <p:sldLayoutId id="2147484608" r:id="rId18"/>
    <p:sldLayoutId id="2147484609" r:id="rId19"/>
    <p:sldLayoutId id="2147484610" r:id="rId20"/>
    <p:sldLayoutId id="2147484611" r:id="rId21"/>
    <p:sldLayoutId id="2147484612" r:id="rId22"/>
    <p:sldLayoutId id="2147484613" r:id="rId23"/>
    <p:sldLayoutId id="2147484614" r:id="rId24"/>
    <p:sldLayoutId id="2147484615" r:id="rId25"/>
    <p:sldLayoutId id="2147484616" r:id="rId26"/>
  </p:sldLayoutIdLst>
  <p:transition>
    <p:fade/>
  </p:transition>
  <p:hf sldNum="0" hdr="0" ftr="0" dt="0"/>
  <p:txStyles>
    <p:titleStyle>
      <a:lvl1pPr algn="l" defTabSz="951304" rtl="0" eaLnBrk="1" latinLnBrk="0" hangingPunct="1">
        <a:lnSpc>
          <a:spcPct val="100000"/>
        </a:lnSpc>
        <a:spcBef>
          <a:spcPct val="0"/>
        </a:spcBef>
        <a:buNone/>
        <a:defRPr lang="en-US" sz="2856"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4975" y="444502"/>
            <a:ext cx="11563350" cy="758825"/>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p:ph type="body" idx="1"/>
          </p:nvPr>
        </p:nvSpPr>
        <p:spPr>
          <a:xfrm>
            <a:off x="446090" y="1903778"/>
            <a:ext cx="11563350" cy="130189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9" cstate="screen">
            <a:extLst>
              <a:ext uri="{28A0092B-C50C-407E-A947-70E740481C1C}">
                <a14:useLocalDpi xmlns:a14="http://schemas.microsoft.com/office/drawing/2010/main" val="0"/>
              </a:ext>
            </a:extLst>
          </a:blip>
          <a:stretch>
            <a:fillRect/>
          </a:stretch>
        </p:blipFill>
        <p:spPr>
          <a:xfrm rot="5400000">
            <a:off x="9881763" y="3071982"/>
            <a:ext cx="6995160" cy="849926"/>
          </a:xfrm>
          <a:prstGeom prst="rect">
            <a:avLst/>
          </a:prstGeom>
        </p:spPr>
      </p:pic>
      <p:grpSp>
        <p:nvGrpSpPr>
          <p:cNvPr id="6" name="Group 5">
            <a:extLst>
              <a:ext uri="{FF2B5EF4-FFF2-40B4-BE49-F238E27FC236}">
                <a16:creationId xmlns:a16="http://schemas.microsoft.com/office/drawing/2014/main" id="{B75A86E2-DC9B-4CB0-9A0D-6F18FD22340B}"/>
              </a:ext>
            </a:extLst>
          </p:cNvPr>
          <p:cNvGrpSpPr/>
          <p:nvPr userDrawn="1"/>
        </p:nvGrpSpPr>
        <p:grpSpPr>
          <a:xfrm>
            <a:off x="12491442" y="3"/>
            <a:ext cx="399048" cy="6994526"/>
            <a:chOff x="12930471" y="246575"/>
            <a:chExt cx="384981" cy="6747951"/>
          </a:xfrm>
        </p:grpSpPr>
        <p:pic>
          <p:nvPicPr>
            <p:cNvPr id="10" name="Picture 9">
              <a:extLst>
                <a:ext uri="{FF2B5EF4-FFF2-40B4-BE49-F238E27FC236}">
                  <a16:creationId xmlns:a16="http://schemas.microsoft.com/office/drawing/2014/main" id="{5F66C9DB-A981-45BC-B811-A6F95811A81C}"/>
                </a:ext>
              </a:extLst>
            </p:cNvPr>
            <p:cNvPicPr>
              <a:picLocks noChangeAspect="1"/>
            </p:cNvPicPr>
            <p:nvPr userDrawn="1"/>
          </p:nvPicPr>
          <p:blipFill>
            <a:blip r:embed="rId30" cstate="screen">
              <a:extLst>
                <a:ext uri="{28A0092B-C50C-407E-A947-70E740481C1C}">
                  <a14:useLocalDpi xmlns:a14="http://schemas.microsoft.com/office/drawing/2010/main" val="0"/>
                </a:ext>
              </a:extLst>
            </a:blip>
            <a:stretch>
              <a:fillRect/>
            </a:stretch>
          </p:blipFill>
          <p:spPr>
            <a:xfrm rot="5400000">
              <a:off x="9941010" y="3620084"/>
              <a:ext cx="6363903" cy="384981"/>
            </a:xfrm>
            <a:prstGeom prst="rect">
              <a:avLst/>
            </a:prstGeom>
          </p:spPr>
        </p:pic>
        <p:sp>
          <p:nvSpPr>
            <p:cNvPr id="3" name="Rectangle 2">
              <a:extLst>
                <a:ext uri="{FF2B5EF4-FFF2-40B4-BE49-F238E27FC236}">
                  <a16:creationId xmlns:a16="http://schemas.microsoft.com/office/drawing/2014/main" id="{6F47187D-ECA7-40DA-AAE3-7CBF2C6E67B2}"/>
                </a:ext>
              </a:extLst>
            </p:cNvPr>
            <p:cNvSpPr/>
            <p:nvPr userDrawn="1"/>
          </p:nvSpPr>
          <p:spPr bwMode="auto">
            <a:xfrm>
              <a:off x="12930471" y="246575"/>
              <a:ext cx="384981" cy="384048"/>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32114" fontAlgn="base">
                <a:lnSpc>
                  <a:spcPct val="100000"/>
                </a:lnSpc>
                <a:spcBef>
                  <a:spcPct val="0"/>
                </a:spcBef>
                <a:spcAft>
                  <a:spcPct val="0"/>
                </a:spcAft>
              </a:pPr>
              <a:r>
                <a:rPr lang="en-US" sz="400" b="1">
                  <a:solidFill>
                    <a:srgbClr val="000000"/>
                  </a:solidFill>
                  <a:ea typeface="Segoe UI" pitchFamily="34" charset="0"/>
                  <a:cs typeface="Segoe UI" pitchFamily="34" charset="0"/>
                </a:rPr>
                <a:t>Light gray</a:t>
              </a:r>
            </a:p>
            <a:p>
              <a:pPr algn="l" defTabSz="932114" fontAlgn="base">
                <a:lnSpc>
                  <a:spcPct val="100000"/>
                </a:lnSpc>
                <a:spcBef>
                  <a:spcPct val="0"/>
                </a:spcBef>
                <a:spcAft>
                  <a:spcPct val="0"/>
                </a:spcAft>
              </a:pPr>
              <a:r>
                <a:rPr lang="en-US" sz="300">
                  <a:solidFill>
                    <a:srgbClr val="000000"/>
                  </a:solidFill>
                  <a:ea typeface="Segoe UI" pitchFamily="34" charset="0"/>
                  <a:cs typeface="Segoe UI" pitchFamily="34" charset="0"/>
                </a:rPr>
                <a:t>R243 G243 B243</a:t>
              </a:r>
            </a:p>
          </p:txBody>
        </p:sp>
      </p:grpSp>
    </p:spTree>
    <p:extLst>
      <p:ext uri="{BB962C8B-B14F-4D97-AF65-F5344CB8AC3E}">
        <p14:creationId xmlns:p14="http://schemas.microsoft.com/office/powerpoint/2010/main" val="3861188812"/>
      </p:ext>
    </p:extLst>
  </p:cSld>
  <p:clrMap bg1="lt1" tx1="dk1" bg2="lt2" tx2="dk2" accent1="accent1" accent2="accent2" accent3="accent3" accent4="accent4" accent5="accent5" accent6="accent6" hlink="hlink" folHlink="folHlink"/>
  <p:sldLayoutIdLst>
    <p:sldLayoutId id="2147484618" r:id="rId1"/>
    <p:sldLayoutId id="2147484619" r:id="rId2"/>
    <p:sldLayoutId id="2147484620" r:id="rId3"/>
    <p:sldLayoutId id="2147484621" r:id="rId4"/>
    <p:sldLayoutId id="2147484622" r:id="rId5"/>
    <p:sldLayoutId id="2147484623" r:id="rId6"/>
    <p:sldLayoutId id="2147484624" r:id="rId7"/>
    <p:sldLayoutId id="2147484625" r:id="rId8"/>
    <p:sldLayoutId id="2147484626" r:id="rId9"/>
    <p:sldLayoutId id="2147484627" r:id="rId10"/>
    <p:sldLayoutId id="2147484628" r:id="rId11"/>
    <p:sldLayoutId id="2147484629" r:id="rId12"/>
    <p:sldLayoutId id="2147484630" r:id="rId13"/>
    <p:sldLayoutId id="2147484631" r:id="rId14"/>
    <p:sldLayoutId id="2147484632" r:id="rId15"/>
    <p:sldLayoutId id="2147484633" r:id="rId16"/>
    <p:sldLayoutId id="2147484634" r:id="rId17"/>
    <p:sldLayoutId id="2147484635" r:id="rId18"/>
    <p:sldLayoutId id="2147484636" r:id="rId19"/>
    <p:sldLayoutId id="2147484637" r:id="rId20"/>
    <p:sldLayoutId id="2147484638" r:id="rId21"/>
    <p:sldLayoutId id="2147484639" r:id="rId22"/>
    <p:sldLayoutId id="2147484640" r:id="rId23"/>
    <p:sldLayoutId id="2147484641" r:id="rId24"/>
    <p:sldLayoutId id="2147484642" r:id="rId25"/>
    <p:sldLayoutId id="2147484643" r:id="rId26"/>
    <p:sldLayoutId id="2147484644" r:id="rId27"/>
  </p:sldLayoutIdLst>
  <p:transition>
    <p:fade/>
  </p:transition>
  <p:txStyles>
    <p:titleStyle>
      <a:lvl1pPr algn="l" defTabSz="932384" rtl="0" eaLnBrk="1" latinLnBrk="0" hangingPunct="1">
        <a:lnSpc>
          <a:spcPct val="90000"/>
        </a:lnSpc>
        <a:spcBef>
          <a:spcPct val="0"/>
        </a:spcBef>
        <a:buNone/>
        <a:defRPr lang="en-US" sz="3198" b="0" kern="1200" cap="none" spc="-150" baseline="0" dirty="0" smtClean="0">
          <a:ln w="3175">
            <a:noFill/>
          </a:ln>
          <a:solidFill>
            <a:srgbClr val="000000"/>
          </a:solidFill>
          <a:effectLst/>
          <a:latin typeface="+mj-lt"/>
          <a:ea typeface="+mn-ea"/>
          <a:cs typeface="Segoe UI" pitchFamily="34" charset="0"/>
        </a:defRPr>
      </a:lvl1pPr>
    </p:titleStyle>
    <p:bodyStyle>
      <a:lvl1pPr marL="0" marR="0" indent="0" algn="l" defTabSz="932384"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13" marR="0" indent="0" algn="l" defTabSz="932384"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024" marR="0" indent="0" algn="l" defTabSz="932384"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3pPr>
      <a:lvl4pPr marL="685537" marR="0" indent="0" algn="l" defTabSz="932384"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4pPr>
      <a:lvl5pPr marL="914049" marR="0" indent="0" algn="l" defTabSz="932384" rtl="0" eaLnBrk="1" fontAlgn="auto" latinLnBrk="0" hangingPunct="1">
        <a:lnSpc>
          <a:spcPct val="90000"/>
        </a:lnSpc>
        <a:spcBef>
          <a:spcPts val="0"/>
        </a:spcBef>
        <a:spcAft>
          <a:spcPts val="0"/>
        </a:spcAft>
        <a:buClrTx/>
        <a:buSzPct val="90000"/>
        <a:buFont typeface="Wingdings" panose="05000000000000000000" pitchFamily="2" charset="2"/>
        <a:buNone/>
        <a:tabLst/>
        <a:defRPr sz="1598" kern="1200" spc="0" baseline="0">
          <a:solidFill>
            <a:srgbClr val="000000"/>
          </a:solidFill>
          <a:latin typeface="+mn-lt"/>
          <a:ea typeface="+mn-ea"/>
          <a:cs typeface="+mn-cs"/>
        </a:defRPr>
      </a:lvl5pPr>
      <a:lvl6pPr marL="2564055"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48"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41"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33"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84" rtl="0" eaLnBrk="1" latinLnBrk="0" hangingPunct="1">
        <a:defRPr sz="1800" kern="1200">
          <a:solidFill>
            <a:schemeClr val="tx1"/>
          </a:solidFill>
          <a:latin typeface="+mn-lt"/>
          <a:ea typeface="+mn-ea"/>
          <a:cs typeface="+mn-cs"/>
        </a:defRPr>
      </a:lvl1pPr>
      <a:lvl2pPr marL="466191" algn="l" defTabSz="932384" rtl="0" eaLnBrk="1" latinLnBrk="0" hangingPunct="1">
        <a:defRPr sz="1800" kern="1200">
          <a:solidFill>
            <a:schemeClr val="tx1"/>
          </a:solidFill>
          <a:latin typeface="+mn-lt"/>
          <a:ea typeface="+mn-ea"/>
          <a:cs typeface="+mn-cs"/>
        </a:defRPr>
      </a:lvl2pPr>
      <a:lvl3pPr marL="932384" algn="l" defTabSz="932384" rtl="0" eaLnBrk="1" latinLnBrk="0" hangingPunct="1">
        <a:defRPr sz="1800" kern="1200">
          <a:solidFill>
            <a:schemeClr val="tx1"/>
          </a:solidFill>
          <a:latin typeface="+mn-lt"/>
          <a:ea typeface="+mn-ea"/>
          <a:cs typeface="+mn-cs"/>
        </a:defRPr>
      </a:lvl3pPr>
      <a:lvl4pPr marL="1398576" algn="l" defTabSz="932384" rtl="0" eaLnBrk="1" latinLnBrk="0" hangingPunct="1">
        <a:defRPr sz="1800" kern="1200">
          <a:solidFill>
            <a:schemeClr val="tx1"/>
          </a:solidFill>
          <a:latin typeface="+mn-lt"/>
          <a:ea typeface="+mn-ea"/>
          <a:cs typeface="+mn-cs"/>
        </a:defRPr>
      </a:lvl4pPr>
      <a:lvl5pPr marL="1864768" algn="l" defTabSz="932384" rtl="0" eaLnBrk="1" latinLnBrk="0" hangingPunct="1">
        <a:defRPr sz="1800" kern="1200">
          <a:solidFill>
            <a:schemeClr val="tx1"/>
          </a:solidFill>
          <a:latin typeface="+mn-lt"/>
          <a:ea typeface="+mn-ea"/>
          <a:cs typeface="+mn-cs"/>
        </a:defRPr>
      </a:lvl5pPr>
      <a:lvl6pPr marL="2330960" algn="l" defTabSz="932384" rtl="0" eaLnBrk="1" latinLnBrk="0" hangingPunct="1">
        <a:defRPr sz="1800" kern="1200">
          <a:solidFill>
            <a:schemeClr val="tx1"/>
          </a:solidFill>
          <a:latin typeface="+mn-lt"/>
          <a:ea typeface="+mn-ea"/>
          <a:cs typeface="+mn-cs"/>
        </a:defRPr>
      </a:lvl6pPr>
      <a:lvl7pPr marL="2797152" algn="l" defTabSz="932384" rtl="0" eaLnBrk="1" latinLnBrk="0" hangingPunct="1">
        <a:defRPr sz="1800" kern="1200">
          <a:solidFill>
            <a:schemeClr val="tx1"/>
          </a:solidFill>
          <a:latin typeface="+mn-lt"/>
          <a:ea typeface="+mn-ea"/>
          <a:cs typeface="+mn-cs"/>
        </a:defRPr>
      </a:lvl7pPr>
      <a:lvl8pPr marL="3263343" algn="l" defTabSz="932384" rtl="0" eaLnBrk="1" latinLnBrk="0" hangingPunct="1">
        <a:defRPr sz="1800" kern="1200">
          <a:solidFill>
            <a:schemeClr val="tx1"/>
          </a:solidFill>
          <a:latin typeface="+mn-lt"/>
          <a:ea typeface="+mn-ea"/>
          <a:cs typeface="+mn-cs"/>
        </a:defRPr>
      </a:lvl8pPr>
      <a:lvl9pPr marL="3729537" algn="l" defTabSz="93238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401">
          <p15:clr>
            <a:srgbClr val="C35EA4"/>
          </p15:clr>
        </p15:guide>
        <p15:guide id="4" pos="1547">
          <p15:clr>
            <a:srgbClr val="C35EA4"/>
          </p15:clr>
        </p15:guide>
        <p15:guide id="5" pos="2660">
          <p15:clr>
            <a:srgbClr val="C35EA4"/>
          </p15:clr>
        </p15:guide>
        <p15:guide id="6" pos="2806">
          <p15:clr>
            <a:srgbClr val="C35EA4"/>
          </p15:clr>
        </p15:guide>
        <p15:guide id="7" pos="3921">
          <p15:clr>
            <a:srgbClr val="C35EA4"/>
          </p15:clr>
        </p15:guide>
        <p15:guide id="8" pos="4069">
          <p15:clr>
            <a:srgbClr val="C35EA4"/>
          </p15:clr>
        </p15:guide>
        <p15:guide id="9" pos="5181">
          <p15:clr>
            <a:srgbClr val="C35EA4"/>
          </p15:clr>
        </p15:guide>
        <p15:guide id="10" pos="5327">
          <p15:clr>
            <a:srgbClr val="C35EA4"/>
          </p15:clr>
        </p15:guide>
        <p15:guide id="11" pos="6444">
          <p15:clr>
            <a:srgbClr val="C35EA4"/>
          </p15:clr>
        </p15:guide>
        <p15:guide id="12" pos="6590">
          <p15:clr>
            <a:srgbClr val="C35EA4"/>
          </p15:clr>
        </p15:guide>
        <p15:guide id="16" pos="279">
          <p15:clr>
            <a:srgbClr val="F26B43"/>
          </p15:clr>
        </p15:guide>
        <p15:guide id="17" pos="7565">
          <p15:clr>
            <a:srgbClr val="F26B43"/>
          </p15:clr>
        </p15:guide>
        <p15:guide id="18" orient="horz" pos="773">
          <p15:clr>
            <a:srgbClr val="5ACBF0"/>
          </p15:clr>
        </p15:guide>
        <p15:guide id="19" orient="horz" pos="1399">
          <p15:clr>
            <a:srgbClr val="5ACBF0"/>
          </p15:clr>
        </p15:guide>
        <p15:guide id="20" orient="horz" pos="624">
          <p15:clr>
            <a:srgbClr val="5ACBF0"/>
          </p15:clr>
        </p15:guide>
        <p15:guide id="21" orient="horz" pos="1545">
          <p15:clr>
            <a:srgbClr val="5ACBF0"/>
          </p15:clr>
        </p15:guide>
        <p15:guide id="22" orient="horz" pos="2169">
          <p15:clr>
            <a:srgbClr val="5ACBF0"/>
          </p15:clr>
        </p15:guide>
        <p15:guide id="23" orient="horz" pos="2320">
          <p15:clr>
            <a:srgbClr val="5ACBF0"/>
          </p15:clr>
        </p15:guide>
        <p15:guide id="25" orient="horz" pos="286">
          <p15:clr>
            <a:srgbClr val="F26B43"/>
          </p15:clr>
        </p15:guide>
        <p15:guide id="26" orient="horz" pos="4123">
          <p15:clr>
            <a:srgbClr val="F26B43"/>
          </p15:clr>
        </p15:guide>
        <p15:guide id="27" orient="horz" pos="2947">
          <p15:clr>
            <a:srgbClr val="5ACBF0"/>
          </p15:clr>
        </p15:guide>
        <p15:guide id="28" orient="horz" pos="3092">
          <p15:clr>
            <a:srgbClr val="5ACBF0"/>
          </p15:clr>
        </p15:guide>
        <p15:guide id="29" orient="horz" pos="3721">
          <p15:clr>
            <a:srgbClr val="5ACBF0"/>
          </p15:clr>
        </p15:guide>
        <p15:guide id="30" orient="horz" pos="3867">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600059" y="466301"/>
            <a:ext cx="11239464" cy="56502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5" y="1464080"/>
            <a:ext cx="11239464" cy="1644855"/>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2">
            <a:extLst>
              <a:ext uri="{28A0092B-C50C-407E-A947-70E740481C1C}">
                <a14:useLocalDpi xmlns:a14="http://schemas.microsoft.com/office/drawing/2010/main"/>
              </a:ext>
            </a:extLst>
          </a:blip>
          <a:stretch>
            <a:fillRect/>
          </a:stretch>
        </p:blipFill>
        <p:spPr>
          <a:xfrm rot="5400000">
            <a:off x="9475748" y="3001154"/>
            <a:ext cx="6994525" cy="992217"/>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98899426"/>
      </p:ext>
    </p:extLst>
  </p:cSld>
  <p:clrMap bg1="lt1" tx1="dk1" bg2="lt2" tx2="dk2" accent1="accent1" accent2="accent2" accent3="accent3" accent4="accent4" accent5="accent5" accent6="accent6" hlink="hlink" folHlink="folHlink"/>
  <p:sldLayoutIdLst>
    <p:sldLayoutId id="2147484647" r:id="rId1"/>
    <p:sldLayoutId id="2147484648" r:id="rId2"/>
    <p:sldLayoutId id="2147484649" r:id="rId3"/>
    <p:sldLayoutId id="2147484650" r:id="rId4"/>
    <p:sldLayoutId id="2147484651" r:id="rId5"/>
    <p:sldLayoutId id="2147484652" r:id="rId6"/>
    <p:sldLayoutId id="2147484653" r:id="rId7"/>
    <p:sldLayoutId id="2147484654" r:id="rId8"/>
    <p:sldLayoutId id="2147484655" r:id="rId9"/>
    <p:sldLayoutId id="2147484656" r:id="rId10"/>
    <p:sldLayoutId id="2147484657" r:id="rId11"/>
    <p:sldLayoutId id="2147484658" r:id="rId12"/>
    <p:sldLayoutId id="2147484659" r:id="rId13"/>
    <p:sldLayoutId id="2147484660" r:id="rId14"/>
    <p:sldLayoutId id="2147484661" r:id="rId15"/>
    <p:sldLayoutId id="2147484662" r:id="rId16"/>
    <p:sldLayoutId id="2147484663" r:id="rId17"/>
    <p:sldLayoutId id="2147484664" r:id="rId18"/>
    <p:sldLayoutId id="2147484665" r:id="rId19"/>
    <p:sldLayoutId id="2147484666" r:id="rId20"/>
  </p:sldLayoutIdLst>
  <p:transition>
    <p:fade/>
  </p:transition>
  <p:hf sldNum="0" hdr="0" ftr="0" dt="0"/>
  <p:txStyles>
    <p:titleStyle>
      <a:lvl1pPr algn="l" defTabSz="951304" rtl="0" eaLnBrk="1" latinLnBrk="0" hangingPunct="1">
        <a:lnSpc>
          <a:spcPct val="100000"/>
        </a:lnSpc>
        <a:spcBef>
          <a:spcPct val="0"/>
        </a:spcBef>
        <a:buNone/>
        <a:defRPr lang="en-US" sz="3672" b="1"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kern="1200" spc="0" baseline="0">
          <a:gradFill>
            <a:gsLst>
              <a:gs pos="1250">
                <a:schemeClr val="tx1"/>
              </a:gs>
              <a:gs pos="100000">
                <a:schemeClr val="tx1"/>
              </a:gs>
            </a:gsLst>
            <a:lin ang="5400000" scaled="0"/>
          </a:gra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32" kern="1200" spc="0" baseline="0">
          <a:gradFill>
            <a:gsLst>
              <a:gs pos="1250">
                <a:schemeClr val="tx1"/>
              </a:gs>
              <a:gs pos="100000">
                <a:schemeClr val="tx1"/>
              </a:gs>
            </a:gsLst>
            <a:lin ang="5400000" scaled="0"/>
          </a:gra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28"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xml"/><Relationship Id="rId1" Type="http://schemas.openxmlformats.org/officeDocument/2006/relationships/slideLayout" Target="../slideLayouts/slideLayout501.xml"/></Relationships>
</file>

<file path=ppt/slides/_rels/slide1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xml"/><Relationship Id="rId1" Type="http://schemas.openxmlformats.org/officeDocument/2006/relationships/slideLayout" Target="../slideLayouts/slideLayout532.xml"/></Relationships>
</file>

<file path=ppt/slides/_rels/slide1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xml"/><Relationship Id="rId1" Type="http://schemas.openxmlformats.org/officeDocument/2006/relationships/slideLayout" Target="../slideLayouts/slideLayout131.xml"/><Relationship Id="rId5" Type="http://schemas.openxmlformats.org/officeDocument/2006/relationships/image" Target="../media/image112.png"/><Relationship Id="rId4" Type="http://schemas.openxmlformats.org/officeDocument/2006/relationships/image" Target="../media/image1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2.xml"/><Relationship Id="rId1" Type="http://schemas.openxmlformats.org/officeDocument/2006/relationships/slideLayout" Target="../slideLayouts/slideLayout159.xml"/></Relationships>
</file>

<file path=ppt/slides/_rels/slide13.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notesSlide" Target="../notesSlides/notesSlide13.xml"/><Relationship Id="rId1" Type="http://schemas.openxmlformats.org/officeDocument/2006/relationships/slideLayout" Target="../slideLayouts/slideLayout197.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14.xml.rels><?xml version="1.0" encoding="UTF-8" standalone="yes"?>
<Relationships xmlns="http://schemas.openxmlformats.org/package/2006/relationships"><Relationship Id="rId3" Type="http://schemas.openxmlformats.org/officeDocument/2006/relationships/hyperlink" Target="https://www.microsoft.com/azure/partners/services" TargetMode="External"/><Relationship Id="rId2" Type="http://schemas.openxmlformats.org/officeDocument/2006/relationships/notesSlide" Target="../notesSlides/notesSlide14.xml"/><Relationship Id="rId1" Type="http://schemas.openxmlformats.org/officeDocument/2006/relationships/slideLayout" Target="../slideLayouts/slideLayout431.xml"/></Relationships>
</file>

<file path=ppt/slides/_rels/slide15.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image" Target="../media/image120.emf"/><Relationship Id="rId2" Type="http://schemas.openxmlformats.org/officeDocument/2006/relationships/tags" Target="../tags/tag97.xml"/><Relationship Id="rId1" Type="http://schemas.openxmlformats.org/officeDocument/2006/relationships/vmlDrawing" Target="../drawings/vmlDrawing51.vml"/><Relationship Id="rId6" Type="http://schemas.openxmlformats.org/officeDocument/2006/relationships/oleObject" Target="../embeddings/oleObject51.bin"/><Relationship Id="rId5" Type="http://schemas.openxmlformats.org/officeDocument/2006/relationships/notesSlide" Target="../notesSlides/notesSlide15.xml"/><Relationship Id="rId4" Type="http://schemas.openxmlformats.org/officeDocument/2006/relationships/slideLayout" Target="../slideLayouts/slideLayout450.xml"/></Relationships>
</file>

<file path=ppt/slides/_rels/slide16.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13.emf"/><Relationship Id="rId2" Type="http://schemas.openxmlformats.org/officeDocument/2006/relationships/tags" Target="../tags/tag99.xml"/><Relationship Id="rId1" Type="http://schemas.openxmlformats.org/officeDocument/2006/relationships/vmlDrawing" Target="../drawings/vmlDrawing52.vml"/><Relationship Id="rId6" Type="http://schemas.openxmlformats.org/officeDocument/2006/relationships/oleObject" Target="../embeddings/oleObject52.bin"/><Relationship Id="rId5" Type="http://schemas.openxmlformats.org/officeDocument/2006/relationships/notesSlide" Target="../notesSlides/notesSlide16.xml"/><Relationship Id="rId4" Type="http://schemas.openxmlformats.org/officeDocument/2006/relationships/slideLayout" Target="../slideLayouts/slideLayout450.xml"/></Relationships>
</file>

<file path=ppt/slides/_rels/slide17.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31.jpeg"/><Relationship Id="rId3" Type="http://schemas.openxmlformats.org/officeDocument/2006/relationships/image" Target="../media/image121.png"/><Relationship Id="rId7" Type="http://schemas.openxmlformats.org/officeDocument/2006/relationships/image" Target="../media/image125.png"/><Relationship Id="rId12" Type="http://schemas.openxmlformats.org/officeDocument/2006/relationships/image" Target="../media/image130.png"/><Relationship Id="rId2" Type="http://schemas.openxmlformats.org/officeDocument/2006/relationships/notesSlide" Target="../notesSlides/notesSlide17.xml"/><Relationship Id="rId1" Type="http://schemas.openxmlformats.org/officeDocument/2006/relationships/slideLayout" Target="../slideLayouts/slideLayout359.xml"/><Relationship Id="rId6" Type="http://schemas.openxmlformats.org/officeDocument/2006/relationships/image" Target="../media/image124.png"/><Relationship Id="rId11" Type="http://schemas.openxmlformats.org/officeDocument/2006/relationships/image" Target="../media/image129.png"/><Relationship Id="rId5" Type="http://schemas.openxmlformats.org/officeDocument/2006/relationships/image" Target="../media/image123.png"/><Relationship Id="rId10" Type="http://schemas.openxmlformats.org/officeDocument/2006/relationships/image" Target="../media/image128.svg"/><Relationship Id="rId4" Type="http://schemas.openxmlformats.org/officeDocument/2006/relationships/image" Target="../media/image122.png"/><Relationship Id="rId9" Type="http://schemas.openxmlformats.org/officeDocument/2006/relationships/image" Target="../media/image127.png"/></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532.xml"/></Relationships>
</file>

<file path=ppt/slides/_rels/slide19.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9.xml"/><Relationship Id="rId1" Type="http://schemas.openxmlformats.org/officeDocument/2006/relationships/slideLayout" Target="../slideLayouts/slideLayout67.xml"/><Relationship Id="rId5" Type="http://schemas.openxmlformats.org/officeDocument/2006/relationships/image" Target="../media/image134.jpeg"/><Relationship Id="rId4" Type="http://schemas.openxmlformats.org/officeDocument/2006/relationships/image" Target="../media/image133.jpeg"/></Relationships>
</file>

<file path=ppt/slides/_rels/slide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xml"/><Relationship Id="rId1" Type="http://schemas.openxmlformats.org/officeDocument/2006/relationships/slideLayout" Target="../slideLayouts/slideLayout532.xml"/></Relationships>
</file>

<file path=ppt/slides/_rels/slide20.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2.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3.xml"/><Relationship Id="rId1" Type="http://schemas.openxmlformats.org/officeDocument/2006/relationships/slideLayout" Target="../slideLayouts/slideLayout532.xml"/></Relationships>
</file>

<file path=ppt/slides/_rels/slide24.xml.rels><?xml version="1.0" encoding="UTF-8" standalone="yes"?>
<Relationships xmlns="http://schemas.openxmlformats.org/package/2006/relationships"><Relationship Id="rId3" Type="http://schemas.openxmlformats.org/officeDocument/2006/relationships/hyperlink" Target="https://azure.microsoft.com/en-us/pricing/reserved-vm-instances/" TargetMode="External"/><Relationship Id="rId2" Type="http://schemas.openxmlformats.org/officeDocument/2006/relationships/notesSlide" Target="../notesSlides/notesSlide24.xml"/><Relationship Id="rId1" Type="http://schemas.openxmlformats.org/officeDocument/2006/relationships/slideLayout" Target="../slideLayouts/slideLayout114.xml"/><Relationship Id="rId4" Type="http://schemas.openxmlformats.org/officeDocument/2006/relationships/hyperlink" Target="https://azure.microsoft.com/en-us/reservations/" TargetMode="External"/></Relationships>
</file>

<file path=ppt/slides/_rels/slide25.xml.rels><?xml version="1.0" encoding="UTF-8" standalone="yes"?>
<Relationships xmlns="http://schemas.openxmlformats.org/package/2006/relationships"><Relationship Id="rId3" Type="http://schemas.openxmlformats.org/officeDocument/2006/relationships/tags" Target="../tags/tag102.xml"/><Relationship Id="rId7" Type="http://schemas.openxmlformats.org/officeDocument/2006/relationships/image" Target="../media/image120.emf"/><Relationship Id="rId2" Type="http://schemas.openxmlformats.org/officeDocument/2006/relationships/tags" Target="../tags/tag101.xml"/><Relationship Id="rId1" Type="http://schemas.openxmlformats.org/officeDocument/2006/relationships/vmlDrawing" Target="../drawings/vmlDrawing53.vml"/><Relationship Id="rId6" Type="http://schemas.openxmlformats.org/officeDocument/2006/relationships/oleObject" Target="../embeddings/oleObject53.bin"/><Relationship Id="rId5" Type="http://schemas.openxmlformats.org/officeDocument/2006/relationships/notesSlide" Target="../notesSlides/notesSlide25.xml"/><Relationship Id="rId4" Type="http://schemas.openxmlformats.org/officeDocument/2006/relationships/slideLayout" Target="../slideLayouts/slideLayout553.xml"/></Relationships>
</file>

<file path=ppt/slides/_rels/slide26.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tags" Target="../tags/tag104.xml"/><Relationship Id="rId7" Type="http://schemas.openxmlformats.org/officeDocument/2006/relationships/image" Target="../media/image120.emf"/><Relationship Id="rId2" Type="http://schemas.openxmlformats.org/officeDocument/2006/relationships/tags" Target="../tags/tag103.xml"/><Relationship Id="rId1" Type="http://schemas.openxmlformats.org/officeDocument/2006/relationships/vmlDrawing" Target="../drawings/vmlDrawing54.vml"/><Relationship Id="rId6" Type="http://schemas.openxmlformats.org/officeDocument/2006/relationships/oleObject" Target="../embeddings/oleObject54.bin"/><Relationship Id="rId5" Type="http://schemas.openxmlformats.org/officeDocument/2006/relationships/notesSlide" Target="../notesSlides/notesSlide26.xml"/><Relationship Id="rId4" Type="http://schemas.openxmlformats.org/officeDocument/2006/relationships/slideLayout" Target="../slideLayouts/slideLayout553.xml"/><Relationship Id="rId9" Type="http://schemas.openxmlformats.org/officeDocument/2006/relationships/image" Target="../media/image139.png"/></Relationships>
</file>

<file path=ppt/slides/_rels/slide27.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45.emf"/><Relationship Id="rId3" Type="http://schemas.openxmlformats.org/officeDocument/2006/relationships/tags" Target="../tags/tag106.xml"/><Relationship Id="rId7" Type="http://schemas.openxmlformats.org/officeDocument/2006/relationships/image" Target="../media/image13.emf"/><Relationship Id="rId12" Type="http://schemas.openxmlformats.org/officeDocument/2006/relationships/image" Target="../media/image144.png"/><Relationship Id="rId2" Type="http://schemas.openxmlformats.org/officeDocument/2006/relationships/tags" Target="../tags/tag105.xml"/><Relationship Id="rId1" Type="http://schemas.openxmlformats.org/officeDocument/2006/relationships/vmlDrawing" Target="../drawings/vmlDrawing55.vml"/><Relationship Id="rId6" Type="http://schemas.openxmlformats.org/officeDocument/2006/relationships/oleObject" Target="../embeddings/oleObject55.bin"/><Relationship Id="rId11" Type="http://schemas.openxmlformats.org/officeDocument/2006/relationships/image" Target="../media/image143.svg"/><Relationship Id="rId5" Type="http://schemas.openxmlformats.org/officeDocument/2006/relationships/notesSlide" Target="../notesSlides/notesSlide27.xml"/><Relationship Id="rId10" Type="http://schemas.openxmlformats.org/officeDocument/2006/relationships/image" Target="../media/image142.png"/><Relationship Id="rId4" Type="http://schemas.openxmlformats.org/officeDocument/2006/relationships/slideLayout" Target="../slideLayouts/slideLayout89.xml"/><Relationship Id="rId9" Type="http://schemas.openxmlformats.org/officeDocument/2006/relationships/image" Target="../media/image141.svg"/></Relationships>
</file>

<file path=ppt/slides/_rels/slide28.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image" Target="../media/image13.emf"/><Relationship Id="rId2" Type="http://schemas.openxmlformats.org/officeDocument/2006/relationships/tags" Target="../tags/tag107.xml"/><Relationship Id="rId1" Type="http://schemas.openxmlformats.org/officeDocument/2006/relationships/vmlDrawing" Target="../drawings/vmlDrawing56.vml"/><Relationship Id="rId6" Type="http://schemas.openxmlformats.org/officeDocument/2006/relationships/oleObject" Target="../embeddings/oleObject55.bin"/><Relationship Id="rId5" Type="http://schemas.openxmlformats.org/officeDocument/2006/relationships/notesSlide" Target="../notesSlides/notesSlide28.xml"/><Relationship Id="rId4" Type="http://schemas.openxmlformats.org/officeDocument/2006/relationships/slideLayout" Target="../slideLayouts/slideLayout89.xml"/></Relationships>
</file>

<file path=ppt/slides/_rels/slide29.xml.rels><?xml version="1.0" encoding="UTF-8" standalone="yes"?>
<Relationships xmlns="http://schemas.openxmlformats.org/package/2006/relationships"><Relationship Id="rId3" Type="http://schemas.openxmlformats.org/officeDocument/2006/relationships/tags" Target="../tags/tag110.xml"/><Relationship Id="rId7" Type="http://schemas.openxmlformats.org/officeDocument/2006/relationships/image" Target="../media/image120.emf"/><Relationship Id="rId2" Type="http://schemas.openxmlformats.org/officeDocument/2006/relationships/tags" Target="../tags/tag109.xml"/><Relationship Id="rId1" Type="http://schemas.openxmlformats.org/officeDocument/2006/relationships/vmlDrawing" Target="../drawings/vmlDrawing57.vml"/><Relationship Id="rId6" Type="http://schemas.openxmlformats.org/officeDocument/2006/relationships/oleObject" Target="../embeddings/oleObject56.bin"/><Relationship Id="rId5" Type="http://schemas.openxmlformats.org/officeDocument/2006/relationships/notesSlide" Target="../notesSlides/notesSlide29.xml"/><Relationship Id="rId4" Type="http://schemas.openxmlformats.org/officeDocument/2006/relationships/slideLayout" Target="../slideLayouts/slideLayout89.xml"/></Relationships>
</file>

<file path=ppt/slides/_rels/slide3.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notesSlide" Target="../notesSlides/notesSlide3.xml"/><Relationship Id="rId1" Type="http://schemas.openxmlformats.org/officeDocument/2006/relationships/slideLayout" Target="../slideLayouts/slideLayout197.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30.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tags" Target="../tags/tag112.xml"/><Relationship Id="rId7" Type="http://schemas.openxmlformats.org/officeDocument/2006/relationships/image" Target="../media/image120.emf"/><Relationship Id="rId2" Type="http://schemas.openxmlformats.org/officeDocument/2006/relationships/tags" Target="../tags/tag111.xml"/><Relationship Id="rId1" Type="http://schemas.openxmlformats.org/officeDocument/2006/relationships/vmlDrawing" Target="../drawings/vmlDrawing58.vml"/><Relationship Id="rId6" Type="http://schemas.openxmlformats.org/officeDocument/2006/relationships/oleObject" Target="../embeddings/oleObject54.bin"/><Relationship Id="rId5" Type="http://schemas.openxmlformats.org/officeDocument/2006/relationships/notesSlide" Target="../notesSlides/notesSlide30.xml"/><Relationship Id="rId4" Type="http://schemas.openxmlformats.org/officeDocument/2006/relationships/slideLayout" Target="../slideLayouts/slideLayout450.xml"/></Relationships>
</file>

<file path=ppt/slides/_rels/slide3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1.xml"/><Relationship Id="rId1" Type="http://schemas.openxmlformats.org/officeDocument/2006/relationships/slideLayout" Target="../slideLayouts/slideLayout86.xml"/><Relationship Id="rId6" Type="http://schemas.openxmlformats.org/officeDocument/2006/relationships/image" Target="../media/image149.png"/><Relationship Id="rId5" Type="http://schemas.openxmlformats.org/officeDocument/2006/relationships/image" Target="../media/image148.jpeg"/><Relationship Id="rId4" Type="http://schemas.openxmlformats.org/officeDocument/2006/relationships/image" Target="../media/image147.jpeg"/></Relationships>
</file>

<file path=ppt/slides/_rels/slide32.xml.rels><?xml version="1.0" encoding="UTF-8" standalone="yes"?>
<Relationships xmlns="http://schemas.openxmlformats.org/package/2006/relationships"><Relationship Id="rId8" Type="http://schemas.openxmlformats.org/officeDocument/2006/relationships/image" Target="../media/image148.jpeg"/><Relationship Id="rId3" Type="http://schemas.openxmlformats.org/officeDocument/2006/relationships/image" Target="../media/image150.png"/><Relationship Id="rId7" Type="http://schemas.openxmlformats.org/officeDocument/2006/relationships/image" Target="../media/image147.jpeg"/><Relationship Id="rId2" Type="http://schemas.openxmlformats.org/officeDocument/2006/relationships/notesSlide" Target="../notesSlides/notesSlide32.xml"/><Relationship Id="rId1" Type="http://schemas.openxmlformats.org/officeDocument/2006/relationships/slideLayout" Target="../slideLayouts/slideLayout86.xml"/><Relationship Id="rId6" Type="http://schemas.openxmlformats.org/officeDocument/2006/relationships/image" Target="../media/image146.png"/><Relationship Id="rId5" Type="http://schemas.openxmlformats.org/officeDocument/2006/relationships/image" Target="../media/image152.png"/><Relationship Id="rId4" Type="http://schemas.openxmlformats.org/officeDocument/2006/relationships/image" Target="../media/image151.png"/><Relationship Id="rId9" Type="http://schemas.openxmlformats.org/officeDocument/2006/relationships/image" Target="../media/image149.png"/></Relationships>
</file>

<file path=ppt/slides/_rels/slide33.xml.rels><?xml version="1.0" encoding="UTF-8" standalone="yes"?>
<Relationships xmlns="http://schemas.openxmlformats.org/package/2006/relationships"><Relationship Id="rId3" Type="http://schemas.openxmlformats.org/officeDocument/2006/relationships/tags" Target="../tags/tag114.xml"/><Relationship Id="rId7" Type="http://schemas.openxmlformats.org/officeDocument/2006/relationships/image" Target="../media/image13.emf"/><Relationship Id="rId2" Type="http://schemas.openxmlformats.org/officeDocument/2006/relationships/tags" Target="../tags/tag113.xml"/><Relationship Id="rId1" Type="http://schemas.openxmlformats.org/officeDocument/2006/relationships/vmlDrawing" Target="../drawings/vmlDrawing59.vml"/><Relationship Id="rId6" Type="http://schemas.openxmlformats.org/officeDocument/2006/relationships/oleObject" Target="../embeddings/oleObject57.bin"/><Relationship Id="rId5" Type="http://schemas.openxmlformats.org/officeDocument/2006/relationships/notesSlide" Target="../notesSlides/notesSlide33.xml"/><Relationship Id="rId4"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tags" Target="../tags/tag116.xml"/><Relationship Id="rId7" Type="http://schemas.openxmlformats.org/officeDocument/2006/relationships/image" Target="../media/image13.emf"/><Relationship Id="rId2" Type="http://schemas.openxmlformats.org/officeDocument/2006/relationships/tags" Target="../tags/tag115.xml"/><Relationship Id="rId1" Type="http://schemas.openxmlformats.org/officeDocument/2006/relationships/vmlDrawing" Target="../drawings/vmlDrawing60.vml"/><Relationship Id="rId6" Type="http://schemas.openxmlformats.org/officeDocument/2006/relationships/oleObject" Target="../embeddings/oleObject57.bin"/><Relationship Id="rId11" Type="http://schemas.openxmlformats.org/officeDocument/2006/relationships/image" Target="../media/image156.svg"/><Relationship Id="rId5" Type="http://schemas.openxmlformats.org/officeDocument/2006/relationships/notesSlide" Target="../notesSlides/notesSlide34.xml"/><Relationship Id="rId10" Type="http://schemas.openxmlformats.org/officeDocument/2006/relationships/image" Target="../media/image155.png"/><Relationship Id="rId4" Type="http://schemas.openxmlformats.org/officeDocument/2006/relationships/slideLayout" Target="../slideLayouts/slideLayout41.xml"/><Relationship Id="rId9" Type="http://schemas.openxmlformats.org/officeDocument/2006/relationships/image" Target="../media/image154.svg"/></Relationships>
</file>

<file path=ppt/slides/_rels/slide35.xml.rels><?xml version="1.0" encoding="UTF-8" standalone="yes"?>
<Relationships xmlns="http://schemas.openxmlformats.org/package/2006/relationships"><Relationship Id="rId3" Type="http://schemas.openxmlformats.org/officeDocument/2006/relationships/hyperlink" Target="https://docs.microsoft.com/en-us/azure/virtual-desktop/overview#key-capabilities" TargetMode="External"/><Relationship Id="rId7" Type="http://schemas.openxmlformats.org/officeDocument/2006/relationships/hyperlink" Target="https://msuspartners.eventbuilder.com/event/12647" TargetMode="External"/><Relationship Id="rId2" Type="http://schemas.openxmlformats.org/officeDocument/2006/relationships/notesSlide" Target="../notesSlides/notesSlide35.xml"/><Relationship Id="rId1" Type="http://schemas.openxmlformats.org/officeDocument/2006/relationships/slideLayout" Target="../slideLayouts/slideLayout86.xml"/><Relationship Id="rId6" Type="http://schemas.openxmlformats.org/officeDocument/2006/relationships/hyperlink" Target="https://docs.microsoft.com/en-us/learn/browse/?term=Windows%20Virtual%20Desktop" TargetMode="External"/><Relationship Id="rId5" Type="http://schemas.openxmlformats.org/officeDocument/2006/relationships/hyperlink" Target="https://docs.microsoft.com/en-us/azure/virtual-desktop/partners" TargetMode="External"/><Relationship Id="rId4" Type="http://schemas.openxmlformats.org/officeDocument/2006/relationships/hyperlink" Target="https://azure.microsoft.com/en-us/services/virtual-desktop/"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9.xml"/></Relationships>
</file>

<file path=ppt/slides/_rels/slide38.xml.rels><?xml version="1.0" encoding="UTF-8" standalone="yes"?>
<Relationships xmlns="http://schemas.openxmlformats.org/package/2006/relationships"><Relationship Id="rId8" Type="http://schemas.openxmlformats.org/officeDocument/2006/relationships/image" Target="../media/image157.jpeg"/><Relationship Id="rId3" Type="http://schemas.openxmlformats.org/officeDocument/2006/relationships/tags" Target="../tags/tag118.xml"/><Relationship Id="rId7" Type="http://schemas.openxmlformats.org/officeDocument/2006/relationships/image" Target="../media/image13.emf"/><Relationship Id="rId2" Type="http://schemas.openxmlformats.org/officeDocument/2006/relationships/tags" Target="../tags/tag117.xml"/><Relationship Id="rId1" Type="http://schemas.openxmlformats.org/officeDocument/2006/relationships/vmlDrawing" Target="../drawings/vmlDrawing61.vml"/><Relationship Id="rId6" Type="http://schemas.openxmlformats.org/officeDocument/2006/relationships/oleObject" Target="../embeddings/oleObject58.bin"/><Relationship Id="rId5" Type="http://schemas.openxmlformats.org/officeDocument/2006/relationships/notesSlide" Target="../notesSlides/notesSlide38.xml"/><Relationship Id="rId4" Type="http://schemas.openxmlformats.org/officeDocument/2006/relationships/slideLayout" Target="../slideLayouts/slideLayout196.xml"/></Relationships>
</file>

<file path=ppt/slides/_rels/slide3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39.xml"/><Relationship Id="rId1" Type="http://schemas.openxmlformats.org/officeDocument/2006/relationships/slideLayout" Target="../slideLayouts/slideLayout339.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xml"/><Relationship Id="rId1" Type="http://schemas.openxmlformats.org/officeDocument/2006/relationships/slideLayout" Target="../slideLayouts/slideLayout197.xml"/></Relationships>
</file>

<file path=ppt/slides/_rels/slide40.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13.emf"/><Relationship Id="rId2" Type="http://schemas.openxmlformats.org/officeDocument/2006/relationships/tags" Target="../tags/tag119.xml"/><Relationship Id="rId1" Type="http://schemas.openxmlformats.org/officeDocument/2006/relationships/vmlDrawing" Target="../drawings/vmlDrawing62.vml"/><Relationship Id="rId6" Type="http://schemas.openxmlformats.org/officeDocument/2006/relationships/oleObject" Target="../embeddings/oleObject59.bin"/><Relationship Id="rId5" Type="http://schemas.openxmlformats.org/officeDocument/2006/relationships/notesSlide" Target="../notesSlides/notesSlide40.xml"/><Relationship Id="rId4" Type="http://schemas.openxmlformats.org/officeDocument/2006/relationships/slideLayout" Target="../slideLayouts/slideLayout8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6.xml"/></Relationships>
</file>

<file path=ppt/slides/_rels/slide42.xml.rels><?xml version="1.0" encoding="UTF-8" standalone="yes"?>
<Relationships xmlns="http://schemas.openxmlformats.org/package/2006/relationships"><Relationship Id="rId3" Type="http://schemas.openxmlformats.org/officeDocument/2006/relationships/tags" Target="../tags/tag122.xml"/><Relationship Id="rId7" Type="http://schemas.openxmlformats.org/officeDocument/2006/relationships/image" Target="../media/image120.emf"/><Relationship Id="rId2" Type="http://schemas.openxmlformats.org/officeDocument/2006/relationships/tags" Target="../tags/tag121.xml"/><Relationship Id="rId1" Type="http://schemas.openxmlformats.org/officeDocument/2006/relationships/vmlDrawing" Target="../drawings/vmlDrawing63.vml"/><Relationship Id="rId6" Type="http://schemas.openxmlformats.org/officeDocument/2006/relationships/oleObject" Target="../embeddings/oleObject60.bin"/><Relationship Id="rId5" Type="http://schemas.openxmlformats.org/officeDocument/2006/relationships/notesSlide" Target="../notesSlides/notesSlide42.xml"/><Relationship Id="rId4" Type="http://schemas.openxmlformats.org/officeDocument/2006/relationships/slideLayout" Target="../slideLayouts/slideLayout89.xml"/></Relationships>
</file>

<file path=ppt/slides/_rels/slide43.xml.rels><?xml version="1.0" encoding="UTF-8" standalone="yes"?>
<Relationships xmlns="http://schemas.openxmlformats.org/package/2006/relationships"><Relationship Id="rId13" Type="http://schemas.openxmlformats.org/officeDocument/2006/relationships/tags" Target="../tags/tag134.xml"/><Relationship Id="rId18" Type="http://schemas.openxmlformats.org/officeDocument/2006/relationships/tags" Target="../tags/tag139.xml"/><Relationship Id="rId26" Type="http://schemas.openxmlformats.org/officeDocument/2006/relationships/tags" Target="../tags/tag147.xml"/><Relationship Id="rId39" Type="http://schemas.openxmlformats.org/officeDocument/2006/relationships/chart" Target="../charts/chart1.xml"/><Relationship Id="rId21" Type="http://schemas.openxmlformats.org/officeDocument/2006/relationships/tags" Target="../tags/tag142.xml"/><Relationship Id="rId34" Type="http://schemas.openxmlformats.org/officeDocument/2006/relationships/tags" Target="../tags/tag155.xml"/><Relationship Id="rId7" Type="http://schemas.openxmlformats.org/officeDocument/2006/relationships/tags" Target="../tags/tag128.xml"/><Relationship Id="rId12" Type="http://schemas.openxmlformats.org/officeDocument/2006/relationships/tags" Target="../tags/tag133.xml"/><Relationship Id="rId17" Type="http://schemas.openxmlformats.org/officeDocument/2006/relationships/tags" Target="../tags/tag138.xml"/><Relationship Id="rId25" Type="http://schemas.openxmlformats.org/officeDocument/2006/relationships/tags" Target="../tags/tag146.xml"/><Relationship Id="rId33" Type="http://schemas.openxmlformats.org/officeDocument/2006/relationships/tags" Target="../tags/tag154.xml"/><Relationship Id="rId38" Type="http://schemas.openxmlformats.org/officeDocument/2006/relationships/image" Target="../media/image120.emf"/><Relationship Id="rId2" Type="http://schemas.openxmlformats.org/officeDocument/2006/relationships/tags" Target="../tags/tag123.xml"/><Relationship Id="rId16" Type="http://schemas.openxmlformats.org/officeDocument/2006/relationships/tags" Target="../tags/tag137.xml"/><Relationship Id="rId20" Type="http://schemas.openxmlformats.org/officeDocument/2006/relationships/tags" Target="../tags/tag141.xml"/><Relationship Id="rId29" Type="http://schemas.openxmlformats.org/officeDocument/2006/relationships/tags" Target="../tags/tag150.xml"/><Relationship Id="rId1" Type="http://schemas.openxmlformats.org/officeDocument/2006/relationships/vmlDrawing" Target="../drawings/vmlDrawing64.vml"/><Relationship Id="rId6" Type="http://schemas.openxmlformats.org/officeDocument/2006/relationships/tags" Target="../tags/tag127.xml"/><Relationship Id="rId11" Type="http://schemas.openxmlformats.org/officeDocument/2006/relationships/tags" Target="../tags/tag132.xml"/><Relationship Id="rId24" Type="http://schemas.openxmlformats.org/officeDocument/2006/relationships/tags" Target="../tags/tag145.xml"/><Relationship Id="rId32" Type="http://schemas.openxmlformats.org/officeDocument/2006/relationships/tags" Target="../tags/tag153.xml"/><Relationship Id="rId37" Type="http://schemas.openxmlformats.org/officeDocument/2006/relationships/oleObject" Target="../embeddings/oleObject61.bin"/><Relationship Id="rId5" Type="http://schemas.openxmlformats.org/officeDocument/2006/relationships/tags" Target="../tags/tag126.xml"/><Relationship Id="rId15" Type="http://schemas.openxmlformats.org/officeDocument/2006/relationships/tags" Target="../tags/tag136.xml"/><Relationship Id="rId23" Type="http://schemas.openxmlformats.org/officeDocument/2006/relationships/tags" Target="../tags/tag144.xml"/><Relationship Id="rId28" Type="http://schemas.openxmlformats.org/officeDocument/2006/relationships/tags" Target="../tags/tag149.xml"/><Relationship Id="rId36" Type="http://schemas.openxmlformats.org/officeDocument/2006/relationships/notesSlide" Target="../notesSlides/notesSlide43.xml"/><Relationship Id="rId10" Type="http://schemas.openxmlformats.org/officeDocument/2006/relationships/tags" Target="../tags/tag131.xml"/><Relationship Id="rId19" Type="http://schemas.openxmlformats.org/officeDocument/2006/relationships/tags" Target="../tags/tag140.xml"/><Relationship Id="rId31" Type="http://schemas.openxmlformats.org/officeDocument/2006/relationships/tags" Target="../tags/tag152.xml"/><Relationship Id="rId4" Type="http://schemas.openxmlformats.org/officeDocument/2006/relationships/tags" Target="../tags/tag125.xml"/><Relationship Id="rId9" Type="http://schemas.openxmlformats.org/officeDocument/2006/relationships/tags" Target="../tags/tag130.xml"/><Relationship Id="rId14" Type="http://schemas.openxmlformats.org/officeDocument/2006/relationships/tags" Target="../tags/tag135.xml"/><Relationship Id="rId22" Type="http://schemas.openxmlformats.org/officeDocument/2006/relationships/tags" Target="../tags/tag143.xml"/><Relationship Id="rId27" Type="http://schemas.openxmlformats.org/officeDocument/2006/relationships/tags" Target="../tags/tag148.xml"/><Relationship Id="rId30" Type="http://schemas.openxmlformats.org/officeDocument/2006/relationships/tags" Target="../tags/tag151.xml"/><Relationship Id="rId35" Type="http://schemas.openxmlformats.org/officeDocument/2006/relationships/slideLayout" Target="../slideLayouts/slideLayout89.xml"/><Relationship Id="rId8" Type="http://schemas.openxmlformats.org/officeDocument/2006/relationships/tags" Target="../tags/tag129.xml"/><Relationship Id="rId3" Type="http://schemas.openxmlformats.org/officeDocument/2006/relationships/tags" Target="../tags/tag124.xml"/></Relationships>
</file>

<file path=ppt/slides/_rels/slide44.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3.emf"/><Relationship Id="rId2" Type="http://schemas.openxmlformats.org/officeDocument/2006/relationships/tags" Target="../tags/tag156.xml"/><Relationship Id="rId1" Type="http://schemas.openxmlformats.org/officeDocument/2006/relationships/vmlDrawing" Target="../drawings/vmlDrawing65.vml"/><Relationship Id="rId6" Type="http://schemas.openxmlformats.org/officeDocument/2006/relationships/oleObject" Target="../embeddings/oleObject62.bin"/><Relationship Id="rId5" Type="http://schemas.openxmlformats.org/officeDocument/2006/relationships/notesSlide" Target="../notesSlides/notesSlide44.xml"/><Relationship Id="rId4" Type="http://schemas.openxmlformats.org/officeDocument/2006/relationships/slideLayout" Target="../slideLayouts/slideLayout89.xml"/></Relationships>
</file>

<file path=ppt/slides/_rels/slide45.xml.rels><?xml version="1.0" encoding="UTF-8" standalone="yes"?>
<Relationships xmlns="http://schemas.openxmlformats.org/package/2006/relationships"><Relationship Id="rId8" Type="http://schemas.openxmlformats.org/officeDocument/2006/relationships/chart" Target="../charts/chart2.xml"/><Relationship Id="rId13" Type="http://schemas.openxmlformats.org/officeDocument/2006/relationships/image" Target="../media/image163.emf"/><Relationship Id="rId3" Type="http://schemas.openxmlformats.org/officeDocument/2006/relationships/tags" Target="../tags/tag159.xml"/><Relationship Id="rId7" Type="http://schemas.openxmlformats.org/officeDocument/2006/relationships/image" Target="../media/image13.emf"/><Relationship Id="rId12" Type="http://schemas.openxmlformats.org/officeDocument/2006/relationships/image" Target="../media/image162.emf"/><Relationship Id="rId2" Type="http://schemas.openxmlformats.org/officeDocument/2006/relationships/tags" Target="../tags/tag158.xml"/><Relationship Id="rId1" Type="http://schemas.openxmlformats.org/officeDocument/2006/relationships/vmlDrawing" Target="../drawings/vmlDrawing66.vml"/><Relationship Id="rId6" Type="http://schemas.openxmlformats.org/officeDocument/2006/relationships/oleObject" Target="../embeddings/oleObject63.bin"/><Relationship Id="rId11" Type="http://schemas.openxmlformats.org/officeDocument/2006/relationships/image" Target="../media/image161.emf"/><Relationship Id="rId5" Type="http://schemas.openxmlformats.org/officeDocument/2006/relationships/notesSlide" Target="../notesSlides/notesSlide45.xml"/><Relationship Id="rId10" Type="http://schemas.openxmlformats.org/officeDocument/2006/relationships/image" Target="../media/image160.emf"/><Relationship Id="rId4" Type="http://schemas.openxmlformats.org/officeDocument/2006/relationships/slideLayout" Target="../slideLayouts/slideLayout89.xml"/><Relationship Id="rId9" Type="http://schemas.openxmlformats.org/officeDocument/2006/relationships/image" Target="../media/image159.emf"/></Relationships>
</file>

<file path=ppt/slides/_rels/slide5.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tags" Target="../tags/tag92.xml"/><Relationship Id="rId7" Type="http://schemas.openxmlformats.org/officeDocument/2006/relationships/image" Target="../media/image13.emf"/><Relationship Id="rId2" Type="http://schemas.openxmlformats.org/officeDocument/2006/relationships/tags" Target="../tags/tag91.xml"/><Relationship Id="rId1" Type="http://schemas.openxmlformats.org/officeDocument/2006/relationships/vmlDrawing" Target="../drawings/vmlDrawing48.vml"/><Relationship Id="rId6" Type="http://schemas.openxmlformats.org/officeDocument/2006/relationships/oleObject" Target="../embeddings/oleObject48.bin"/><Relationship Id="rId5" Type="http://schemas.openxmlformats.org/officeDocument/2006/relationships/notesSlide" Target="../notesSlides/notesSlide5.xml"/><Relationship Id="rId4" Type="http://schemas.openxmlformats.org/officeDocument/2006/relationships/slideLayout" Target="../slideLayouts/slideLayout196.xml"/></Relationships>
</file>

<file path=ppt/slides/_rels/slide6.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tags" Target="../tags/tag94.xml"/><Relationship Id="rId7" Type="http://schemas.openxmlformats.org/officeDocument/2006/relationships/image" Target="../media/image13.emf"/><Relationship Id="rId2" Type="http://schemas.openxmlformats.org/officeDocument/2006/relationships/tags" Target="../tags/tag93.xml"/><Relationship Id="rId1" Type="http://schemas.openxmlformats.org/officeDocument/2006/relationships/vmlDrawing" Target="../drawings/vmlDrawing49.vml"/><Relationship Id="rId6" Type="http://schemas.openxmlformats.org/officeDocument/2006/relationships/oleObject" Target="../embeddings/oleObject49.bin"/><Relationship Id="rId11" Type="http://schemas.openxmlformats.org/officeDocument/2006/relationships/image" Target="../media/image95.png"/><Relationship Id="rId5" Type="http://schemas.openxmlformats.org/officeDocument/2006/relationships/notesSlide" Target="../notesSlides/notesSlide6.xml"/><Relationship Id="rId10" Type="http://schemas.openxmlformats.org/officeDocument/2006/relationships/image" Target="../media/image94.png"/><Relationship Id="rId4" Type="http://schemas.openxmlformats.org/officeDocument/2006/relationships/slideLayout" Target="../slideLayouts/slideLayout187.xml"/><Relationship Id="rId9" Type="http://schemas.openxmlformats.org/officeDocument/2006/relationships/image" Target="../media/image93.png"/></Relationships>
</file>

<file path=ppt/slides/_rels/slide7.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18" Type="http://schemas.openxmlformats.org/officeDocument/2006/relationships/image" Target="../media/image106.png"/><Relationship Id="rId3" Type="http://schemas.openxmlformats.org/officeDocument/2006/relationships/tags" Target="../tags/tag96.xml"/><Relationship Id="rId21" Type="http://schemas.openxmlformats.org/officeDocument/2006/relationships/image" Target="../media/image109.png"/><Relationship Id="rId7" Type="http://schemas.openxmlformats.org/officeDocument/2006/relationships/image" Target="../media/image13.emf"/><Relationship Id="rId12" Type="http://schemas.openxmlformats.org/officeDocument/2006/relationships/image" Target="../media/image100.png"/><Relationship Id="rId17" Type="http://schemas.openxmlformats.org/officeDocument/2006/relationships/image" Target="../media/image105.png"/><Relationship Id="rId2" Type="http://schemas.openxmlformats.org/officeDocument/2006/relationships/tags" Target="../tags/tag95.xml"/><Relationship Id="rId16" Type="http://schemas.openxmlformats.org/officeDocument/2006/relationships/image" Target="../media/image104.png"/><Relationship Id="rId20" Type="http://schemas.openxmlformats.org/officeDocument/2006/relationships/image" Target="../media/image108.png"/><Relationship Id="rId1" Type="http://schemas.openxmlformats.org/officeDocument/2006/relationships/vmlDrawing" Target="../drawings/vmlDrawing50.vml"/><Relationship Id="rId6" Type="http://schemas.openxmlformats.org/officeDocument/2006/relationships/oleObject" Target="../embeddings/oleObject50.bin"/><Relationship Id="rId11" Type="http://schemas.openxmlformats.org/officeDocument/2006/relationships/image" Target="../media/image99.png"/><Relationship Id="rId5" Type="http://schemas.openxmlformats.org/officeDocument/2006/relationships/notesSlide" Target="../notesSlides/notesSlide7.xml"/><Relationship Id="rId15" Type="http://schemas.openxmlformats.org/officeDocument/2006/relationships/image" Target="../media/image103.png"/><Relationship Id="rId10" Type="http://schemas.openxmlformats.org/officeDocument/2006/relationships/image" Target="../media/image98.png"/><Relationship Id="rId19" Type="http://schemas.openxmlformats.org/officeDocument/2006/relationships/image" Target="../media/image107.png"/><Relationship Id="rId4" Type="http://schemas.openxmlformats.org/officeDocument/2006/relationships/slideLayout" Target="../slideLayouts/slideLayout506.xml"/><Relationship Id="rId9" Type="http://schemas.openxmlformats.org/officeDocument/2006/relationships/image" Target="../media/image97.png"/><Relationship Id="rId14" Type="http://schemas.openxmlformats.org/officeDocument/2006/relationships/image" Target="../media/image10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AAA058-1793-45AC-9A82-75C6697221D6}"/>
              </a:ext>
            </a:extLst>
          </p:cNvPr>
          <p:cNvSpPr/>
          <p:nvPr/>
        </p:nvSpPr>
        <p:spPr bwMode="auto">
          <a:xfrm>
            <a:off x="0" y="3272009"/>
            <a:ext cx="5860973" cy="323895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5">
            <a:extLst>
              <a:ext uri="{FF2B5EF4-FFF2-40B4-BE49-F238E27FC236}">
                <a16:creationId xmlns:a16="http://schemas.microsoft.com/office/drawing/2014/main" id="{250F25B8-2F92-4426-927A-5EF60ECF11AB}"/>
              </a:ext>
            </a:extLst>
          </p:cNvPr>
          <p:cNvSpPr>
            <a:spLocks noGrp="1"/>
          </p:cNvSpPr>
          <p:nvPr>
            <p:ph type="title"/>
          </p:nvPr>
        </p:nvSpPr>
        <p:spPr>
          <a:xfrm>
            <a:off x="356788" y="3729292"/>
            <a:ext cx="5147395" cy="1828800"/>
          </a:xfrm>
        </p:spPr>
        <p:txBody>
          <a:bodyPr/>
          <a:lstStyle/>
          <a:p>
            <a:r>
              <a:rPr lang="en-US" sz="4399">
                <a:solidFill>
                  <a:schemeClr val="accent1">
                    <a:lumMod val="50000"/>
                  </a:schemeClr>
                </a:solidFill>
              </a:rPr>
              <a:t>Windows </a:t>
            </a:r>
            <a:br>
              <a:rPr lang="en-US" sz="4399">
                <a:solidFill>
                  <a:schemeClr val="accent1">
                    <a:lumMod val="50000"/>
                  </a:schemeClr>
                </a:solidFill>
              </a:rPr>
            </a:br>
            <a:r>
              <a:rPr lang="en-US" sz="4399">
                <a:solidFill>
                  <a:schemeClr val="accent1">
                    <a:lumMod val="50000"/>
                  </a:schemeClr>
                </a:solidFill>
              </a:rPr>
              <a:t>Virtual Desktop: </a:t>
            </a:r>
            <a:r>
              <a:rPr lang="en-US" sz="4399">
                <a:solidFill>
                  <a:schemeClr val="accent4">
                    <a:lumMod val="75000"/>
                  </a:schemeClr>
                </a:solidFill>
              </a:rPr>
              <a:t>Partner Opportunity </a:t>
            </a:r>
          </a:p>
        </p:txBody>
      </p:sp>
      <p:pic>
        <p:nvPicPr>
          <p:cNvPr id="5" name="Picture 4">
            <a:extLst>
              <a:ext uri="{FF2B5EF4-FFF2-40B4-BE49-F238E27FC236}">
                <a16:creationId xmlns:a16="http://schemas.microsoft.com/office/drawing/2014/main" id="{BC86250D-1C4E-49CD-9C9F-97FAAB91CB88}"/>
              </a:ext>
            </a:extLst>
          </p:cNvPr>
          <p:cNvPicPr>
            <a:picLocks noChangeAspect="1"/>
          </p:cNvPicPr>
          <p:nvPr/>
        </p:nvPicPr>
        <p:blipFill>
          <a:blip r:embed="rId3"/>
          <a:stretch>
            <a:fillRect/>
          </a:stretch>
        </p:blipFill>
        <p:spPr>
          <a:xfrm>
            <a:off x="-128022" y="5194002"/>
            <a:ext cx="4683741" cy="1549184"/>
          </a:xfrm>
          <a:prstGeom prst="rect">
            <a:avLst/>
          </a:prstGeom>
        </p:spPr>
      </p:pic>
    </p:spTree>
    <p:extLst>
      <p:ext uri="{BB962C8B-B14F-4D97-AF65-F5344CB8AC3E}">
        <p14:creationId xmlns:p14="http://schemas.microsoft.com/office/powerpoint/2010/main" val="347121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id="{D7D39837-E3BC-4031-B70E-F5510683A4CE}"/>
              </a:ext>
            </a:extLst>
          </p:cNvPr>
          <p:cNvCxnSpPr>
            <a:cxnSpLocks/>
            <a:endCxn id="63" idx="0"/>
          </p:cNvCxnSpPr>
          <p:nvPr/>
        </p:nvCxnSpPr>
        <p:spPr>
          <a:xfrm>
            <a:off x="8410944" y="4291247"/>
            <a:ext cx="1"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2012385-1049-42F9-9C03-42C423966195}"/>
              </a:ext>
            </a:extLst>
          </p:cNvPr>
          <p:cNvCxnSpPr>
            <a:cxnSpLocks/>
            <a:endCxn id="64" idx="0"/>
          </p:cNvCxnSpPr>
          <p:nvPr/>
        </p:nvCxnSpPr>
        <p:spPr>
          <a:xfrm>
            <a:off x="10986154" y="4291247"/>
            <a:ext cx="0"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A412E61-DAB0-4BEA-B4C5-655AD45742D3}"/>
              </a:ext>
            </a:extLst>
          </p:cNvPr>
          <p:cNvSpPr>
            <a:spLocks noGrp="1"/>
          </p:cNvSpPr>
          <p:nvPr>
            <p:ph type="title"/>
          </p:nvPr>
        </p:nvSpPr>
        <p:spPr>
          <a:xfrm>
            <a:off x="600856" y="2961972"/>
            <a:ext cx="3436267" cy="1067343"/>
          </a:xfrm>
        </p:spPr>
        <p:txBody>
          <a:bodyPr/>
          <a:lstStyle/>
          <a:p>
            <a:r>
              <a:rPr lang="en-US" sz="3468"/>
              <a:t>Partner Opportunity</a:t>
            </a:r>
            <a:endParaRPr lang="en-US">
              <a:latin typeface="Segoe UI Light" panose="020B0502040204020203" pitchFamily="34" charset="0"/>
              <a:cs typeface="Segoe UI Light" panose="020B0502040204020203" pitchFamily="34" charset="0"/>
            </a:endParaRPr>
          </a:p>
        </p:txBody>
      </p:sp>
      <p:cxnSp>
        <p:nvCxnSpPr>
          <p:cNvPr id="56" name="Straight Connector 55">
            <a:extLst>
              <a:ext uri="{FF2B5EF4-FFF2-40B4-BE49-F238E27FC236}">
                <a16:creationId xmlns:a16="http://schemas.microsoft.com/office/drawing/2014/main" id="{BDD3C4D3-984A-4C60-9953-FB3D575F96FA}"/>
              </a:ext>
            </a:extLst>
          </p:cNvPr>
          <p:cNvCxnSpPr>
            <a:cxnSpLocks/>
            <a:endCxn id="62" idx="0"/>
          </p:cNvCxnSpPr>
          <p:nvPr/>
        </p:nvCxnSpPr>
        <p:spPr>
          <a:xfrm>
            <a:off x="5835732" y="4291247"/>
            <a:ext cx="2"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9" name="Freeform 6">
            <a:extLst>
              <a:ext uri="{FF2B5EF4-FFF2-40B4-BE49-F238E27FC236}">
                <a16:creationId xmlns:a16="http://schemas.microsoft.com/office/drawing/2014/main" id="{4386C83B-7102-4756-A8A0-735A544DEF44}"/>
              </a:ext>
            </a:extLst>
          </p:cNvPr>
          <p:cNvSpPr>
            <a:spLocks/>
          </p:cNvSpPr>
          <p:nvPr/>
        </p:nvSpPr>
        <p:spPr bwMode="auto">
          <a:xfrm flipH="1">
            <a:off x="4799790" y="541834"/>
            <a:ext cx="7189042" cy="3963564"/>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bg1"/>
          </a:solidFill>
          <a:ln w="28575">
            <a:noFill/>
          </a:ln>
          <a:effectLst>
            <a:outerShdw blurRad="190500" dist="38100" dir="2700000" algn="tl" rotWithShape="0">
              <a:schemeClr val="bg1">
                <a:lumMod val="65000"/>
                <a:alpha val="35000"/>
              </a:schemeClr>
            </a:outerShdw>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2" name="Oval 61">
            <a:extLst>
              <a:ext uri="{FF2B5EF4-FFF2-40B4-BE49-F238E27FC236}">
                <a16:creationId xmlns:a16="http://schemas.microsoft.com/office/drawing/2014/main" id="{0178E484-23F2-4228-8A7A-F22B310BF62A}"/>
              </a:ext>
            </a:extLst>
          </p:cNvPr>
          <p:cNvSpPr/>
          <p:nvPr/>
        </p:nvSpPr>
        <p:spPr bwMode="auto">
          <a:xfrm>
            <a:off x="516510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3" name="Oval 62">
            <a:extLst>
              <a:ext uri="{FF2B5EF4-FFF2-40B4-BE49-F238E27FC236}">
                <a16:creationId xmlns:a16="http://schemas.microsoft.com/office/drawing/2014/main" id="{A3A0F9F6-0516-4425-9443-65D13C09BBC5}"/>
              </a:ext>
            </a:extLst>
          </p:cNvPr>
          <p:cNvSpPr/>
          <p:nvPr/>
        </p:nvSpPr>
        <p:spPr bwMode="auto">
          <a:xfrm>
            <a:off x="774031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4" name="Oval 63">
            <a:extLst>
              <a:ext uri="{FF2B5EF4-FFF2-40B4-BE49-F238E27FC236}">
                <a16:creationId xmlns:a16="http://schemas.microsoft.com/office/drawing/2014/main" id="{6337C1E6-A705-4FC3-80BD-EA942505FDEC}"/>
              </a:ext>
            </a:extLst>
          </p:cNvPr>
          <p:cNvSpPr/>
          <p:nvPr/>
        </p:nvSpPr>
        <p:spPr bwMode="auto">
          <a:xfrm>
            <a:off x="1031552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pic>
        <p:nvPicPr>
          <p:cNvPr id="20" name="Picture 19">
            <a:extLst>
              <a:ext uri="{FF2B5EF4-FFF2-40B4-BE49-F238E27FC236}">
                <a16:creationId xmlns:a16="http://schemas.microsoft.com/office/drawing/2014/main" id="{28426D6C-85A1-479E-B33B-8FE32417B403}"/>
              </a:ext>
            </a:extLst>
          </p:cNvPr>
          <p:cNvPicPr>
            <a:picLocks noChangeAspect="1"/>
          </p:cNvPicPr>
          <p:nvPr/>
        </p:nvPicPr>
        <p:blipFill>
          <a:blip r:embed="rId3"/>
          <a:stretch>
            <a:fillRect/>
          </a:stretch>
        </p:blipFill>
        <p:spPr>
          <a:xfrm>
            <a:off x="6052441" y="3143006"/>
            <a:ext cx="4683741" cy="1549184"/>
          </a:xfrm>
          <a:prstGeom prst="rect">
            <a:avLst/>
          </a:prstGeom>
        </p:spPr>
      </p:pic>
      <p:sp>
        <p:nvSpPr>
          <p:cNvPr id="74" name="Tablet_E70A" title="Icon of a tablet">
            <a:extLst>
              <a:ext uri="{FF2B5EF4-FFF2-40B4-BE49-F238E27FC236}">
                <a16:creationId xmlns:a16="http://schemas.microsoft.com/office/drawing/2014/main" id="{367D4156-34B5-4576-8DDC-926BE6D2758D}"/>
              </a:ext>
            </a:extLst>
          </p:cNvPr>
          <p:cNvSpPr>
            <a:spLocks noChangeAspect="1" noEditPoints="1"/>
          </p:cNvSpPr>
          <p:nvPr/>
        </p:nvSpPr>
        <p:spPr bwMode="auto">
          <a:xfrm>
            <a:off x="8052593" y="5532363"/>
            <a:ext cx="716703" cy="526125"/>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6" name="CellPhone_E8EA" title="Icon of a cellphone">
            <a:extLst>
              <a:ext uri="{FF2B5EF4-FFF2-40B4-BE49-F238E27FC236}">
                <a16:creationId xmlns:a16="http://schemas.microsoft.com/office/drawing/2014/main" id="{0F94FE6C-0908-4C48-8CC0-44E6F1CF962B}"/>
              </a:ext>
            </a:extLst>
          </p:cNvPr>
          <p:cNvSpPr>
            <a:spLocks noChangeAspect="1" noEditPoints="1"/>
          </p:cNvSpPr>
          <p:nvPr/>
        </p:nvSpPr>
        <p:spPr bwMode="auto">
          <a:xfrm>
            <a:off x="5644582" y="5476890"/>
            <a:ext cx="382304" cy="63706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7" name="Laptop_E770" title="Icon of a laptop">
            <a:extLst>
              <a:ext uri="{FF2B5EF4-FFF2-40B4-BE49-F238E27FC236}">
                <a16:creationId xmlns:a16="http://schemas.microsoft.com/office/drawing/2014/main" id="{B26D4F93-AEF4-4836-BA68-3EFBAD2D1194}"/>
              </a:ext>
            </a:extLst>
          </p:cNvPr>
          <p:cNvSpPr>
            <a:spLocks noChangeAspect="1" noEditPoints="1"/>
          </p:cNvSpPr>
          <p:nvPr/>
        </p:nvSpPr>
        <p:spPr bwMode="auto">
          <a:xfrm>
            <a:off x="10587986" y="5529738"/>
            <a:ext cx="796336" cy="53137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Tree>
    <p:extLst>
      <p:ext uri="{BB962C8B-B14F-4D97-AF65-F5344CB8AC3E}">
        <p14:creationId xmlns:p14="http://schemas.microsoft.com/office/powerpoint/2010/main" val="320415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D41B7FA3-E62F-4FC5-8BA5-0EEEAFEB6451}"/>
              </a:ext>
            </a:extLst>
          </p:cNvPr>
          <p:cNvSpPr txBox="1">
            <a:spLocks/>
          </p:cNvSpPr>
          <p:nvPr/>
        </p:nvSpPr>
        <p:spPr>
          <a:xfrm>
            <a:off x="275481" y="292536"/>
            <a:ext cx="12150039" cy="661344"/>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defTabSz="932563">
              <a:defRPr/>
            </a:pPr>
            <a:r>
              <a:rPr lang="en-US" sz="3199" spc="-150">
                <a:solidFill>
                  <a:schemeClr val="tx1"/>
                </a:solidFill>
                <a:latin typeface="Segoe UI Semibold"/>
                <a:cs typeface="Segoe UI" pitchFamily="34" charset="0"/>
              </a:rPr>
              <a:t>Worldwide Desktop as a Service market is growing</a:t>
            </a:r>
          </a:p>
        </p:txBody>
      </p:sp>
      <p:grpSp>
        <p:nvGrpSpPr>
          <p:cNvPr id="2" name="Group 1">
            <a:extLst>
              <a:ext uri="{FF2B5EF4-FFF2-40B4-BE49-F238E27FC236}">
                <a16:creationId xmlns:a16="http://schemas.microsoft.com/office/drawing/2014/main" id="{1DD14715-6A6B-419B-8A43-42CE940A6528}"/>
              </a:ext>
            </a:extLst>
          </p:cNvPr>
          <p:cNvGrpSpPr/>
          <p:nvPr/>
        </p:nvGrpSpPr>
        <p:grpSpPr>
          <a:xfrm>
            <a:off x="533316" y="2304644"/>
            <a:ext cx="3302422" cy="3001137"/>
            <a:chOff x="532508" y="2304476"/>
            <a:chExt cx="3302891" cy="3001562"/>
          </a:xfrm>
        </p:grpSpPr>
        <p:pic>
          <p:nvPicPr>
            <p:cNvPr id="14" name="Picture 13">
              <a:extLst>
                <a:ext uri="{FF2B5EF4-FFF2-40B4-BE49-F238E27FC236}">
                  <a16:creationId xmlns:a16="http://schemas.microsoft.com/office/drawing/2014/main" id="{EECAD5F4-41BD-45BB-B387-4847332AA633}"/>
                </a:ext>
              </a:extLst>
            </p:cNvPr>
            <p:cNvPicPr>
              <a:picLocks noChangeAspect="1"/>
            </p:cNvPicPr>
            <p:nvPr/>
          </p:nvPicPr>
          <p:blipFill>
            <a:blip r:embed="rId3"/>
            <a:stretch>
              <a:fillRect/>
            </a:stretch>
          </p:blipFill>
          <p:spPr>
            <a:xfrm>
              <a:off x="532508" y="2304476"/>
              <a:ext cx="3001562" cy="3001562"/>
            </a:xfrm>
            <a:prstGeom prst="rect">
              <a:avLst/>
            </a:prstGeom>
          </p:spPr>
        </p:pic>
        <p:sp>
          <p:nvSpPr>
            <p:cNvPr id="3" name="Rectangle 2">
              <a:extLst>
                <a:ext uri="{FF2B5EF4-FFF2-40B4-BE49-F238E27FC236}">
                  <a16:creationId xmlns:a16="http://schemas.microsoft.com/office/drawing/2014/main" id="{37BB2F26-0048-4441-877A-D53FAD2F0F13}"/>
                </a:ext>
              </a:extLst>
            </p:cNvPr>
            <p:cNvSpPr/>
            <p:nvPr/>
          </p:nvSpPr>
          <p:spPr>
            <a:xfrm>
              <a:off x="833838" y="3039445"/>
              <a:ext cx="3001561" cy="933865"/>
            </a:xfrm>
            <a:prstGeom prst="rect">
              <a:avLst/>
            </a:prstGeom>
          </p:spPr>
          <p:txBody>
            <a:bodyPr wrap="square" lIns="91427" tIns="0" rIns="91427" bIns="0" anchor="t" anchorCtr="0">
              <a:spAutoFit/>
            </a:bodyPr>
            <a:lstStyle/>
            <a:p>
              <a:pPr algn="ctr" defTabSz="914049">
                <a:lnSpc>
                  <a:spcPct val="85000"/>
                </a:lnSpc>
                <a:defRPr/>
              </a:pPr>
              <a:r>
                <a:rPr lang="en-US" sz="6999" kern="0" spc="-300">
                  <a:solidFill>
                    <a:srgbClr val="0078D7"/>
                  </a:solidFill>
                  <a:latin typeface="Segoe UI Light" panose="020B0502040204020203" pitchFamily="34" charset="0"/>
                  <a:cs typeface="Segoe UI Light" panose="020B0502040204020203" pitchFamily="34" charset="0"/>
                </a:rPr>
                <a:t>32.1%</a:t>
              </a:r>
              <a:endParaRPr lang="en-US" sz="6999">
                <a:solidFill>
                  <a:srgbClr val="505050"/>
                </a:solidFill>
                <a:latin typeface="Segoe UI Light" panose="020B0502040204020203" pitchFamily="34" charset="0"/>
                <a:cs typeface="Segoe UI Light" panose="020B0502040204020203" pitchFamily="34" charset="0"/>
              </a:endParaRPr>
            </a:p>
          </p:txBody>
        </p:sp>
        <p:sp>
          <p:nvSpPr>
            <p:cNvPr id="6" name="Rectangle 5">
              <a:extLst>
                <a:ext uri="{FF2B5EF4-FFF2-40B4-BE49-F238E27FC236}">
                  <a16:creationId xmlns:a16="http://schemas.microsoft.com/office/drawing/2014/main" id="{368E8A65-C8BB-43DC-A7D9-D844020C6C6F}"/>
                </a:ext>
              </a:extLst>
            </p:cNvPr>
            <p:cNvSpPr/>
            <p:nvPr/>
          </p:nvSpPr>
          <p:spPr>
            <a:xfrm>
              <a:off x="1298887" y="3929680"/>
              <a:ext cx="1935163" cy="596240"/>
            </a:xfrm>
            <a:prstGeom prst="rect">
              <a:avLst/>
            </a:prstGeom>
          </p:spPr>
          <p:txBody>
            <a:bodyPr wrap="square">
              <a:spAutoFit/>
            </a:bodyPr>
            <a:lstStyle/>
            <a:p>
              <a:pPr defTabSz="932509">
                <a:spcBef>
                  <a:spcPts val="1960"/>
                </a:spcBef>
                <a:defRPr/>
              </a:pPr>
              <a:r>
                <a:rPr lang="en-US" sz="1599">
                  <a:solidFill>
                    <a:srgbClr val="282828"/>
                  </a:solidFill>
                  <a:latin typeface="Segoe UI"/>
                  <a:cs typeface="Segoe UI Light" panose="020B0502040204020203" pitchFamily="34" charset="0"/>
                </a:rPr>
                <a:t>Compound annual growth rate*</a:t>
              </a:r>
            </a:p>
          </p:txBody>
        </p:sp>
      </p:grpSp>
      <p:grpSp>
        <p:nvGrpSpPr>
          <p:cNvPr id="10" name="Group 9">
            <a:extLst>
              <a:ext uri="{FF2B5EF4-FFF2-40B4-BE49-F238E27FC236}">
                <a16:creationId xmlns:a16="http://schemas.microsoft.com/office/drawing/2014/main" id="{D769816B-C9B4-451C-A89B-8B88F955FB60}"/>
              </a:ext>
            </a:extLst>
          </p:cNvPr>
          <p:cNvGrpSpPr/>
          <p:nvPr/>
        </p:nvGrpSpPr>
        <p:grpSpPr>
          <a:xfrm>
            <a:off x="4286590" y="2112754"/>
            <a:ext cx="3327333" cy="3321165"/>
            <a:chOff x="4286315" y="2112558"/>
            <a:chExt cx="3327805" cy="3321636"/>
          </a:xfrm>
        </p:grpSpPr>
        <p:pic>
          <p:nvPicPr>
            <p:cNvPr id="17" name="Picture 16">
              <a:extLst>
                <a:ext uri="{FF2B5EF4-FFF2-40B4-BE49-F238E27FC236}">
                  <a16:creationId xmlns:a16="http://schemas.microsoft.com/office/drawing/2014/main" id="{F660E133-4D92-4EB4-BFE3-90385D2354AB}"/>
                </a:ext>
              </a:extLst>
            </p:cNvPr>
            <p:cNvPicPr>
              <a:picLocks noChangeAspect="1"/>
            </p:cNvPicPr>
            <p:nvPr/>
          </p:nvPicPr>
          <p:blipFill>
            <a:blip r:embed="rId4"/>
            <a:stretch>
              <a:fillRect/>
            </a:stretch>
          </p:blipFill>
          <p:spPr>
            <a:xfrm>
              <a:off x="4286315" y="2112558"/>
              <a:ext cx="3327805" cy="3321636"/>
            </a:xfrm>
            <a:prstGeom prst="rect">
              <a:avLst/>
            </a:prstGeom>
          </p:spPr>
        </p:pic>
        <p:sp>
          <p:nvSpPr>
            <p:cNvPr id="4" name="Rectangle 3">
              <a:extLst>
                <a:ext uri="{FF2B5EF4-FFF2-40B4-BE49-F238E27FC236}">
                  <a16:creationId xmlns:a16="http://schemas.microsoft.com/office/drawing/2014/main" id="{5A449973-00BD-47B5-B454-A02000449BFD}"/>
                </a:ext>
              </a:extLst>
            </p:cNvPr>
            <p:cNvSpPr/>
            <p:nvPr/>
          </p:nvSpPr>
          <p:spPr>
            <a:xfrm>
              <a:off x="4629216" y="3039445"/>
              <a:ext cx="2536907" cy="933865"/>
            </a:xfrm>
            <a:prstGeom prst="rect">
              <a:avLst/>
            </a:prstGeom>
          </p:spPr>
          <p:txBody>
            <a:bodyPr wrap="square" lIns="91427" tIns="0" rIns="91427" bIns="0" anchor="t" anchorCtr="0">
              <a:spAutoFit/>
            </a:bodyPr>
            <a:lstStyle/>
            <a:p>
              <a:pPr algn="ctr" defTabSz="914049">
                <a:lnSpc>
                  <a:spcPct val="85000"/>
                </a:lnSpc>
                <a:defRPr/>
              </a:pPr>
              <a:r>
                <a:rPr lang="en-US" sz="6999" kern="0" spc="-300">
                  <a:solidFill>
                    <a:srgbClr val="0078D7"/>
                  </a:solidFill>
                  <a:latin typeface="Segoe UI Light" panose="020B0502040204020203" pitchFamily="34" charset="0"/>
                  <a:cs typeface="Segoe UI Light" panose="020B0502040204020203" pitchFamily="34" charset="0"/>
                </a:rPr>
                <a:t>$2.99B</a:t>
              </a:r>
              <a:endParaRPr lang="en-US" sz="6999">
                <a:solidFill>
                  <a:srgbClr val="505050"/>
                </a:solidFill>
                <a:latin typeface="Segoe UI Light" panose="020B0502040204020203" pitchFamily="34" charset="0"/>
                <a:cs typeface="Segoe UI Light" panose="020B0502040204020203" pitchFamily="34" charset="0"/>
              </a:endParaRPr>
            </a:p>
          </p:txBody>
        </p:sp>
        <p:sp>
          <p:nvSpPr>
            <p:cNvPr id="7" name="Rectangle 6">
              <a:extLst>
                <a:ext uri="{FF2B5EF4-FFF2-40B4-BE49-F238E27FC236}">
                  <a16:creationId xmlns:a16="http://schemas.microsoft.com/office/drawing/2014/main" id="{88E25D23-1EBE-41B9-8154-3918C05D86B0}"/>
                </a:ext>
              </a:extLst>
            </p:cNvPr>
            <p:cNvSpPr/>
            <p:nvPr/>
          </p:nvSpPr>
          <p:spPr>
            <a:xfrm>
              <a:off x="4698851" y="3929680"/>
              <a:ext cx="2467272" cy="596240"/>
            </a:xfrm>
            <a:prstGeom prst="rect">
              <a:avLst/>
            </a:prstGeom>
          </p:spPr>
          <p:txBody>
            <a:bodyPr wrap="square">
              <a:spAutoFit/>
            </a:bodyPr>
            <a:lstStyle/>
            <a:p>
              <a:pPr defTabSz="932509">
                <a:spcBef>
                  <a:spcPts val="1960"/>
                </a:spcBef>
                <a:defRPr/>
              </a:pPr>
              <a:r>
                <a:rPr lang="en-US" sz="1599" err="1">
                  <a:solidFill>
                    <a:srgbClr val="282828"/>
                  </a:solidFill>
                  <a:latin typeface="Segoe UI"/>
                  <a:cs typeface="Segoe UI Light" panose="020B0502040204020203" pitchFamily="34" charset="0"/>
                </a:rPr>
                <a:t>DaaS</a:t>
              </a:r>
              <a:r>
                <a:rPr lang="en-US" sz="1599">
                  <a:solidFill>
                    <a:srgbClr val="282828"/>
                  </a:solidFill>
                  <a:latin typeface="Segoe UI"/>
                  <a:cs typeface="Segoe UI Light" panose="020B0502040204020203" pitchFamily="34" charset="0"/>
                </a:rPr>
                <a:t> revenue forecasted to grow to in 2021*</a:t>
              </a:r>
            </a:p>
          </p:txBody>
        </p:sp>
      </p:grpSp>
      <p:grpSp>
        <p:nvGrpSpPr>
          <p:cNvPr id="11" name="Group 10">
            <a:extLst>
              <a:ext uri="{FF2B5EF4-FFF2-40B4-BE49-F238E27FC236}">
                <a16:creationId xmlns:a16="http://schemas.microsoft.com/office/drawing/2014/main" id="{1B101FDD-6716-478E-8765-D2AB66E831BE}"/>
              </a:ext>
            </a:extLst>
          </p:cNvPr>
          <p:cNvGrpSpPr/>
          <p:nvPr/>
        </p:nvGrpSpPr>
        <p:grpSpPr>
          <a:xfrm>
            <a:off x="8708912" y="2245788"/>
            <a:ext cx="3001137" cy="3139901"/>
            <a:chOff x="8709266" y="2245609"/>
            <a:chExt cx="3001562" cy="3140347"/>
          </a:xfrm>
        </p:grpSpPr>
        <p:pic>
          <p:nvPicPr>
            <p:cNvPr id="13" name="Picture 12">
              <a:extLst>
                <a:ext uri="{FF2B5EF4-FFF2-40B4-BE49-F238E27FC236}">
                  <a16:creationId xmlns:a16="http://schemas.microsoft.com/office/drawing/2014/main" id="{C60B7B1D-53F8-4C2C-9E85-1942CD7BE0CE}"/>
                </a:ext>
              </a:extLst>
            </p:cNvPr>
            <p:cNvPicPr>
              <a:picLocks noChangeAspect="1"/>
            </p:cNvPicPr>
            <p:nvPr/>
          </p:nvPicPr>
          <p:blipFill>
            <a:blip r:embed="rId5"/>
            <a:stretch>
              <a:fillRect/>
            </a:stretch>
          </p:blipFill>
          <p:spPr>
            <a:xfrm>
              <a:off x="8709266" y="2245609"/>
              <a:ext cx="3001562" cy="3140347"/>
            </a:xfrm>
            <a:prstGeom prst="rect">
              <a:avLst/>
            </a:prstGeom>
          </p:spPr>
        </p:pic>
        <p:sp>
          <p:nvSpPr>
            <p:cNvPr id="5" name="Rectangle 4">
              <a:extLst>
                <a:ext uri="{FF2B5EF4-FFF2-40B4-BE49-F238E27FC236}">
                  <a16:creationId xmlns:a16="http://schemas.microsoft.com/office/drawing/2014/main" id="{70EEB8E9-CFD8-4495-9624-2032A0480C53}"/>
                </a:ext>
              </a:extLst>
            </p:cNvPr>
            <p:cNvSpPr/>
            <p:nvPr/>
          </p:nvSpPr>
          <p:spPr>
            <a:xfrm>
              <a:off x="9526274" y="3039445"/>
              <a:ext cx="1715774" cy="933865"/>
            </a:xfrm>
            <a:prstGeom prst="rect">
              <a:avLst/>
            </a:prstGeom>
          </p:spPr>
          <p:txBody>
            <a:bodyPr wrap="square" lIns="91427" tIns="0" rIns="91427" bIns="0" anchor="t" anchorCtr="0">
              <a:spAutoFit/>
            </a:bodyPr>
            <a:lstStyle/>
            <a:p>
              <a:pPr algn="ctr" defTabSz="914049">
                <a:lnSpc>
                  <a:spcPct val="85000"/>
                </a:lnSpc>
                <a:defRPr/>
              </a:pPr>
              <a:r>
                <a:rPr lang="en-US" sz="6999" kern="0" spc="-300">
                  <a:solidFill>
                    <a:srgbClr val="0078D7"/>
                  </a:solidFill>
                  <a:latin typeface="Segoe UI Light" panose="020B0502040204020203" pitchFamily="34" charset="0"/>
                  <a:cs typeface="Segoe UI Light" panose="020B0502040204020203" pitchFamily="34" charset="0"/>
                </a:rPr>
                <a:t>50%</a:t>
              </a:r>
              <a:endParaRPr lang="en-US" sz="6999">
                <a:solidFill>
                  <a:srgbClr val="505050"/>
                </a:solidFill>
                <a:latin typeface="Segoe UI Light" panose="020B0502040204020203" pitchFamily="34" charset="0"/>
                <a:cs typeface="Segoe UI Light" panose="020B0502040204020203" pitchFamily="34" charset="0"/>
              </a:endParaRPr>
            </a:p>
          </p:txBody>
        </p:sp>
        <p:sp>
          <p:nvSpPr>
            <p:cNvPr id="8" name="Rectangle 7">
              <a:extLst>
                <a:ext uri="{FF2B5EF4-FFF2-40B4-BE49-F238E27FC236}">
                  <a16:creationId xmlns:a16="http://schemas.microsoft.com/office/drawing/2014/main" id="{72769CD0-343E-4D62-A29D-AFB1A314BC0D}"/>
                </a:ext>
              </a:extLst>
            </p:cNvPr>
            <p:cNvSpPr/>
            <p:nvPr/>
          </p:nvSpPr>
          <p:spPr>
            <a:xfrm>
              <a:off x="9526275" y="3929681"/>
              <a:ext cx="1935163" cy="997832"/>
            </a:xfrm>
            <a:prstGeom prst="rect">
              <a:avLst/>
            </a:prstGeom>
          </p:spPr>
          <p:txBody>
            <a:bodyPr wrap="square">
              <a:spAutoFit/>
            </a:bodyPr>
            <a:lstStyle/>
            <a:p>
              <a:pPr defTabSz="913330" fontAlgn="base">
                <a:lnSpc>
                  <a:spcPct val="90000"/>
                </a:lnSpc>
                <a:spcBef>
                  <a:spcPct val="20000"/>
                </a:spcBef>
                <a:spcAft>
                  <a:spcPct val="0"/>
                </a:spcAft>
                <a:buSzPct val="90000"/>
                <a:defRPr/>
              </a:pPr>
              <a:r>
                <a:rPr lang="en-US" sz="1599">
                  <a:solidFill>
                    <a:srgbClr val="181818"/>
                  </a:solidFill>
                  <a:latin typeface="Segoe UI"/>
                  <a:ea typeface="ＭＳ Ｐゴシック" charset="0"/>
                </a:rPr>
                <a:t>of new VDI users will be deployed on </a:t>
              </a:r>
              <a:r>
                <a:rPr lang="en-US" sz="1599" err="1">
                  <a:solidFill>
                    <a:srgbClr val="181818"/>
                  </a:solidFill>
                  <a:latin typeface="Segoe UI"/>
                  <a:ea typeface="ＭＳ Ｐゴシック" charset="0"/>
                </a:rPr>
                <a:t>DaaS</a:t>
              </a:r>
              <a:r>
                <a:rPr lang="en-US" sz="1599">
                  <a:solidFill>
                    <a:srgbClr val="181818"/>
                  </a:solidFill>
                  <a:latin typeface="Segoe UI"/>
                  <a:ea typeface="ＭＳ Ｐゴシック" charset="0"/>
                </a:rPr>
                <a:t> platforms by 2019**</a:t>
              </a:r>
            </a:p>
          </p:txBody>
        </p:sp>
      </p:grpSp>
      <p:sp>
        <p:nvSpPr>
          <p:cNvPr id="16" name="Rectangle 15">
            <a:extLst>
              <a:ext uri="{FF2B5EF4-FFF2-40B4-BE49-F238E27FC236}">
                <a16:creationId xmlns:a16="http://schemas.microsoft.com/office/drawing/2014/main" id="{24A0E263-07E3-447E-8A1C-30B666C0B2AB}"/>
              </a:ext>
            </a:extLst>
          </p:cNvPr>
          <p:cNvSpPr/>
          <p:nvPr/>
        </p:nvSpPr>
        <p:spPr>
          <a:xfrm>
            <a:off x="275480" y="6528700"/>
            <a:ext cx="7258608" cy="517941"/>
          </a:xfrm>
          <a:prstGeom prst="rect">
            <a:avLst/>
          </a:prstGeom>
        </p:spPr>
        <p:txBody>
          <a:bodyPr wrap="square">
            <a:spAutoFit/>
          </a:bodyPr>
          <a:lstStyle/>
          <a:p>
            <a:pPr defTabSz="914191">
              <a:defRPr/>
            </a:pPr>
            <a:r>
              <a:rPr lang="en-US" sz="900">
                <a:solidFill>
                  <a:srgbClr val="343536"/>
                </a:solidFill>
                <a:latin typeface="Segoe UI" panose="020B0502040204020203" pitchFamily="34" charset="0"/>
                <a:cs typeface="Segoe UI" panose="020B0502040204020203" pitchFamily="34" charset="0"/>
              </a:rPr>
              <a:t>*IDC Worldwide Desktop-as-a-Service Software Forecast, 2017-2021, Robert Young, June 2017, IDC</a:t>
            </a:r>
          </a:p>
          <a:p>
            <a:pPr defTabSz="914191">
              <a:defRPr/>
            </a:pPr>
            <a:r>
              <a:rPr lang="en-US" sz="900">
                <a:solidFill>
                  <a:srgbClr val="343536"/>
                </a:solidFill>
                <a:latin typeface="Segoe UI" panose="020B0502040204020203" pitchFamily="34" charset="0"/>
                <a:cs typeface="Segoe UI" panose="020B0502040204020203" pitchFamily="34" charset="0"/>
              </a:rPr>
              <a:t>**Gartner, Inc., When Midsize Organizations Should Select Desktop as a Service, Nathan Hill, Refreshed: July 19, 2018 </a:t>
            </a:r>
          </a:p>
          <a:p>
            <a:pPr defTabSz="914191">
              <a:defRPr/>
            </a:pPr>
            <a:endParaRPr lang="en-US" sz="900">
              <a:solidFill>
                <a:srgbClr val="1A1A1A"/>
              </a:solidFill>
              <a:latin typeface="Segoe UI Semibold"/>
            </a:endParaRPr>
          </a:p>
        </p:txBody>
      </p:sp>
    </p:spTree>
    <p:extLst>
      <p:ext uri="{BB962C8B-B14F-4D97-AF65-F5344CB8AC3E}">
        <p14:creationId xmlns:p14="http://schemas.microsoft.com/office/powerpoint/2010/main" val="615841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1C3D1C5D-B493-4756-B90F-6591082C20BB}"/>
              </a:ext>
            </a:extLst>
          </p:cNvPr>
          <p:cNvSpPr/>
          <p:nvPr/>
        </p:nvSpPr>
        <p:spPr bwMode="auto">
          <a:xfrm>
            <a:off x="6782117" y="4319837"/>
            <a:ext cx="5653475" cy="2674194"/>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8" name="Title 3">
            <a:extLst>
              <a:ext uri="{FF2B5EF4-FFF2-40B4-BE49-F238E27FC236}">
                <a16:creationId xmlns:a16="http://schemas.microsoft.com/office/drawing/2014/main" id="{56591FD5-BFB3-4AC5-B5A6-21FC042CADBA}"/>
              </a:ext>
            </a:extLst>
          </p:cNvPr>
          <p:cNvSpPr txBox="1">
            <a:spLocks/>
          </p:cNvSpPr>
          <p:nvPr/>
        </p:nvSpPr>
        <p:spPr>
          <a:xfrm>
            <a:off x="531499" y="1458280"/>
            <a:ext cx="10081364" cy="62780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00000"/>
              </a:lnSpc>
            </a:pPr>
            <a:r>
              <a:rPr lang="en-US" sz="2000" spc="0">
                <a:solidFill>
                  <a:srgbClr val="505050"/>
                </a:solidFill>
                <a:latin typeface="Segoe UI Semilight" panose="020B0402040204020203" pitchFamily="34" charset="0"/>
                <a:cs typeface="Segoe UI Semilight" panose="020B0402040204020203" pitchFamily="34" charset="0"/>
              </a:rPr>
              <a:t>Customers don’t have the skills to do what </a:t>
            </a:r>
            <a:br>
              <a:rPr lang="en-US" sz="2000" spc="0">
                <a:solidFill>
                  <a:srgbClr val="505050"/>
                </a:solidFill>
                <a:latin typeface="Segoe UI Semilight" panose="020B0402040204020203" pitchFamily="34" charset="0"/>
                <a:cs typeface="Segoe UI Semilight" panose="020B0402040204020203" pitchFamily="34" charset="0"/>
              </a:rPr>
            </a:br>
            <a:r>
              <a:rPr lang="en-US" sz="2000" spc="0">
                <a:solidFill>
                  <a:srgbClr val="505050"/>
                </a:solidFill>
                <a:latin typeface="Segoe UI Semilight" panose="020B0402040204020203" pitchFamily="34" charset="0"/>
                <a:cs typeface="Segoe UI Semilight" panose="020B0402040204020203" pitchFamily="34" charset="0"/>
              </a:rPr>
              <a:t>needs to be done</a:t>
            </a:r>
          </a:p>
        </p:txBody>
      </p:sp>
      <p:sp>
        <p:nvSpPr>
          <p:cNvPr id="3" name="Rectangle 2">
            <a:extLst>
              <a:ext uri="{FF2B5EF4-FFF2-40B4-BE49-F238E27FC236}">
                <a16:creationId xmlns:a16="http://schemas.microsoft.com/office/drawing/2014/main" id="{5B0CB1CE-16B8-4394-AE2F-7F7D0068EC3C}"/>
              </a:ext>
            </a:extLst>
          </p:cNvPr>
          <p:cNvSpPr/>
          <p:nvPr/>
        </p:nvSpPr>
        <p:spPr>
          <a:xfrm>
            <a:off x="267357" y="6678067"/>
            <a:ext cx="6216474" cy="219733"/>
          </a:xfrm>
          <a:prstGeom prst="rect">
            <a:avLst/>
          </a:prstGeom>
        </p:spPr>
        <p:txBody>
          <a:bodyPr>
            <a:spAutoFit/>
          </a:bodyPr>
          <a:lstStyle/>
          <a:p>
            <a:pPr defTabSz="932509">
              <a:defRPr/>
            </a:pPr>
            <a:r>
              <a:rPr lang="en-US" sz="800">
                <a:solidFill>
                  <a:prstClr val="black"/>
                </a:solidFill>
                <a:latin typeface="Segoe UI Light" panose="020B0502040204020203" pitchFamily="34" charset="0"/>
                <a:cs typeface="Segoe UI Light" panose="020B0502040204020203" pitchFamily="34" charset="0"/>
              </a:rPr>
              <a:t>*2018, IDC, When Computing Becomes Human: Automation, Innovation and the Rise of the All-Powerful Service Provider </a:t>
            </a:r>
          </a:p>
        </p:txBody>
      </p:sp>
      <p:sp>
        <p:nvSpPr>
          <p:cNvPr id="89" name="Title 3">
            <a:extLst>
              <a:ext uri="{FF2B5EF4-FFF2-40B4-BE49-F238E27FC236}">
                <a16:creationId xmlns:a16="http://schemas.microsoft.com/office/drawing/2014/main" id="{F2C22721-FF23-4CE6-A229-484066FD40EC}"/>
              </a:ext>
            </a:extLst>
          </p:cNvPr>
          <p:cNvSpPr txBox="1">
            <a:spLocks/>
          </p:cNvSpPr>
          <p:nvPr/>
        </p:nvSpPr>
        <p:spPr>
          <a:xfrm>
            <a:off x="553672" y="2292816"/>
            <a:ext cx="7385308" cy="587785"/>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1199" spc="0">
                <a:solidFill>
                  <a:srgbClr val="0278D4"/>
                </a:solidFill>
                <a:latin typeface="Segoe UI Semibold" panose="020B0702040204020203" pitchFamily="34" charset="0"/>
                <a:cs typeface="Segoe UI Semibold" panose="020B0702040204020203" pitchFamily="34" charset="0"/>
              </a:rPr>
              <a:t>Key Skills shortages for Decision Makers Skills customer look to partners to fulfill</a:t>
            </a:r>
            <a:endParaRPr lang="en-US" sz="1199" spc="0">
              <a:ln>
                <a:noFill/>
              </a:ln>
              <a:solidFill>
                <a:srgbClr val="0278D4"/>
              </a:solidFill>
              <a:latin typeface="Segoe UI Semibold"/>
              <a:cs typeface="Segoe UI Semibold" panose="020B0702040204020203" pitchFamily="34" charset="0"/>
            </a:endParaRPr>
          </a:p>
          <a:p>
            <a:pPr defTabSz="932563">
              <a:lnSpc>
                <a:spcPct val="120000"/>
              </a:lnSpc>
              <a:spcBef>
                <a:spcPts val="0"/>
              </a:spcBef>
              <a:spcAft>
                <a:spcPts val="1224"/>
              </a:spcAft>
            </a:pPr>
            <a:endParaRPr lang="en-US" sz="1199" spc="0">
              <a:ln>
                <a:noFill/>
              </a:ln>
              <a:solidFill>
                <a:prstClr val="black"/>
              </a:solidFill>
              <a:latin typeface="Segoe UI Semilight"/>
              <a:cs typeface="Segoe UI Semibold" panose="020B0702040204020203" pitchFamily="34" charset="0"/>
            </a:endParaRPr>
          </a:p>
        </p:txBody>
      </p:sp>
      <p:grpSp>
        <p:nvGrpSpPr>
          <p:cNvPr id="9" name="Group 8">
            <a:extLst>
              <a:ext uri="{FF2B5EF4-FFF2-40B4-BE49-F238E27FC236}">
                <a16:creationId xmlns:a16="http://schemas.microsoft.com/office/drawing/2014/main" id="{D7BED685-8DCA-4CC7-9942-2C860D019E1E}"/>
              </a:ext>
            </a:extLst>
          </p:cNvPr>
          <p:cNvGrpSpPr/>
          <p:nvPr/>
        </p:nvGrpSpPr>
        <p:grpSpPr>
          <a:xfrm>
            <a:off x="682861" y="2607264"/>
            <a:ext cx="5016788" cy="3854326"/>
            <a:chOff x="465204" y="2016242"/>
            <a:chExt cx="4919564" cy="3779630"/>
          </a:xfrm>
        </p:grpSpPr>
        <p:sp>
          <p:nvSpPr>
            <p:cNvPr id="128" name="Rectangle 127">
              <a:extLst>
                <a:ext uri="{FF2B5EF4-FFF2-40B4-BE49-F238E27FC236}">
                  <a16:creationId xmlns:a16="http://schemas.microsoft.com/office/drawing/2014/main" id="{8E251685-F2C5-4548-8857-2EAFD6BC3EF6}"/>
                </a:ext>
              </a:extLst>
            </p:cNvPr>
            <p:cNvSpPr/>
            <p:nvPr/>
          </p:nvSpPr>
          <p:spPr bwMode="auto">
            <a:xfrm>
              <a:off x="2798828" y="5490392"/>
              <a:ext cx="2166078" cy="4572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29" name="Title 3">
              <a:extLst>
                <a:ext uri="{FF2B5EF4-FFF2-40B4-BE49-F238E27FC236}">
                  <a16:creationId xmlns:a16="http://schemas.microsoft.com/office/drawing/2014/main" id="{85A51564-9C0E-445B-BDC4-B33C469D9ADD}"/>
                </a:ext>
              </a:extLst>
            </p:cNvPr>
            <p:cNvSpPr txBox="1">
              <a:spLocks/>
            </p:cNvSpPr>
            <p:nvPr/>
          </p:nvSpPr>
          <p:spPr>
            <a:xfrm>
              <a:off x="5017743" y="5417853"/>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50000"/>
                    </a:srgbClr>
                  </a:solidFill>
                  <a:latin typeface="Segoe UI Semibold"/>
                  <a:cs typeface="Segoe UI Semibold" panose="020B0702040204020203" pitchFamily="34" charset="0"/>
                </a:rPr>
                <a:t>43%</a:t>
              </a:r>
              <a:endParaRPr lang="en-US" sz="918" spc="0">
                <a:ln>
                  <a:noFill/>
                </a:ln>
                <a:solidFill>
                  <a:srgbClr val="FFFFFF">
                    <a:lumMod val="50000"/>
                  </a:srgbClr>
                </a:solidFill>
                <a:latin typeface="Segoe UI Semibold"/>
                <a:cs typeface="Segoe UI Semibold" panose="020B0702040204020203" pitchFamily="34" charset="0"/>
              </a:endParaRPr>
            </a:p>
          </p:txBody>
        </p:sp>
        <p:sp>
          <p:nvSpPr>
            <p:cNvPr id="83" name="Title 3">
              <a:extLst>
                <a:ext uri="{FF2B5EF4-FFF2-40B4-BE49-F238E27FC236}">
                  <a16:creationId xmlns:a16="http://schemas.microsoft.com/office/drawing/2014/main" id="{DDC7A6A8-CB46-406B-ABC2-4A7F9A024273}"/>
                </a:ext>
              </a:extLst>
            </p:cNvPr>
            <p:cNvSpPr txBox="1">
              <a:spLocks/>
            </p:cNvSpPr>
            <p:nvPr/>
          </p:nvSpPr>
          <p:spPr>
            <a:xfrm>
              <a:off x="465204" y="3772430"/>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platform expertise</a:t>
              </a:r>
              <a:endParaRPr lang="en-US" sz="1020" spc="0">
                <a:ln>
                  <a:noFill/>
                </a:ln>
                <a:solidFill>
                  <a:prstClr val="black"/>
                </a:solidFill>
                <a:latin typeface="Segoe UI Semibold"/>
                <a:cs typeface="Segoe UI Semibold" panose="020B0702040204020203" pitchFamily="34" charset="0"/>
              </a:endParaRPr>
            </a:p>
          </p:txBody>
        </p:sp>
        <p:sp>
          <p:nvSpPr>
            <p:cNvPr id="84" name="Title 3">
              <a:extLst>
                <a:ext uri="{FF2B5EF4-FFF2-40B4-BE49-F238E27FC236}">
                  <a16:creationId xmlns:a16="http://schemas.microsoft.com/office/drawing/2014/main" id="{F6B27260-6407-42CF-800C-7181EE45C7AB}"/>
                </a:ext>
              </a:extLst>
            </p:cNvPr>
            <p:cNvSpPr txBox="1">
              <a:spLocks/>
            </p:cNvSpPr>
            <p:nvPr/>
          </p:nvSpPr>
          <p:spPr>
            <a:xfrm>
              <a:off x="465204" y="4000141"/>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Software-defined networking</a:t>
              </a:r>
              <a:endParaRPr lang="en-US" sz="1020" spc="0">
                <a:ln>
                  <a:noFill/>
                </a:ln>
                <a:solidFill>
                  <a:prstClr val="black"/>
                </a:solidFill>
                <a:latin typeface="Segoe UI Semibold"/>
                <a:cs typeface="Segoe UI Semibold" panose="020B0702040204020203" pitchFamily="34" charset="0"/>
              </a:endParaRPr>
            </a:p>
          </p:txBody>
        </p:sp>
        <p:sp>
          <p:nvSpPr>
            <p:cNvPr id="85" name="Title 3">
              <a:extLst>
                <a:ext uri="{FF2B5EF4-FFF2-40B4-BE49-F238E27FC236}">
                  <a16:creationId xmlns:a16="http://schemas.microsoft.com/office/drawing/2014/main" id="{1EA78D48-4778-4A03-9C26-ED3631AE5171}"/>
                </a:ext>
              </a:extLst>
            </p:cNvPr>
            <p:cNvSpPr txBox="1">
              <a:spLocks/>
            </p:cNvSpPr>
            <p:nvPr/>
          </p:nvSpPr>
          <p:spPr>
            <a:xfrm>
              <a:off x="465204" y="4227852"/>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server/system administration</a:t>
              </a:r>
              <a:endParaRPr lang="en-US" sz="1020" spc="0">
                <a:ln>
                  <a:noFill/>
                </a:ln>
                <a:solidFill>
                  <a:prstClr val="black"/>
                </a:solidFill>
                <a:latin typeface="Segoe UI Semibold"/>
                <a:cs typeface="Segoe UI Semibold" panose="020B0702040204020203" pitchFamily="34" charset="0"/>
              </a:endParaRPr>
            </a:p>
          </p:txBody>
        </p:sp>
        <p:sp>
          <p:nvSpPr>
            <p:cNvPr id="86" name="Title 3">
              <a:extLst>
                <a:ext uri="{FF2B5EF4-FFF2-40B4-BE49-F238E27FC236}">
                  <a16:creationId xmlns:a16="http://schemas.microsoft.com/office/drawing/2014/main" id="{1407A5B3-198D-4D9D-9FB5-E76834E35000}"/>
                </a:ext>
              </a:extLst>
            </p:cNvPr>
            <p:cNvSpPr txBox="1">
              <a:spLocks/>
            </p:cNvSpPr>
            <p:nvPr/>
          </p:nvSpPr>
          <p:spPr>
            <a:xfrm>
              <a:off x="465204" y="4455563"/>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storage administration</a:t>
              </a:r>
              <a:endParaRPr lang="en-US" sz="1020" spc="0">
                <a:ln>
                  <a:noFill/>
                </a:ln>
                <a:solidFill>
                  <a:prstClr val="black"/>
                </a:solidFill>
                <a:latin typeface="Segoe UI Semibold"/>
                <a:cs typeface="Segoe UI Semibold" panose="020B0702040204020203" pitchFamily="34" charset="0"/>
              </a:endParaRPr>
            </a:p>
          </p:txBody>
        </p:sp>
        <p:sp>
          <p:nvSpPr>
            <p:cNvPr id="87" name="Title 3">
              <a:extLst>
                <a:ext uri="{FF2B5EF4-FFF2-40B4-BE49-F238E27FC236}">
                  <a16:creationId xmlns:a16="http://schemas.microsoft.com/office/drawing/2014/main" id="{55254949-D8C1-47FF-88BE-CAD17C7A9F78}"/>
                </a:ext>
              </a:extLst>
            </p:cNvPr>
            <p:cNvSpPr txBox="1">
              <a:spLocks/>
            </p:cNvSpPr>
            <p:nvPr/>
          </p:nvSpPr>
          <p:spPr>
            <a:xfrm>
              <a:off x="465204" y="4683274"/>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provider management</a:t>
              </a:r>
              <a:endParaRPr lang="en-US" sz="1020" spc="0">
                <a:ln>
                  <a:noFill/>
                </a:ln>
                <a:solidFill>
                  <a:prstClr val="black"/>
                </a:solidFill>
                <a:latin typeface="Segoe UI Semibold"/>
                <a:cs typeface="Segoe UI Semibold" panose="020B0702040204020203" pitchFamily="34" charset="0"/>
              </a:endParaRPr>
            </a:p>
          </p:txBody>
        </p:sp>
        <p:sp>
          <p:nvSpPr>
            <p:cNvPr id="95" name="Rectangle 94">
              <a:extLst>
                <a:ext uri="{FF2B5EF4-FFF2-40B4-BE49-F238E27FC236}">
                  <a16:creationId xmlns:a16="http://schemas.microsoft.com/office/drawing/2014/main" id="{2A1DFFFD-B901-4886-B0C4-2DE9ADCD354D}"/>
                </a:ext>
              </a:extLst>
            </p:cNvPr>
            <p:cNvSpPr/>
            <p:nvPr/>
          </p:nvSpPr>
          <p:spPr bwMode="auto">
            <a:xfrm>
              <a:off x="2798830" y="4066994"/>
              <a:ext cx="1160780"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0" name="Rectangle 109">
              <a:extLst>
                <a:ext uri="{FF2B5EF4-FFF2-40B4-BE49-F238E27FC236}">
                  <a16:creationId xmlns:a16="http://schemas.microsoft.com/office/drawing/2014/main" id="{C619D6A8-8D97-4091-9413-5D6A04415E33}"/>
                </a:ext>
              </a:extLst>
            </p:cNvPr>
            <p:cNvSpPr/>
            <p:nvPr/>
          </p:nvSpPr>
          <p:spPr bwMode="auto">
            <a:xfrm>
              <a:off x="2798830" y="4291821"/>
              <a:ext cx="1047575"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4" name="Rectangle 113">
              <a:extLst>
                <a:ext uri="{FF2B5EF4-FFF2-40B4-BE49-F238E27FC236}">
                  <a16:creationId xmlns:a16="http://schemas.microsoft.com/office/drawing/2014/main" id="{1743F5C1-90BF-4C9C-936E-5EAD6EAC3FF7}"/>
                </a:ext>
              </a:extLst>
            </p:cNvPr>
            <p:cNvSpPr/>
            <p:nvPr/>
          </p:nvSpPr>
          <p:spPr bwMode="auto">
            <a:xfrm>
              <a:off x="2798831" y="4529160"/>
              <a:ext cx="995355"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5" name="Rectangle 114">
              <a:extLst>
                <a:ext uri="{FF2B5EF4-FFF2-40B4-BE49-F238E27FC236}">
                  <a16:creationId xmlns:a16="http://schemas.microsoft.com/office/drawing/2014/main" id="{D53C48A6-D005-4CB5-9CF4-FCED864F0A0F}"/>
                </a:ext>
              </a:extLst>
            </p:cNvPr>
            <p:cNvSpPr/>
            <p:nvPr/>
          </p:nvSpPr>
          <p:spPr bwMode="auto">
            <a:xfrm>
              <a:off x="2798830" y="4795626"/>
              <a:ext cx="975452"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23" name="Title 3">
              <a:extLst>
                <a:ext uri="{FF2B5EF4-FFF2-40B4-BE49-F238E27FC236}">
                  <a16:creationId xmlns:a16="http://schemas.microsoft.com/office/drawing/2014/main" id="{39BA9A81-1707-4444-84B9-2574E168C4FB}"/>
                </a:ext>
              </a:extLst>
            </p:cNvPr>
            <p:cNvSpPr txBox="1">
              <a:spLocks/>
            </p:cNvSpPr>
            <p:nvPr/>
          </p:nvSpPr>
          <p:spPr>
            <a:xfrm>
              <a:off x="4019632" y="3987212"/>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25%</a:t>
              </a:r>
              <a:endParaRPr lang="en-US" sz="918" spc="0">
                <a:ln>
                  <a:noFill/>
                </a:ln>
                <a:solidFill>
                  <a:srgbClr val="FFFFFF">
                    <a:lumMod val="65000"/>
                  </a:srgbClr>
                </a:solidFill>
                <a:latin typeface="Segoe UI Semibold"/>
                <a:cs typeface="Segoe UI Semibold" panose="020B0702040204020203" pitchFamily="34" charset="0"/>
              </a:endParaRPr>
            </a:p>
          </p:txBody>
        </p:sp>
        <p:sp>
          <p:nvSpPr>
            <p:cNvPr id="124" name="Title 3">
              <a:extLst>
                <a:ext uri="{FF2B5EF4-FFF2-40B4-BE49-F238E27FC236}">
                  <a16:creationId xmlns:a16="http://schemas.microsoft.com/office/drawing/2014/main" id="{87FA180D-AF56-4239-AD34-10DF0A1E126E}"/>
                </a:ext>
              </a:extLst>
            </p:cNvPr>
            <p:cNvSpPr txBox="1">
              <a:spLocks/>
            </p:cNvSpPr>
            <p:nvPr/>
          </p:nvSpPr>
          <p:spPr>
            <a:xfrm>
              <a:off x="3914209" y="4229501"/>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21%</a:t>
              </a:r>
              <a:endParaRPr lang="en-US" sz="918" spc="0">
                <a:ln>
                  <a:noFill/>
                </a:ln>
                <a:solidFill>
                  <a:srgbClr val="FFFFFF">
                    <a:lumMod val="65000"/>
                  </a:srgbClr>
                </a:solidFill>
                <a:latin typeface="Segoe UI Semibold"/>
                <a:cs typeface="Segoe UI Semibold" panose="020B0702040204020203" pitchFamily="34" charset="0"/>
              </a:endParaRPr>
            </a:p>
          </p:txBody>
        </p:sp>
        <p:sp>
          <p:nvSpPr>
            <p:cNvPr id="125" name="Title 3">
              <a:extLst>
                <a:ext uri="{FF2B5EF4-FFF2-40B4-BE49-F238E27FC236}">
                  <a16:creationId xmlns:a16="http://schemas.microsoft.com/office/drawing/2014/main" id="{DBAA5D6C-F218-4207-85A1-DA398341DF5C}"/>
                </a:ext>
              </a:extLst>
            </p:cNvPr>
            <p:cNvSpPr txBox="1">
              <a:spLocks/>
            </p:cNvSpPr>
            <p:nvPr/>
          </p:nvSpPr>
          <p:spPr>
            <a:xfrm>
              <a:off x="3889730" y="4449922"/>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20%</a:t>
              </a:r>
              <a:endParaRPr lang="en-US" sz="918" spc="0">
                <a:ln>
                  <a:noFill/>
                </a:ln>
                <a:solidFill>
                  <a:srgbClr val="FFFFFF">
                    <a:lumMod val="65000"/>
                  </a:srgbClr>
                </a:solidFill>
                <a:latin typeface="Segoe UI Semibold"/>
                <a:cs typeface="Segoe UI Semibold" panose="020B0702040204020203" pitchFamily="34" charset="0"/>
              </a:endParaRPr>
            </a:p>
          </p:txBody>
        </p:sp>
        <p:sp>
          <p:nvSpPr>
            <p:cNvPr id="126" name="Title 3">
              <a:extLst>
                <a:ext uri="{FF2B5EF4-FFF2-40B4-BE49-F238E27FC236}">
                  <a16:creationId xmlns:a16="http://schemas.microsoft.com/office/drawing/2014/main" id="{65AFFB7D-F088-4B40-BEB6-76D91B147617}"/>
                </a:ext>
              </a:extLst>
            </p:cNvPr>
            <p:cNvSpPr txBox="1">
              <a:spLocks/>
            </p:cNvSpPr>
            <p:nvPr/>
          </p:nvSpPr>
          <p:spPr>
            <a:xfrm>
              <a:off x="3813751" y="4723166"/>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19%</a:t>
              </a:r>
              <a:endParaRPr lang="en-US" sz="918" spc="0">
                <a:ln>
                  <a:noFill/>
                </a:ln>
                <a:solidFill>
                  <a:srgbClr val="FFFFFF">
                    <a:lumMod val="65000"/>
                  </a:srgbClr>
                </a:solidFill>
                <a:latin typeface="Segoe UI Semibold"/>
                <a:cs typeface="Segoe UI Semibold" panose="020B0702040204020203" pitchFamily="34" charset="0"/>
              </a:endParaRPr>
            </a:p>
          </p:txBody>
        </p:sp>
        <p:sp>
          <p:nvSpPr>
            <p:cNvPr id="127" name="Title 3">
              <a:extLst>
                <a:ext uri="{FF2B5EF4-FFF2-40B4-BE49-F238E27FC236}">
                  <a16:creationId xmlns:a16="http://schemas.microsoft.com/office/drawing/2014/main" id="{C797CF0E-07EF-4C59-A186-D6CA55076767}"/>
                </a:ext>
              </a:extLst>
            </p:cNvPr>
            <p:cNvSpPr txBox="1">
              <a:spLocks/>
            </p:cNvSpPr>
            <p:nvPr/>
          </p:nvSpPr>
          <p:spPr>
            <a:xfrm>
              <a:off x="2801621" y="3621720"/>
              <a:ext cx="2065020"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panose="020B0702040204020203" pitchFamily="34" charset="0"/>
                  <a:cs typeface="Segoe UI Semibold" panose="020B0702040204020203" pitchFamily="34" charset="0"/>
                </a:rPr>
                <a:t>Operations</a:t>
              </a:r>
              <a:endParaRPr lang="en-US" sz="816" spc="0">
                <a:ln>
                  <a:noFill/>
                </a:ln>
                <a:solidFill>
                  <a:srgbClr val="FFFFFF">
                    <a:lumMod val="65000"/>
                  </a:srgbClr>
                </a:solidFill>
                <a:latin typeface="Segoe UI Semilight"/>
                <a:cs typeface="Segoe UI Semibold" panose="020B0702040204020203" pitchFamily="34" charset="0"/>
              </a:endParaRPr>
            </a:p>
          </p:txBody>
        </p:sp>
        <p:sp>
          <p:nvSpPr>
            <p:cNvPr id="70" name="Title 3">
              <a:extLst>
                <a:ext uri="{FF2B5EF4-FFF2-40B4-BE49-F238E27FC236}">
                  <a16:creationId xmlns:a16="http://schemas.microsoft.com/office/drawing/2014/main" id="{D168644C-4E11-4C8E-8E17-9B5EC4CCA911}"/>
                </a:ext>
              </a:extLst>
            </p:cNvPr>
            <p:cNvSpPr txBox="1">
              <a:spLocks/>
            </p:cNvSpPr>
            <p:nvPr/>
          </p:nvSpPr>
          <p:spPr>
            <a:xfrm>
              <a:off x="465204" y="4910987"/>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OpenStack</a:t>
              </a:r>
              <a:endParaRPr lang="en-US" sz="1020" spc="0">
                <a:ln>
                  <a:noFill/>
                </a:ln>
                <a:solidFill>
                  <a:prstClr val="black"/>
                </a:solidFill>
                <a:latin typeface="Segoe UI Semibold"/>
                <a:cs typeface="Segoe UI Semibold" panose="020B0702040204020203" pitchFamily="34" charset="0"/>
              </a:endParaRPr>
            </a:p>
          </p:txBody>
        </p:sp>
        <p:sp>
          <p:nvSpPr>
            <p:cNvPr id="71" name="Rectangle 70">
              <a:extLst>
                <a:ext uri="{FF2B5EF4-FFF2-40B4-BE49-F238E27FC236}">
                  <a16:creationId xmlns:a16="http://schemas.microsoft.com/office/drawing/2014/main" id="{86D2082A-8D61-4BF1-9DD6-8BDF56D3DA76}"/>
                </a:ext>
              </a:extLst>
            </p:cNvPr>
            <p:cNvSpPr/>
            <p:nvPr/>
          </p:nvSpPr>
          <p:spPr bwMode="auto">
            <a:xfrm>
              <a:off x="2798829" y="5016925"/>
              <a:ext cx="822767"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72" name="Title 3">
              <a:extLst>
                <a:ext uri="{FF2B5EF4-FFF2-40B4-BE49-F238E27FC236}">
                  <a16:creationId xmlns:a16="http://schemas.microsoft.com/office/drawing/2014/main" id="{EE81CFB4-EF96-4BC3-9CC4-6F4FB3502258}"/>
                </a:ext>
              </a:extLst>
            </p:cNvPr>
            <p:cNvSpPr txBox="1">
              <a:spLocks/>
            </p:cNvSpPr>
            <p:nvPr/>
          </p:nvSpPr>
          <p:spPr>
            <a:xfrm>
              <a:off x="3813751" y="4944465"/>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13%</a:t>
              </a:r>
              <a:endParaRPr lang="en-US" sz="918" spc="0">
                <a:ln>
                  <a:noFill/>
                </a:ln>
                <a:solidFill>
                  <a:srgbClr val="FFFFFF">
                    <a:lumMod val="65000"/>
                  </a:srgbClr>
                </a:solidFill>
                <a:latin typeface="Segoe UI Semibold"/>
                <a:cs typeface="Segoe UI Semibold" panose="020B0702040204020203" pitchFamily="34" charset="0"/>
              </a:endParaRPr>
            </a:p>
          </p:txBody>
        </p:sp>
        <p:sp>
          <p:nvSpPr>
            <p:cNvPr id="73" name="Title 3">
              <a:extLst>
                <a:ext uri="{FF2B5EF4-FFF2-40B4-BE49-F238E27FC236}">
                  <a16:creationId xmlns:a16="http://schemas.microsoft.com/office/drawing/2014/main" id="{9883D670-9593-4C82-9EE8-FE92AF368EA3}"/>
                </a:ext>
              </a:extLst>
            </p:cNvPr>
            <p:cNvSpPr txBox="1">
              <a:spLocks/>
            </p:cNvSpPr>
            <p:nvPr/>
          </p:nvSpPr>
          <p:spPr>
            <a:xfrm>
              <a:off x="465204" y="5392823"/>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provider management</a:t>
              </a:r>
              <a:endParaRPr lang="en-US" sz="1020" spc="0">
                <a:ln>
                  <a:noFill/>
                </a:ln>
                <a:solidFill>
                  <a:prstClr val="black"/>
                </a:solidFill>
                <a:latin typeface="Segoe UI Semibold"/>
                <a:cs typeface="Segoe UI Semibold" panose="020B0702040204020203" pitchFamily="34" charset="0"/>
              </a:endParaRPr>
            </a:p>
          </p:txBody>
        </p:sp>
        <p:sp>
          <p:nvSpPr>
            <p:cNvPr id="76" name="Title 3">
              <a:extLst>
                <a:ext uri="{FF2B5EF4-FFF2-40B4-BE49-F238E27FC236}">
                  <a16:creationId xmlns:a16="http://schemas.microsoft.com/office/drawing/2014/main" id="{5DF5A11E-70B7-4C09-9FC5-7E3752E4AAC4}"/>
                </a:ext>
              </a:extLst>
            </p:cNvPr>
            <p:cNvSpPr txBox="1">
              <a:spLocks/>
            </p:cNvSpPr>
            <p:nvPr/>
          </p:nvSpPr>
          <p:spPr>
            <a:xfrm>
              <a:off x="465204" y="5624904"/>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OpenStack</a:t>
              </a:r>
              <a:endParaRPr lang="en-US" sz="1020" spc="0">
                <a:ln>
                  <a:noFill/>
                </a:ln>
                <a:solidFill>
                  <a:prstClr val="black"/>
                </a:solidFill>
                <a:latin typeface="Segoe UI Semibold"/>
                <a:cs typeface="Segoe UI Semibold" panose="020B0702040204020203" pitchFamily="34" charset="0"/>
              </a:endParaRPr>
            </a:p>
          </p:txBody>
        </p:sp>
        <p:sp>
          <p:nvSpPr>
            <p:cNvPr id="77" name="Rectangle 76">
              <a:extLst>
                <a:ext uri="{FF2B5EF4-FFF2-40B4-BE49-F238E27FC236}">
                  <a16:creationId xmlns:a16="http://schemas.microsoft.com/office/drawing/2014/main" id="{04EAEB46-BA06-4EE0-8D9A-404D8919B3F6}"/>
                </a:ext>
              </a:extLst>
            </p:cNvPr>
            <p:cNvSpPr/>
            <p:nvPr/>
          </p:nvSpPr>
          <p:spPr bwMode="auto">
            <a:xfrm>
              <a:off x="2798829" y="5708050"/>
              <a:ext cx="995357" cy="45719"/>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78" name="Title 3">
              <a:extLst>
                <a:ext uri="{FF2B5EF4-FFF2-40B4-BE49-F238E27FC236}">
                  <a16:creationId xmlns:a16="http://schemas.microsoft.com/office/drawing/2014/main" id="{8CE37083-5221-4BC2-B271-E82139EC46B3}"/>
                </a:ext>
              </a:extLst>
            </p:cNvPr>
            <p:cNvSpPr txBox="1">
              <a:spLocks/>
            </p:cNvSpPr>
            <p:nvPr/>
          </p:nvSpPr>
          <p:spPr>
            <a:xfrm>
              <a:off x="3846406" y="5635589"/>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50000"/>
                    </a:srgbClr>
                  </a:solidFill>
                  <a:latin typeface="Segoe UI Semibold"/>
                  <a:cs typeface="Segoe UI Semibold" panose="020B0702040204020203" pitchFamily="34" charset="0"/>
                </a:rPr>
                <a:t>23%</a:t>
              </a:r>
              <a:endParaRPr lang="en-US" sz="918" spc="0">
                <a:ln>
                  <a:noFill/>
                </a:ln>
                <a:solidFill>
                  <a:srgbClr val="FFFFFF">
                    <a:lumMod val="50000"/>
                  </a:srgbClr>
                </a:solidFill>
                <a:latin typeface="Segoe UI Semibold"/>
                <a:cs typeface="Segoe UI Semibold" panose="020B0702040204020203" pitchFamily="34" charset="0"/>
              </a:endParaRPr>
            </a:p>
          </p:txBody>
        </p:sp>
        <p:sp>
          <p:nvSpPr>
            <p:cNvPr id="80" name="Title 3">
              <a:extLst>
                <a:ext uri="{FF2B5EF4-FFF2-40B4-BE49-F238E27FC236}">
                  <a16:creationId xmlns:a16="http://schemas.microsoft.com/office/drawing/2014/main" id="{D989998A-011C-469E-848C-166C95FFD55D}"/>
                </a:ext>
              </a:extLst>
            </p:cNvPr>
            <p:cNvSpPr txBox="1">
              <a:spLocks/>
            </p:cNvSpPr>
            <p:nvPr/>
          </p:nvSpPr>
          <p:spPr>
            <a:xfrm>
              <a:off x="2801621" y="5269632"/>
              <a:ext cx="2065020"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50000"/>
                    </a:srgbClr>
                  </a:solidFill>
                  <a:latin typeface="Segoe UI Semibold" panose="020B0702040204020203" pitchFamily="34" charset="0"/>
                  <a:cs typeface="Segoe UI Semibold" panose="020B0702040204020203" pitchFamily="34" charset="0"/>
                </a:rPr>
                <a:t>Security</a:t>
              </a:r>
              <a:endParaRPr lang="en-US" sz="816" spc="0">
                <a:ln>
                  <a:noFill/>
                </a:ln>
                <a:solidFill>
                  <a:srgbClr val="FFFFFF">
                    <a:lumMod val="50000"/>
                  </a:srgbClr>
                </a:solidFill>
                <a:latin typeface="Segoe UI Semilight"/>
                <a:cs typeface="Segoe UI Semibold" panose="020B0702040204020203" pitchFamily="34" charset="0"/>
              </a:endParaRPr>
            </a:p>
          </p:txBody>
        </p:sp>
        <p:grpSp>
          <p:nvGrpSpPr>
            <p:cNvPr id="8" name="Group 7">
              <a:extLst>
                <a:ext uri="{FF2B5EF4-FFF2-40B4-BE49-F238E27FC236}">
                  <a16:creationId xmlns:a16="http://schemas.microsoft.com/office/drawing/2014/main" id="{356AEF0C-E784-4248-9237-5233B8971D7C}"/>
                </a:ext>
              </a:extLst>
            </p:cNvPr>
            <p:cNvGrpSpPr/>
            <p:nvPr/>
          </p:nvGrpSpPr>
          <p:grpSpPr>
            <a:xfrm>
              <a:off x="465204" y="2016242"/>
              <a:ext cx="4854784" cy="1411244"/>
              <a:chOff x="465204" y="2136892"/>
              <a:chExt cx="4854784" cy="1411244"/>
            </a:xfrm>
          </p:grpSpPr>
          <p:sp>
            <p:nvSpPr>
              <p:cNvPr id="56" name="Rectangle 55">
                <a:extLst>
                  <a:ext uri="{FF2B5EF4-FFF2-40B4-BE49-F238E27FC236}">
                    <a16:creationId xmlns:a16="http://schemas.microsoft.com/office/drawing/2014/main" id="{8DFF0367-C332-4DDF-B10E-4FDC48A9B10B}"/>
                  </a:ext>
                </a:extLst>
              </p:cNvPr>
              <p:cNvSpPr/>
              <p:nvPr/>
            </p:nvSpPr>
            <p:spPr bwMode="auto">
              <a:xfrm>
                <a:off x="2798828" y="2357667"/>
                <a:ext cx="2111310" cy="45720"/>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59" name="Title 3">
                <a:extLst>
                  <a:ext uri="{FF2B5EF4-FFF2-40B4-BE49-F238E27FC236}">
                    <a16:creationId xmlns:a16="http://schemas.microsoft.com/office/drawing/2014/main" id="{FC8E3346-5E5E-4E84-934F-24413851099E}"/>
                  </a:ext>
                </a:extLst>
              </p:cNvPr>
              <p:cNvSpPr txBox="1">
                <a:spLocks/>
              </p:cNvSpPr>
              <p:nvPr/>
            </p:nvSpPr>
            <p:spPr>
              <a:xfrm>
                <a:off x="465204" y="2274448"/>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DevOps</a:t>
                </a:r>
                <a:endParaRPr lang="en-US" sz="1020" spc="0">
                  <a:ln>
                    <a:noFill/>
                  </a:ln>
                  <a:solidFill>
                    <a:prstClr val="black"/>
                  </a:solidFill>
                  <a:latin typeface="Segoe UI Semibold"/>
                  <a:cs typeface="Segoe UI Semibold" panose="020B0702040204020203" pitchFamily="34" charset="0"/>
                </a:endParaRPr>
              </a:p>
            </p:txBody>
          </p:sp>
          <p:sp>
            <p:nvSpPr>
              <p:cNvPr id="60" name="Title 3">
                <a:extLst>
                  <a:ext uri="{FF2B5EF4-FFF2-40B4-BE49-F238E27FC236}">
                    <a16:creationId xmlns:a16="http://schemas.microsoft.com/office/drawing/2014/main" id="{43EC8455-A928-412C-9C78-9B6332A31AF1}"/>
                  </a:ext>
                </a:extLst>
              </p:cNvPr>
              <p:cNvSpPr txBox="1">
                <a:spLocks/>
              </p:cNvSpPr>
              <p:nvPr/>
            </p:nvSpPr>
            <p:spPr>
              <a:xfrm>
                <a:off x="465204" y="2494425"/>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architect</a:t>
                </a:r>
                <a:endParaRPr lang="en-US" sz="1020" spc="0">
                  <a:ln>
                    <a:noFill/>
                  </a:ln>
                  <a:solidFill>
                    <a:prstClr val="black"/>
                  </a:solidFill>
                  <a:latin typeface="Segoe UI Semibold"/>
                  <a:cs typeface="Segoe UI Semibold" panose="020B0702040204020203" pitchFamily="34" charset="0"/>
                </a:endParaRPr>
              </a:p>
            </p:txBody>
          </p:sp>
          <p:sp>
            <p:nvSpPr>
              <p:cNvPr id="61" name="Title 3">
                <a:extLst>
                  <a:ext uri="{FF2B5EF4-FFF2-40B4-BE49-F238E27FC236}">
                    <a16:creationId xmlns:a16="http://schemas.microsoft.com/office/drawing/2014/main" id="{AEC10D36-AE34-42B8-8273-C5801196CDE1}"/>
                  </a:ext>
                </a:extLst>
              </p:cNvPr>
              <p:cNvSpPr txBox="1">
                <a:spLocks/>
              </p:cNvSpPr>
              <p:nvPr/>
            </p:nvSpPr>
            <p:spPr>
              <a:xfrm>
                <a:off x="465204" y="2714402"/>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 management/orchestration</a:t>
                </a:r>
                <a:endParaRPr lang="en-US" sz="1020" spc="0">
                  <a:ln>
                    <a:noFill/>
                  </a:ln>
                  <a:solidFill>
                    <a:prstClr val="black"/>
                  </a:solidFill>
                  <a:latin typeface="Segoe UI Semibold"/>
                  <a:cs typeface="Segoe UI Semibold" panose="020B0702040204020203" pitchFamily="34" charset="0"/>
                </a:endParaRPr>
              </a:p>
            </p:txBody>
          </p:sp>
          <p:sp>
            <p:nvSpPr>
              <p:cNvPr id="62" name="Title 3">
                <a:extLst>
                  <a:ext uri="{FF2B5EF4-FFF2-40B4-BE49-F238E27FC236}">
                    <a16:creationId xmlns:a16="http://schemas.microsoft.com/office/drawing/2014/main" id="{B6ADAD3E-30D8-4B09-9238-CBF04E2A548F}"/>
                  </a:ext>
                </a:extLst>
              </p:cNvPr>
              <p:cNvSpPr txBox="1">
                <a:spLocks/>
              </p:cNvSpPr>
              <p:nvPr/>
            </p:nvSpPr>
            <p:spPr>
              <a:xfrm>
                <a:off x="465204" y="2934379"/>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ln>
                      <a:noFill/>
                    </a:ln>
                    <a:solidFill>
                      <a:prstClr val="black"/>
                    </a:solidFill>
                    <a:latin typeface="Segoe UI Semibold"/>
                    <a:cs typeface="Segoe UI Semibold" panose="020B0702040204020203" pitchFamily="34" charset="0"/>
                  </a:rPr>
                  <a:t>Machine or deep learning</a:t>
                </a:r>
              </a:p>
            </p:txBody>
          </p:sp>
          <p:sp>
            <p:nvSpPr>
              <p:cNvPr id="82" name="Title 3">
                <a:extLst>
                  <a:ext uri="{FF2B5EF4-FFF2-40B4-BE49-F238E27FC236}">
                    <a16:creationId xmlns:a16="http://schemas.microsoft.com/office/drawing/2014/main" id="{164BF4D1-0443-428A-830A-E50C58683B4D}"/>
                  </a:ext>
                </a:extLst>
              </p:cNvPr>
              <p:cNvSpPr txBox="1">
                <a:spLocks/>
              </p:cNvSpPr>
              <p:nvPr/>
            </p:nvSpPr>
            <p:spPr>
              <a:xfrm>
                <a:off x="465204" y="3154356"/>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Cloud-native programming</a:t>
                </a:r>
                <a:endParaRPr lang="en-US" sz="1020" spc="0">
                  <a:ln>
                    <a:noFill/>
                  </a:ln>
                  <a:solidFill>
                    <a:prstClr val="black"/>
                  </a:solidFill>
                  <a:latin typeface="Segoe UI Semibold"/>
                  <a:cs typeface="Segoe UI Semibold" panose="020B0702040204020203" pitchFamily="34" charset="0"/>
                </a:endParaRPr>
              </a:p>
            </p:txBody>
          </p:sp>
          <p:sp>
            <p:nvSpPr>
              <p:cNvPr id="93" name="Rectangle 92">
                <a:extLst>
                  <a:ext uri="{FF2B5EF4-FFF2-40B4-BE49-F238E27FC236}">
                    <a16:creationId xmlns:a16="http://schemas.microsoft.com/office/drawing/2014/main" id="{78D1C996-F719-4252-A450-3679B1000040}"/>
                  </a:ext>
                </a:extLst>
              </p:cNvPr>
              <p:cNvSpPr/>
              <p:nvPr/>
            </p:nvSpPr>
            <p:spPr bwMode="auto">
              <a:xfrm>
                <a:off x="2798829" y="3243079"/>
                <a:ext cx="1120792" cy="45720"/>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6" name="Title 3">
                <a:extLst>
                  <a:ext uri="{FF2B5EF4-FFF2-40B4-BE49-F238E27FC236}">
                    <a16:creationId xmlns:a16="http://schemas.microsoft.com/office/drawing/2014/main" id="{DC4288FF-B61D-48C0-825C-558C35F64D57}"/>
                  </a:ext>
                </a:extLst>
              </p:cNvPr>
              <p:cNvSpPr txBox="1">
                <a:spLocks/>
              </p:cNvSpPr>
              <p:nvPr/>
            </p:nvSpPr>
            <p:spPr>
              <a:xfrm>
                <a:off x="4952963" y="2285129"/>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42%</a:t>
                </a:r>
                <a:endParaRPr lang="en-US" sz="918" spc="0">
                  <a:ln>
                    <a:noFill/>
                  </a:ln>
                  <a:solidFill>
                    <a:srgbClr val="0F6FC6"/>
                  </a:solidFill>
                  <a:latin typeface="Segoe UI Semibold"/>
                  <a:cs typeface="Segoe UI Semibold" panose="020B0702040204020203" pitchFamily="34" charset="0"/>
                </a:endParaRPr>
              </a:p>
            </p:txBody>
          </p:sp>
          <p:sp>
            <p:nvSpPr>
              <p:cNvPr id="118" name="Title 3">
                <a:extLst>
                  <a:ext uri="{FF2B5EF4-FFF2-40B4-BE49-F238E27FC236}">
                    <a16:creationId xmlns:a16="http://schemas.microsoft.com/office/drawing/2014/main" id="{7D71C645-5A2E-494E-8510-EDF7002BDB38}"/>
                  </a:ext>
                </a:extLst>
              </p:cNvPr>
              <p:cNvSpPr txBox="1">
                <a:spLocks/>
              </p:cNvSpPr>
              <p:nvPr/>
            </p:nvSpPr>
            <p:spPr>
              <a:xfrm>
                <a:off x="4581175" y="2497140"/>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39%</a:t>
                </a:r>
                <a:endParaRPr lang="en-US" sz="918" spc="0">
                  <a:ln>
                    <a:noFill/>
                  </a:ln>
                  <a:solidFill>
                    <a:srgbClr val="0F6FC6"/>
                  </a:solidFill>
                  <a:latin typeface="Segoe UI Semibold"/>
                  <a:cs typeface="Segoe UI Semibold" panose="020B0702040204020203" pitchFamily="34" charset="0"/>
                </a:endParaRPr>
              </a:p>
            </p:txBody>
          </p:sp>
          <p:sp>
            <p:nvSpPr>
              <p:cNvPr id="119" name="Title 3">
                <a:extLst>
                  <a:ext uri="{FF2B5EF4-FFF2-40B4-BE49-F238E27FC236}">
                    <a16:creationId xmlns:a16="http://schemas.microsoft.com/office/drawing/2014/main" id="{0BE7B2C8-A523-4F13-9094-B1421FCD295C}"/>
                  </a:ext>
                </a:extLst>
              </p:cNvPr>
              <p:cNvSpPr txBox="1">
                <a:spLocks/>
              </p:cNvSpPr>
              <p:nvPr/>
            </p:nvSpPr>
            <p:spPr>
              <a:xfrm>
                <a:off x="4485327" y="2731768"/>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36%</a:t>
                </a:r>
                <a:endParaRPr lang="en-US" sz="918" spc="0">
                  <a:ln>
                    <a:noFill/>
                  </a:ln>
                  <a:solidFill>
                    <a:srgbClr val="0F6FC6"/>
                  </a:solidFill>
                  <a:latin typeface="Segoe UI Semibold"/>
                  <a:cs typeface="Segoe UI Semibold" panose="020B0702040204020203" pitchFamily="34" charset="0"/>
                </a:endParaRPr>
              </a:p>
            </p:txBody>
          </p:sp>
          <p:sp>
            <p:nvSpPr>
              <p:cNvPr id="120" name="Title 3">
                <a:extLst>
                  <a:ext uri="{FF2B5EF4-FFF2-40B4-BE49-F238E27FC236}">
                    <a16:creationId xmlns:a16="http://schemas.microsoft.com/office/drawing/2014/main" id="{7F527833-07B4-41EF-8E53-FF3C77583739}"/>
                  </a:ext>
                </a:extLst>
              </p:cNvPr>
              <p:cNvSpPr txBox="1">
                <a:spLocks/>
              </p:cNvSpPr>
              <p:nvPr/>
            </p:nvSpPr>
            <p:spPr>
              <a:xfrm>
                <a:off x="4097722" y="2960128"/>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24%</a:t>
                </a:r>
                <a:endParaRPr lang="en-US" sz="918" spc="0">
                  <a:ln>
                    <a:noFill/>
                  </a:ln>
                  <a:solidFill>
                    <a:srgbClr val="0F6FC6"/>
                  </a:solidFill>
                  <a:latin typeface="Segoe UI Semibold"/>
                  <a:cs typeface="Segoe UI Semibold" panose="020B0702040204020203" pitchFamily="34" charset="0"/>
                </a:endParaRPr>
              </a:p>
            </p:txBody>
          </p:sp>
          <p:sp>
            <p:nvSpPr>
              <p:cNvPr id="121" name="Title 3">
                <a:extLst>
                  <a:ext uri="{FF2B5EF4-FFF2-40B4-BE49-F238E27FC236}">
                    <a16:creationId xmlns:a16="http://schemas.microsoft.com/office/drawing/2014/main" id="{D1254900-29E9-487E-A355-C0249694ED63}"/>
                  </a:ext>
                </a:extLst>
              </p:cNvPr>
              <p:cNvSpPr txBox="1">
                <a:spLocks/>
              </p:cNvSpPr>
              <p:nvPr/>
            </p:nvSpPr>
            <p:spPr>
              <a:xfrm>
                <a:off x="3959610" y="3200500"/>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22%</a:t>
                </a:r>
                <a:endParaRPr lang="en-US" sz="918" spc="0">
                  <a:ln>
                    <a:noFill/>
                  </a:ln>
                  <a:solidFill>
                    <a:srgbClr val="0F6FC6"/>
                  </a:solidFill>
                  <a:latin typeface="Segoe UI Semibold"/>
                  <a:cs typeface="Segoe UI Semibold" panose="020B0702040204020203" pitchFamily="34" charset="0"/>
                </a:endParaRPr>
              </a:p>
            </p:txBody>
          </p:sp>
          <p:sp>
            <p:nvSpPr>
              <p:cNvPr id="79" name="Title 3">
                <a:extLst>
                  <a:ext uri="{FF2B5EF4-FFF2-40B4-BE49-F238E27FC236}">
                    <a16:creationId xmlns:a16="http://schemas.microsoft.com/office/drawing/2014/main" id="{6038951C-A47D-4CDA-9225-1BAAFA99CFB1}"/>
                  </a:ext>
                </a:extLst>
              </p:cNvPr>
              <p:cNvSpPr txBox="1">
                <a:spLocks/>
              </p:cNvSpPr>
              <p:nvPr/>
            </p:nvSpPr>
            <p:spPr>
              <a:xfrm>
                <a:off x="2801621" y="2136892"/>
                <a:ext cx="2065020"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ln>
                      <a:noFill/>
                    </a:ln>
                    <a:solidFill>
                      <a:srgbClr val="0078D4"/>
                    </a:solidFill>
                    <a:latin typeface="Segoe UI Semibold" panose="020B0702040204020203" pitchFamily="34" charset="0"/>
                    <a:cs typeface="Segoe UI Semibold" panose="020B0702040204020203" pitchFamily="34" charset="0"/>
                  </a:rPr>
                  <a:t>Architecture</a:t>
                </a:r>
                <a:endParaRPr lang="en-US" sz="816" spc="0">
                  <a:ln>
                    <a:noFill/>
                  </a:ln>
                  <a:solidFill>
                    <a:srgbClr val="0078D4"/>
                  </a:solidFill>
                  <a:latin typeface="Segoe UI Semilight"/>
                  <a:cs typeface="Segoe UI Semibold" panose="020B0702040204020203" pitchFamily="34" charset="0"/>
                </a:endParaRPr>
              </a:p>
            </p:txBody>
          </p:sp>
          <p:sp>
            <p:nvSpPr>
              <p:cNvPr id="102" name="Title 3">
                <a:extLst>
                  <a:ext uri="{FF2B5EF4-FFF2-40B4-BE49-F238E27FC236}">
                    <a16:creationId xmlns:a16="http://schemas.microsoft.com/office/drawing/2014/main" id="{D9739D87-4D67-4BE0-99A7-89B890AB70A2}"/>
                  </a:ext>
                </a:extLst>
              </p:cNvPr>
              <p:cNvSpPr txBox="1">
                <a:spLocks/>
              </p:cNvSpPr>
              <p:nvPr/>
            </p:nvSpPr>
            <p:spPr>
              <a:xfrm>
                <a:off x="465204" y="3374331"/>
                <a:ext cx="2147888" cy="170968"/>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algn="r" defTabSz="932563">
                  <a:lnSpc>
                    <a:spcPct val="120000"/>
                  </a:lnSpc>
                  <a:spcBef>
                    <a:spcPts val="0"/>
                  </a:spcBef>
                  <a:spcAft>
                    <a:spcPts val="1224"/>
                  </a:spcAft>
                </a:pPr>
                <a:r>
                  <a:rPr lang="en-US" sz="1020" spc="0">
                    <a:solidFill>
                      <a:prstClr val="black"/>
                    </a:solidFill>
                    <a:latin typeface="Segoe UI Semibold"/>
                    <a:cs typeface="Segoe UI Semibold" panose="020B0702040204020203" pitchFamily="34" charset="0"/>
                  </a:rPr>
                  <a:t>Database administration</a:t>
                </a:r>
                <a:endParaRPr lang="en-US" sz="1020" spc="0">
                  <a:ln>
                    <a:noFill/>
                  </a:ln>
                  <a:solidFill>
                    <a:prstClr val="black"/>
                  </a:solidFill>
                  <a:latin typeface="Segoe UI Semibold"/>
                  <a:cs typeface="Segoe UI Semibold" panose="020B0702040204020203" pitchFamily="34" charset="0"/>
                </a:endParaRPr>
              </a:p>
            </p:txBody>
          </p:sp>
          <p:sp>
            <p:nvSpPr>
              <p:cNvPr id="103" name="Rectangle 102">
                <a:extLst>
                  <a:ext uri="{FF2B5EF4-FFF2-40B4-BE49-F238E27FC236}">
                    <a16:creationId xmlns:a16="http://schemas.microsoft.com/office/drawing/2014/main" id="{91AEF5C5-BCE0-499E-9465-DB75A30316C2}"/>
                  </a:ext>
                </a:extLst>
              </p:cNvPr>
              <p:cNvSpPr/>
              <p:nvPr/>
            </p:nvSpPr>
            <p:spPr bwMode="auto">
              <a:xfrm>
                <a:off x="2798829" y="3464434"/>
                <a:ext cx="1014922" cy="45719"/>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04" name="Title 3">
                <a:extLst>
                  <a:ext uri="{FF2B5EF4-FFF2-40B4-BE49-F238E27FC236}">
                    <a16:creationId xmlns:a16="http://schemas.microsoft.com/office/drawing/2014/main" id="{FA29E70A-0E17-4942-9F99-39744430DEB2}"/>
                  </a:ext>
                </a:extLst>
              </p:cNvPr>
              <p:cNvSpPr txBox="1">
                <a:spLocks/>
              </p:cNvSpPr>
              <p:nvPr/>
            </p:nvSpPr>
            <p:spPr>
              <a:xfrm>
                <a:off x="3854483" y="3394289"/>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0F6FC6"/>
                    </a:solidFill>
                    <a:latin typeface="Segoe UI Semibold"/>
                    <a:cs typeface="Segoe UI Semibold" panose="020B0702040204020203" pitchFamily="34" charset="0"/>
                  </a:rPr>
                  <a:t>16%</a:t>
                </a:r>
                <a:endParaRPr lang="en-US" sz="918" spc="0">
                  <a:ln>
                    <a:noFill/>
                  </a:ln>
                  <a:solidFill>
                    <a:srgbClr val="0F6FC6"/>
                  </a:solidFill>
                  <a:latin typeface="Segoe UI Semibold"/>
                  <a:cs typeface="Segoe UI Semibold" panose="020B0702040204020203" pitchFamily="34" charset="0"/>
                </a:endParaRPr>
              </a:p>
            </p:txBody>
          </p:sp>
          <p:sp>
            <p:nvSpPr>
              <p:cNvPr id="105" name="Rectangle 104">
                <a:extLst>
                  <a:ext uri="{FF2B5EF4-FFF2-40B4-BE49-F238E27FC236}">
                    <a16:creationId xmlns:a16="http://schemas.microsoft.com/office/drawing/2014/main" id="{9E3D2C8C-62BA-497E-9A60-54E9C0548803}"/>
                  </a:ext>
                </a:extLst>
              </p:cNvPr>
              <p:cNvSpPr/>
              <p:nvPr/>
            </p:nvSpPr>
            <p:spPr bwMode="auto">
              <a:xfrm>
                <a:off x="2798828" y="2579020"/>
                <a:ext cx="1739835" cy="45720"/>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09" name="Rectangle 108">
                <a:extLst>
                  <a:ext uri="{FF2B5EF4-FFF2-40B4-BE49-F238E27FC236}">
                    <a16:creationId xmlns:a16="http://schemas.microsoft.com/office/drawing/2014/main" id="{98C61CA3-A0D0-4178-86DE-59CFE51ECB41}"/>
                  </a:ext>
                </a:extLst>
              </p:cNvPr>
              <p:cNvSpPr/>
              <p:nvPr/>
            </p:nvSpPr>
            <p:spPr bwMode="auto">
              <a:xfrm>
                <a:off x="2798829" y="2800373"/>
                <a:ext cx="1639822" cy="45720"/>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1" name="Rectangle 110">
                <a:extLst>
                  <a:ext uri="{FF2B5EF4-FFF2-40B4-BE49-F238E27FC236}">
                    <a16:creationId xmlns:a16="http://schemas.microsoft.com/office/drawing/2014/main" id="{8D63574D-F758-4AC3-A309-B3A9D61F81C4}"/>
                  </a:ext>
                </a:extLst>
              </p:cNvPr>
              <p:cNvSpPr/>
              <p:nvPr/>
            </p:nvSpPr>
            <p:spPr bwMode="auto">
              <a:xfrm>
                <a:off x="2798829" y="3021726"/>
                <a:ext cx="1249296" cy="45720"/>
              </a:xfrm>
              <a:prstGeom prst="rect">
                <a:avLst/>
              </a:pr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grpSp>
        <p:sp>
          <p:nvSpPr>
            <p:cNvPr id="112" name="Rectangle 111">
              <a:extLst>
                <a:ext uri="{FF2B5EF4-FFF2-40B4-BE49-F238E27FC236}">
                  <a16:creationId xmlns:a16="http://schemas.microsoft.com/office/drawing/2014/main" id="{B2CB36E1-2B26-4EAD-8E26-0B6CF4063083}"/>
                </a:ext>
              </a:extLst>
            </p:cNvPr>
            <p:cNvSpPr/>
            <p:nvPr/>
          </p:nvSpPr>
          <p:spPr bwMode="auto">
            <a:xfrm>
              <a:off x="2798828" y="3846189"/>
              <a:ext cx="2166078" cy="4572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73">
                <a:solidFill>
                  <a:srgbClr val="0F6FC6"/>
                </a:solidFill>
                <a:latin typeface="Segoe UI" pitchFamily="34" charset="0"/>
                <a:ea typeface="Segoe UI" pitchFamily="34" charset="0"/>
                <a:cs typeface="Segoe UI" pitchFamily="34" charset="0"/>
              </a:endParaRPr>
            </a:p>
          </p:txBody>
        </p:sp>
        <p:sp>
          <p:nvSpPr>
            <p:cNvPr id="113" name="Title 3">
              <a:extLst>
                <a:ext uri="{FF2B5EF4-FFF2-40B4-BE49-F238E27FC236}">
                  <a16:creationId xmlns:a16="http://schemas.microsoft.com/office/drawing/2014/main" id="{1D9E8AF5-BFA4-449B-ACB2-923513164B61}"/>
                </a:ext>
              </a:extLst>
            </p:cNvPr>
            <p:cNvSpPr txBox="1">
              <a:spLocks/>
            </p:cNvSpPr>
            <p:nvPr/>
          </p:nvSpPr>
          <p:spPr>
            <a:xfrm>
              <a:off x="5017743" y="3773650"/>
              <a:ext cx="367025" cy="153847"/>
            </a:xfrm>
            <a:prstGeom prst="rect">
              <a:avLst/>
            </a:prstGeom>
          </p:spPr>
          <p:txBody>
            <a:bodyPr vert="horz" wrap="square" lIns="0" tIns="0" rIns="0" bIns="0" rtlCol="0" anchor="t">
              <a:spAutoFit/>
            </a:bodyPr>
            <a:lstStyle>
              <a:lvl1pPr algn="l" defTabSz="932742" rtl="0" eaLnBrk="1" latinLnBrk="0" hangingPunct="1">
                <a:lnSpc>
                  <a:spcPts val="3200"/>
                </a:lnSpc>
                <a:spcBef>
                  <a:spcPct val="0"/>
                </a:spcBef>
                <a:buNone/>
                <a:defRPr lang="en-US" sz="2800" b="0" strike="noStrike" kern="1200" cap="none" spc="-150" baseline="0">
                  <a:ln w="3175">
                    <a:noFill/>
                  </a:ln>
                  <a:solidFill>
                    <a:srgbClr val="2F2F2F"/>
                  </a:solidFill>
                  <a:effectLst/>
                  <a:latin typeface="+mj-lt"/>
                  <a:ea typeface="+mn-ea"/>
                  <a:cs typeface="Segoe UI" pitchFamily="34" charset="0"/>
                </a:defRPr>
              </a:lvl1pPr>
            </a:lstStyle>
            <a:p>
              <a:pPr defTabSz="932563">
                <a:lnSpc>
                  <a:spcPct val="120000"/>
                </a:lnSpc>
                <a:spcBef>
                  <a:spcPts val="0"/>
                </a:spcBef>
                <a:spcAft>
                  <a:spcPts val="1224"/>
                </a:spcAft>
              </a:pPr>
              <a:r>
                <a:rPr lang="en-US" sz="918" spc="0">
                  <a:solidFill>
                    <a:srgbClr val="FFFFFF">
                      <a:lumMod val="65000"/>
                    </a:srgbClr>
                  </a:solidFill>
                  <a:latin typeface="Segoe UI Semibold"/>
                  <a:cs typeface="Segoe UI Semibold" panose="020B0702040204020203" pitchFamily="34" charset="0"/>
                </a:rPr>
                <a:t>43%</a:t>
              </a:r>
              <a:endParaRPr lang="en-US" sz="918" spc="0">
                <a:ln>
                  <a:noFill/>
                </a:ln>
                <a:solidFill>
                  <a:srgbClr val="FFFFFF">
                    <a:lumMod val="65000"/>
                  </a:srgbClr>
                </a:solidFill>
                <a:latin typeface="Segoe UI Semibold"/>
                <a:cs typeface="Segoe UI Semibold" panose="020B0702040204020203" pitchFamily="34" charset="0"/>
              </a:endParaRPr>
            </a:p>
          </p:txBody>
        </p:sp>
      </p:grpSp>
      <p:sp>
        <p:nvSpPr>
          <p:cNvPr id="65" name="Title 4">
            <a:extLst>
              <a:ext uri="{FF2B5EF4-FFF2-40B4-BE49-F238E27FC236}">
                <a16:creationId xmlns:a16="http://schemas.microsoft.com/office/drawing/2014/main" id="{2B678A2C-3658-4102-A43A-43462F6150E4}"/>
              </a:ext>
            </a:extLst>
          </p:cNvPr>
          <p:cNvSpPr txBox="1">
            <a:spLocks/>
          </p:cNvSpPr>
          <p:nvPr/>
        </p:nvSpPr>
        <p:spPr>
          <a:xfrm>
            <a:off x="408812" y="431317"/>
            <a:ext cx="12150039" cy="661344"/>
          </a:xfrm>
          <a:prstGeom prst="rect">
            <a:avLst/>
          </a:prstGeom>
        </p:spPr>
        <p:txBody>
          <a:bodyPr anchor="t"/>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defTabSz="932563">
              <a:defRPr/>
            </a:pPr>
            <a:r>
              <a:rPr lang="en-US" sz="3198" spc="-150">
                <a:solidFill>
                  <a:srgbClr val="000000"/>
                </a:solidFill>
                <a:latin typeface="Segoe UI Semibold"/>
                <a:cs typeface="Segoe UI" pitchFamily="34" charset="0"/>
              </a:rPr>
              <a:t>Customer demands </a:t>
            </a:r>
            <a:br>
              <a:rPr lang="en-US" sz="3198" spc="-150">
                <a:solidFill>
                  <a:srgbClr val="000000"/>
                </a:solidFill>
                <a:latin typeface="Segoe UI Semibold"/>
                <a:cs typeface="Segoe UI" pitchFamily="34" charset="0"/>
              </a:rPr>
            </a:br>
            <a:r>
              <a:rPr lang="en-US" sz="3198" spc="-150">
                <a:solidFill>
                  <a:srgbClr val="000000"/>
                </a:solidFill>
                <a:latin typeface="Segoe UI Semibold"/>
                <a:cs typeface="Segoe UI" pitchFamily="34" charset="0"/>
              </a:rPr>
              <a:t>impacting service providers</a:t>
            </a:r>
          </a:p>
        </p:txBody>
      </p:sp>
      <p:grpSp>
        <p:nvGrpSpPr>
          <p:cNvPr id="5" name="Group 4">
            <a:extLst>
              <a:ext uri="{FF2B5EF4-FFF2-40B4-BE49-F238E27FC236}">
                <a16:creationId xmlns:a16="http://schemas.microsoft.com/office/drawing/2014/main" id="{DC7B079D-19BF-42CC-AE23-73467FDE14A3}"/>
              </a:ext>
            </a:extLst>
          </p:cNvPr>
          <p:cNvGrpSpPr/>
          <p:nvPr/>
        </p:nvGrpSpPr>
        <p:grpSpPr>
          <a:xfrm>
            <a:off x="7338146" y="5063419"/>
            <a:ext cx="4824290" cy="1223897"/>
            <a:chOff x="2019239" y="4908724"/>
            <a:chExt cx="4824974" cy="1224071"/>
          </a:xfrm>
        </p:grpSpPr>
        <p:sp>
          <p:nvSpPr>
            <p:cNvPr id="63" name="TextBox 62">
              <a:extLst>
                <a:ext uri="{FF2B5EF4-FFF2-40B4-BE49-F238E27FC236}">
                  <a16:creationId xmlns:a16="http://schemas.microsoft.com/office/drawing/2014/main" id="{352D0AAC-D48A-4159-8631-BFDD25345F08}"/>
                </a:ext>
              </a:extLst>
            </p:cNvPr>
            <p:cNvSpPr txBox="1"/>
            <p:nvPr/>
          </p:nvSpPr>
          <p:spPr>
            <a:xfrm>
              <a:off x="2019239" y="4908724"/>
              <a:ext cx="2548278" cy="1224071"/>
            </a:xfrm>
            <a:prstGeom prst="rect">
              <a:avLst/>
            </a:prstGeom>
            <a:noFill/>
          </p:spPr>
          <p:txBody>
            <a:bodyPr wrap="square" rtlCol="0">
              <a:spAutoFit/>
            </a:bodyPr>
            <a:lstStyle/>
            <a:p>
              <a:pPr defTabSz="932418">
                <a:defRPr/>
              </a:pPr>
              <a:r>
                <a:rPr lang="en-US" sz="7198">
                  <a:solidFill>
                    <a:srgbClr val="0278D4"/>
                  </a:solidFill>
                  <a:latin typeface="Segoe UI Semibold" panose="020B0702040204020203" pitchFamily="34" charset="0"/>
                  <a:cs typeface="Segoe UI Semibold" panose="020B0702040204020203" pitchFamily="34" charset="0"/>
                </a:rPr>
                <a:t>70%</a:t>
              </a:r>
            </a:p>
          </p:txBody>
        </p:sp>
        <p:sp>
          <p:nvSpPr>
            <p:cNvPr id="15" name="Rectangle 14">
              <a:extLst>
                <a:ext uri="{FF2B5EF4-FFF2-40B4-BE49-F238E27FC236}">
                  <a16:creationId xmlns:a16="http://schemas.microsoft.com/office/drawing/2014/main" id="{96EA83C1-A8AD-4D2F-8259-FA83F120A5D4}"/>
                </a:ext>
              </a:extLst>
            </p:cNvPr>
            <p:cNvSpPr/>
            <p:nvPr/>
          </p:nvSpPr>
          <p:spPr>
            <a:xfrm>
              <a:off x="4083229" y="5016861"/>
              <a:ext cx="2760984" cy="1098295"/>
            </a:xfrm>
            <a:prstGeom prst="rect">
              <a:avLst/>
            </a:prstGeom>
          </p:spPr>
          <p:txBody>
            <a:bodyPr wrap="square">
              <a:spAutoFit/>
            </a:bodyPr>
            <a:lstStyle/>
            <a:p>
              <a:pPr defTabSz="932509">
                <a:defRPr/>
              </a:pPr>
              <a:r>
                <a:rPr lang="en-US" sz="1599">
                  <a:solidFill>
                    <a:srgbClr val="282828"/>
                  </a:solidFill>
                  <a:latin typeface="Segoe UI Semibold" panose="020B0702040204020203" pitchFamily="34" charset="0"/>
                  <a:cs typeface="Segoe UI Semibold" panose="020B0702040204020203" pitchFamily="34" charset="0"/>
                </a:rPr>
                <a:t>Of customers in cloud </a:t>
              </a:r>
              <a:br>
                <a:rPr lang="en-US" sz="1599">
                  <a:solidFill>
                    <a:srgbClr val="282828"/>
                  </a:solidFill>
                  <a:latin typeface="Segoe UI Semibold" panose="020B0702040204020203" pitchFamily="34" charset="0"/>
                  <a:cs typeface="Segoe UI Semibold" panose="020B0702040204020203" pitchFamily="34" charset="0"/>
                </a:rPr>
              </a:br>
              <a:r>
                <a:rPr lang="en-US" sz="1599">
                  <a:solidFill>
                    <a:srgbClr val="282828"/>
                  </a:solidFill>
                  <a:latin typeface="Segoe UI Light" panose="020B0502040204020203" pitchFamily="34" charset="0"/>
                  <a:cs typeface="Segoe UI Light" panose="020B0502040204020203" pitchFamily="34" charset="0"/>
                </a:rPr>
                <a:t>use a provider to either build </a:t>
              </a:r>
              <a:br>
                <a:rPr lang="en-US" sz="1599">
                  <a:solidFill>
                    <a:srgbClr val="282828"/>
                  </a:solidFill>
                  <a:latin typeface="Segoe UI Light" panose="020B0502040204020203" pitchFamily="34" charset="0"/>
                  <a:cs typeface="Segoe UI Light" panose="020B0502040204020203" pitchFamily="34" charset="0"/>
                </a:rPr>
              </a:br>
              <a:r>
                <a:rPr lang="en-US" sz="1599">
                  <a:solidFill>
                    <a:srgbClr val="282828"/>
                  </a:solidFill>
                  <a:latin typeface="Segoe UI Light" panose="020B0502040204020203" pitchFamily="34" charset="0"/>
                  <a:cs typeface="Segoe UI Light" panose="020B0502040204020203" pitchFamily="34" charset="0"/>
                </a:rPr>
                <a:t>or maintain their multi-cloud environments*</a:t>
              </a:r>
            </a:p>
          </p:txBody>
        </p:sp>
      </p:grpSp>
      <p:pic>
        <p:nvPicPr>
          <p:cNvPr id="12" name="Picture 11">
            <a:extLst>
              <a:ext uri="{FF2B5EF4-FFF2-40B4-BE49-F238E27FC236}">
                <a16:creationId xmlns:a16="http://schemas.microsoft.com/office/drawing/2014/main" id="{40C3A0AD-8838-445C-BBCF-C4DFF4C53E8E}"/>
              </a:ext>
            </a:extLst>
          </p:cNvPr>
          <p:cNvPicPr>
            <a:picLocks noChangeAspect="1"/>
          </p:cNvPicPr>
          <p:nvPr/>
        </p:nvPicPr>
        <p:blipFill rotWithShape="1">
          <a:blip r:embed="rId3"/>
          <a:srcRect l="4777" r="8024"/>
          <a:stretch/>
        </p:blipFill>
        <p:spPr>
          <a:xfrm>
            <a:off x="6782117" y="-1371"/>
            <a:ext cx="5653477" cy="4321208"/>
          </a:xfrm>
          <a:prstGeom prst="rect">
            <a:avLst/>
          </a:prstGeom>
        </p:spPr>
      </p:pic>
    </p:spTree>
    <p:extLst>
      <p:ext uri="{BB962C8B-B14F-4D97-AF65-F5344CB8AC3E}">
        <p14:creationId xmlns:p14="http://schemas.microsoft.com/office/powerpoint/2010/main" val="127847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076D9E-3AAC-408C-913E-B9923C85941D}"/>
              </a:ext>
            </a:extLst>
          </p:cNvPr>
          <p:cNvSpPr>
            <a:spLocks noGrp="1"/>
          </p:cNvSpPr>
          <p:nvPr>
            <p:ph type="title"/>
          </p:nvPr>
        </p:nvSpPr>
        <p:spPr>
          <a:xfrm>
            <a:off x="434977" y="449264"/>
            <a:ext cx="10298763" cy="773112"/>
          </a:xfrm>
        </p:spPr>
        <p:txBody>
          <a:bodyPr/>
          <a:lstStyle/>
          <a:p>
            <a:r>
              <a:rPr lang="en-US" sz="3200">
                <a:solidFill>
                  <a:schemeClr val="tx1"/>
                </a:solidFill>
              </a:rPr>
              <a:t>What is partner opportunity for Windows Virtual Desktop?</a:t>
            </a:r>
            <a:endParaRPr lang="en-US">
              <a:solidFill>
                <a:schemeClr val="tx1"/>
              </a:solidFill>
            </a:endParaRPr>
          </a:p>
        </p:txBody>
      </p:sp>
      <p:sp>
        <p:nvSpPr>
          <p:cNvPr id="4" name="Text Placeholder 3">
            <a:extLst>
              <a:ext uri="{FF2B5EF4-FFF2-40B4-BE49-F238E27FC236}">
                <a16:creationId xmlns:a16="http://schemas.microsoft.com/office/drawing/2014/main" id="{3C352A50-84F7-4DB8-A9A6-5C8F0154FD47}"/>
              </a:ext>
            </a:extLst>
          </p:cNvPr>
          <p:cNvSpPr>
            <a:spLocks noGrp="1"/>
          </p:cNvSpPr>
          <p:nvPr>
            <p:ph type="body" sz="quarter" idx="11"/>
          </p:nvPr>
        </p:nvSpPr>
        <p:spPr>
          <a:xfrm>
            <a:off x="5474043" y="2650136"/>
            <a:ext cx="6386854" cy="2624741"/>
          </a:xfrm>
        </p:spPr>
        <p:txBody>
          <a:bodyPr/>
          <a:lstStyle/>
          <a:p>
            <a:r>
              <a:rPr lang="en-US" sz="2400">
                <a:solidFill>
                  <a:schemeClr val="accent1">
                    <a:lumMod val="75000"/>
                  </a:schemeClr>
                </a:solidFill>
                <a:latin typeface="+mj-lt"/>
              </a:rPr>
              <a:t>Create a high-margin Desktop-as-a-Services offering with Windows Virtual Desktop to host desktop environments or provide full desktop management needs</a:t>
            </a:r>
          </a:p>
          <a:p>
            <a:endParaRPr lang="en-US" sz="2800">
              <a:solidFill>
                <a:schemeClr val="accent1">
                  <a:lumMod val="75000"/>
                </a:schemeClr>
              </a:solidFill>
              <a:latin typeface="+mj-lt"/>
            </a:endParaRPr>
          </a:p>
        </p:txBody>
      </p:sp>
      <p:pic>
        <p:nvPicPr>
          <p:cNvPr id="5" name="Picture 4" descr="A person standing in a room&#10;&#10;Description generated with very high confidence">
            <a:extLst>
              <a:ext uri="{FF2B5EF4-FFF2-40B4-BE49-F238E27FC236}">
                <a16:creationId xmlns:a16="http://schemas.microsoft.com/office/drawing/2014/main" id="{6A984AD1-6D77-431D-B452-2BFD852939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495946" y="1402232"/>
            <a:ext cx="2499844" cy="1868189"/>
          </a:xfrm>
          <a:prstGeom prst="rect">
            <a:avLst/>
          </a:prstGeom>
        </p:spPr>
      </p:pic>
      <p:pic>
        <p:nvPicPr>
          <p:cNvPr id="6" name="Picture 5" descr="A picture containing ground, building, sitting, outdoor&#10;&#10;Description generated with very high confidence">
            <a:extLst>
              <a:ext uri="{FF2B5EF4-FFF2-40B4-BE49-F238E27FC236}">
                <a16:creationId xmlns:a16="http://schemas.microsoft.com/office/drawing/2014/main" id="{E4F0D227-23FD-442F-8AF0-95FB4375C666}"/>
              </a:ext>
            </a:extLst>
          </p:cNvPr>
          <p:cNvPicPr>
            <a:picLocks noChangeAspect="1"/>
          </p:cNvPicPr>
          <p:nvPr/>
        </p:nvPicPr>
        <p:blipFill rotWithShape="1">
          <a:blip r:embed="rId4">
            <a:extLst>
              <a:ext uri="{28A0092B-C50C-407E-A947-70E740481C1C}">
                <a14:useLocalDpi xmlns:a14="http://schemas.microsoft.com/office/drawing/2010/main" val="0"/>
              </a:ext>
            </a:extLst>
          </a:blip>
          <a:srcRect t="-594"/>
          <a:stretch/>
        </p:blipFill>
        <p:spPr>
          <a:xfrm>
            <a:off x="2497895" y="5127688"/>
            <a:ext cx="2499846" cy="1866837"/>
          </a:xfrm>
          <a:prstGeom prst="rect">
            <a:avLst/>
          </a:prstGeom>
        </p:spPr>
      </p:pic>
      <p:pic>
        <p:nvPicPr>
          <p:cNvPr id="7" name="Picture 6" descr="A person in a yellow room&#10;&#10;Description generated with high confidence">
            <a:extLst>
              <a:ext uri="{FF2B5EF4-FFF2-40B4-BE49-F238E27FC236}">
                <a16:creationId xmlns:a16="http://schemas.microsoft.com/office/drawing/2014/main" id="{F7724A9E-91BC-4DAC-A8DB-3221EA326A9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5137994"/>
            <a:ext cx="2497895" cy="1868189"/>
          </a:xfrm>
          <a:prstGeom prst="rect">
            <a:avLst/>
          </a:prstGeom>
        </p:spPr>
      </p:pic>
      <p:pic>
        <p:nvPicPr>
          <p:cNvPr id="8" name="Picture 7" descr="A person in a white shirt&#10;&#10;Description generated with high confidence">
            <a:extLst>
              <a:ext uri="{FF2B5EF4-FFF2-40B4-BE49-F238E27FC236}">
                <a16:creationId xmlns:a16="http://schemas.microsoft.com/office/drawing/2014/main" id="{242808D9-7BFF-42DD-AE91-3EE55BC81BFE}"/>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0" y="3271856"/>
            <a:ext cx="2499844" cy="1868189"/>
          </a:xfrm>
          <a:prstGeom prst="rect">
            <a:avLst/>
          </a:prstGeom>
        </p:spPr>
      </p:pic>
      <p:pic>
        <p:nvPicPr>
          <p:cNvPr id="9" name="Picture 8" descr="A group of people in a room&#10;&#10;Description generated with very high confidence">
            <a:extLst>
              <a:ext uri="{FF2B5EF4-FFF2-40B4-BE49-F238E27FC236}">
                <a16:creationId xmlns:a16="http://schemas.microsoft.com/office/drawing/2014/main" id="{15382278-7CB5-47E0-9FB6-83F9FAF3C013}"/>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497895" y="3274643"/>
            <a:ext cx="2499845" cy="1865402"/>
          </a:xfrm>
          <a:prstGeom prst="rect">
            <a:avLst/>
          </a:prstGeom>
        </p:spPr>
      </p:pic>
      <p:pic>
        <p:nvPicPr>
          <p:cNvPr id="10" name="Picture 9" descr="A view of a city&#10;&#10;Description generated with very high confidence">
            <a:extLst>
              <a:ext uri="{FF2B5EF4-FFF2-40B4-BE49-F238E27FC236}">
                <a16:creationId xmlns:a16="http://schemas.microsoft.com/office/drawing/2014/main" id="{BDADA2C4-770E-4328-B973-672B782A2529}"/>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0" y="1407806"/>
            <a:ext cx="2497895" cy="1865402"/>
          </a:xfrm>
          <a:prstGeom prst="rect">
            <a:avLst/>
          </a:prstGeom>
        </p:spPr>
      </p:pic>
    </p:spTree>
    <p:extLst>
      <p:ext uri="{BB962C8B-B14F-4D97-AF65-F5344CB8AC3E}">
        <p14:creationId xmlns:p14="http://schemas.microsoft.com/office/powerpoint/2010/main" val="55731824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id="{70D86169-6ACE-4985-B7F4-4EA4EEC1F9F0}"/>
              </a:ext>
            </a:extLst>
          </p:cNvPr>
          <p:cNvSpPr/>
          <p:nvPr/>
        </p:nvSpPr>
        <p:spPr bwMode="auto">
          <a:xfrm>
            <a:off x="9946797" y="0"/>
            <a:ext cx="2489678" cy="6994525"/>
          </a:xfrm>
          <a:prstGeom prst="rect">
            <a:avLst/>
          </a:prstGeom>
          <a:solidFill>
            <a:schemeClr val="bg1"/>
          </a:solidFill>
          <a:ln>
            <a:no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 name="Group 5">
            <a:extLst>
              <a:ext uri="{FF2B5EF4-FFF2-40B4-BE49-F238E27FC236}">
                <a16:creationId xmlns:a16="http://schemas.microsoft.com/office/drawing/2014/main" id="{5425CF13-E38D-4B70-81AB-5514E1C53993}"/>
              </a:ext>
            </a:extLst>
          </p:cNvPr>
          <p:cNvGrpSpPr/>
          <p:nvPr/>
        </p:nvGrpSpPr>
        <p:grpSpPr>
          <a:xfrm>
            <a:off x="2612778" y="2848487"/>
            <a:ext cx="3081523" cy="438695"/>
            <a:chOff x="3871134" y="2811442"/>
            <a:chExt cx="3219446" cy="438695"/>
          </a:xfrm>
        </p:grpSpPr>
        <p:sp>
          <p:nvSpPr>
            <p:cNvPr id="80" name="Right Bracket 79">
              <a:extLst>
                <a:ext uri="{FF2B5EF4-FFF2-40B4-BE49-F238E27FC236}">
                  <a16:creationId xmlns:a16="http://schemas.microsoft.com/office/drawing/2014/main" id="{A79AFCF1-D3B9-4282-890A-350B205B181C}"/>
                </a:ext>
              </a:extLst>
            </p:cNvPr>
            <p:cNvSpPr/>
            <p:nvPr/>
          </p:nvSpPr>
          <p:spPr>
            <a:xfrm rot="16200000">
              <a:off x="5354798" y="1514355"/>
              <a:ext cx="252118" cy="3219446"/>
            </a:xfrm>
            <a:prstGeom prst="rightBracket">
              <a:avLst>
                <a:gd name="adj" fmla="val 0"/>
              </a:avLst>
            </a:prstGeom>
            <a:ln w="19050">
              <a:solidFill>
                <a:schemeClr val="accent1">
                  <a:lumMod val="75000"/>
                </a:schemeClr>
              </a:solidFill>
              <a:beve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73" name="Rectangle 72">
              <a:extLst>
                <a:ext uri="{FF2B5EF4-FFF2-40B4-BE49-F238E27FC236}">
                  <a16:creationId xmlns:a16="http://schemas.microsoft.com/office/drawing/2014/main" id="{590EEAC6-F741-4231-97BA-12AE971E898D}"/>
                </a:ext>
              </a:extLst>
            </p:cNvPr>
            <p:cNvSpPr/>
            <p:nvPr/>
          </p:nvSpPr>
          <p:spPr bwMode="auto">
            <a:xfrm>
              <a:off x="4489659" y="2811442"/>
              <a:ext cx="2062828" cy="3693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EBEBEB">
                      <a:lumMod val="50000"/>
                    </a:srgbClr>
                  </a:solidFill>
                  <a:effectLst/>
                  <a:uLnTx/>
                  <a:uFillTx/>
                  <a:latin typeface="Segoe UI"/>
                  <a:ea typeface="Segoe UI" pitchFamily="34" charset="0"/>
                  <a:cs typeface="Segoe UI" pitchFamily="34" charset="0"/>
                </a:rPr>
                <a:t>Recurring revenue but often low margin services</a:t>
              </a:r>
            </a:p>
          </p:txBody>
        </p:sp>
      </p:grpSp>
      <p:sp>
        <p:nvSpPr>
          <p:cNvPr id="2" name="Title 1">
            <a:extLst>
              <a:ext uri="{FF2B5EF4-FFF2-40B4-BE49-F238E27FC236}">
                <a16:creationId xmlns:a16="http://schemas.microsoft.com/office/drawing/2014/main" id="{864A2AFE-995C-4EAE-BF76-481787259992}"/>
              </a:ext>
            </a:extLst>
          </p:cNvPr>
          <p:cNvSpPr>
            <a:spLocks noGrp="1"/>
          </p:cNvSpPr>
          <p:nvPr>
            <p:ph type="title"/>
          </p:nvPr>
        </p:nvSpPr>
        <p:spPr>
          <a:xfrm>
            <a:off x="465139" y="632779"/>
            <a:ext cx="9222872" cy="820738"/>
          </a:xfrm>
        </p:spPr>
        <p:txBody>
          <a:bodyPr/>
          <a:lstStyle/>
          <a:p>
            <a:r>
              <a:rPr lang="en-US"/>
              <a:t>The </a:t>
            </a:r>
            <a:r>
              <a:rPr lang="en-US">
                <a:solidFill>
                  <a:schemeClr val="tx2"/>
                </a:solidFill>
              </a:rPr>
              <a:t>largest opportunity </a:t>
            </a:r>
            <a:r>
              <a:rPr lang="en-US"/>
              <a:t>for partners is providing value added services to meet the changing landscape</a:t>
            </a:r>
          </a:p>
        </p:txBody>
      </p:sp>
      <p:cxnSp>
        <p:nvCxnSpPr>
          <p:cNvPr id="66" name="Straight Arrow Connector 65">
            <a:extLst>
              <a:ext uri="{FF2B5EF4-FFF2-40B4-BE49-F238E27FC236}">
                <a16:creationId xmlns:a16="http://schemas.microsoft.com/office/drawing/2014/main" id="{D3194011-C5F4-4D20-AA23-05207048BDD6}"/>
              </a:ext>
            </a:extLst>
          </p:cNvPr>
          <p:cNvCxnSpPr>
            <a:cxnSpLocks/>
          </p:cNvCxnSpPr>
          <p:nvPr/>
        </p:nvCxnSpPr>
        <p:spPr>
          <a:xfrm>
            <a:off x="465138" y="6435952"/>
            <a:ext cx="9222873" cy="0"/>
          </a:xfrm>
          <a:prstGeom prst="straightConnector1">
            <a:avLst/>
          </a:prstGeom>
          <a:ln w="38100" cap="sq">
            <a:gradFill flip="none" rotWithShape="1">
              <a:gsLst>
                <a:gs pos="21000">
                  <a:schemeClr val="accent1">
                    <a:lumMod val="75000"/>
                  </a:schemeClr>
                </a:gs>
                <a:gs pos="59000">
                  <a:schemeClr val="tx2"/>
                </a:gs>
                <a:gs pos="79000">
                  <a:schemeClr val="accent3">
                    <a:lumMod val="75000"/>
                    <a:lumOff val="25000"/>
                  </a:schemeClr>
                </a:gs>
                <a:gs pos="41000">
                  <a:schemeClr val="tx2"/>
                </a:gs>
              </a:gsLst>
              <a:lin ang="0" scaled="1"/>
              <a:tileRect/>
            </a:gradFill>
            <a:miter lim="800000"/>
            <a:headEnd type="none"/>
            <a:tailEnd type="arrow"/>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E78383EE-5081-4948-8901-B4B6DE1F993F}"/>
              </a:ext>
            </a:extLst>
          </p:cNvPr>
          <p:cNvSpPr txBox="1"/>
          <p:nvPr/>
        </p:nvSpPr>
        <p:spPr>
          <a:xfrm>
            <a:off x="1198601" y="6232820"/>
            <a:ext cx="862352" cy="406265"/>
          </a:xfrm>
          <a:prstGeom prst="rect">
            <a:avLst/>
          </a:prstGeom>
          <a:solidFill>
            <a:schemeClr val="bg1"/>
          </a:solidFill>
        </p:spPr>
        <p:txBody>
          <a:bodyPr wrap="none" lIns="91440" tIns="91440" rIns="91440" bIns="91440" rtlCol="0" anchor="ctr" anchorCtr="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rgbClr val="75757A"/>
                </a:solidFill>
                <a:effectLst/>
                <a:uLnTx/>
                <a:uFillTx/>
                <a:latin typeface="Segoe UI Semibold"/>
                <a:ea typeface="+mn-ea"/>
                <a:cs typeface="+mn-cs"/>
              </a:rPr>
              <a:t>PROFIT</a:t>
            </a:r>
          </a:p>
        </p:txBody>
      </p:sp>
      <p:sp>
        <p:nvSpPr>
          <p:cNvPr id="40" name="Rectangle 39">
            <a:extLst>
              <a:ext uri="{FF2B5EF4-FFF2-40B4-BE49-F238E27FC236}">
                <a16:creationId xmlns:a16="http://schemas.microsoft.com/office/drawing/2014/main" id="{39F0FF8A-E5C3-4B29-90DE-961086B5FDFA}"/>
              </a:ext>
            </a:extLst>
          </p:cNvPr>
          <p:cNvSpPr/>
          <p:nvPr/>
        </p:nvSpPr>
        <p:spPr>
          <a:xfrm>
            <a:off x="354868" y="6691124"/>
            <a:ext cx="5016951" cy="18466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EBEBEB">
                    <a:lumMod val="50000"/>
                  </a:srgbClr>
                </a:solidFill>
                <a:effectLst/>
                <a:uLnTx/>
                <a:uFillTx/>
                <a:latin typeface="Segoe UI"/>
                <a:ea typeface="+mn-ea"/>
                <a:cs typeface="Segoe UI" pitchFamily="34" charset="0"/>
                <a:hlinkClick r:id="rId3">
                  <a:extLst>
                    <a:ext uri="{A12FA001-AC4F-418D-AE19-62706E023703}">
                      <ahyp:hlinkClr xmlns:ahyp="http://schemas.microsoft.com/office/drawing/2018/hyperlinkcolor" val="tx"/>
                    </a:ext>
                  </a:extLst>
                </a:hlinkClick>
              </a:rPr>
              <a:t>Forrester Study: Partner Opportunity Assessments for Service Providers</a:t>
            </a:r>
            <a:r>
              <a:rPr kumimoji="0" lang="en-US" sz="1200" b="0" i="0" u="none" strike="noStrike" kern="1200" cap="none" spc="0" normalizeH="0" baseline="0" noProof="0">
                <a:ln>
                  <a:noFill/>
                </a:ln>
                <a:solidFill>
                  <a:srgbClr val="EBEBEB">
                    <a:lumMod val="50000"/>
                  </a:srgbClr>
                </a:solidFill>
                <a:effectLst/>
                <a:uLnTx/>
                <a:uFillTx/>
                <a:latin typeface="Segoe UI"/>
                <a:ea typeface="+mn-ea"/>
                <a:cs typeface="Segoe UI" pitchFamily="34" charset="0"/>
              </a:rPr>
              <a:t> </a:t>
            </a:r>
          </a:p>
        </p:txBody>
      </p:sp>
      <p:grpSp>
        <p:nvGrpSpPr>
          <p:cNvPr id="109" name="Group 108">
            <a:extLst>
              <a:ext uri="{FF2B5EF4-FFF2-40B4-BE49-F238E27FC236}">
                <a16:creationId xmlns:a16="http://schemas.microsoft.com/office/drawing/2014/main" id="{EDEBAB84-9992-4B44-8529-8CCFCE0D4625}"/>
              </a:ext>
            </a:extLst>
          </p:cNvPr>
          <p:cNvGrpSpPr/>
          <p:nvPr/>
        </p:nvGrpSpPr>
        <p:grpSpPr>
          <a:xfrm>
            <a:off x="5693557" y="3847671"/>
            <a:ext cx="1550242" cy="1233142"/>
            <a:chOff x="3348019" y="2691790"/>
            <a:chExt cx="842017" cy="637551"/>
          </a:xfrm>
        </p:grpSpPr>
        <p:cxnSp>
          <p:nvCxnSpPr>
            <p:cNvPr id="110" name="Straight Connector 109">
              <a:extLst>
                <a:ext uri="{FF2B5EF4-FFF2-40B4-BE49-F238E27FC236}">
                  <a16:creationId xmlns:a16="http://schemas.microsoft.com/office/drawing/2014/main" id="{93DAAEF6-ECCC-4EDD-A225-828FADBC2C62}"/>
                </a:ext>
              </a:extLst>
            </p:cNvPr>
            <p:cNvCxnSpPr>
              <a:cxnSpLocks/>
            </p:cNvCxnSpPr>
            <p:nvPr/>
          </p:nvCxnSpPr>
          <p:spPr>
            <a:xfrm>
              <a:off x="3348019" y="3329341"/>
              <a:ext cx="489054" cy="0"/>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48E2A7EE-1A40-40A9-9C9F-F5F711240236}"/>
                </a:ext>
              </a:extLst>
            </p:cNvPr>
            <p:cNvCxnSpPr>
              <a:cxnSpLocks/>
            </p:cNvCxnSpPr>
            <p:nvPr/>
          </p:nvCxnSpPr>
          <p:spPr>
            <a:xfrm>
              <a:off x="3842795" y="2691790"/>
              <a:ext cx="0" cy="637550"/>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8E47E558-87E0-49DB-83CB-42743CB3EE2A}"/>
                </a:ext>
              </a:extLst>
            </p:cNvPr>
            <p:cNvCxnSpPr/>
            <p:nvPr/>
          </p:nvCxnSpPr>
          <p:spPr>
            <a:xfrm>
              <a:off x="3842795" y="2692406"/>
              <a:ext cx="347241" cy="0"/>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16" name="Straight Connector 115">
            <a:extLst>
              <a:ext uri="{FF2B5EF4-FFF2-40B4-BE49-F238E27FC236}">
                <a16:creationId xmlns:a16="http://schemas.microsoft.com/office/drawing/2014/main" id="{0B5E6AF1-BE42-4626-8BCC-CC416C3E3512}"/>
              </a:ext>
            </a:extLst>
          </p:cNvPr>
          <p:cNvCxnSpPr>
            <a:cxnSpLocks/>
            <a:stCxn id="106" idx="3"/>
            <a:endCxn id="44" idx="1"/>
          </p:cNvCxnSpPr>
          <p:nvPr/>
        </p:nvCxnSpPr>
        <p:spPr>
          <a:xfrm flipV="1">
            <a:off x="5669029" y="5222901"/>
            <a:ext cx="1574774" cy="16953"/>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5290EF86-88F6-419F-9A86-75BCC49D79A8}"/>
              </a:ext>
            </a:extLst>
          </p:cNvPr>
          <p:cNvGrpSpPr/>
          <p:nvPr/>
        </p:nvGrpSpPr>
        <p:grpSpPr>
          <a:xfrm>
            <a:off x="5693557" y="2468351"/>
            <a:ext cx="1553853" cy="2409340"/>
            <a:chOff x="3489832" y="1981326"/>
            <a:chExt cx="1054054" cy="1348015"/>
          </a:xfrm>
        </p:grpSpPr>
        <p:cxnSp>
          <p:nvCxnSpPr>
            <p:cNvPr id="55" name="Straight Connector 54">
              <a:extLst>
                <a:ext uri="{FF2B5EF4-FFF2-40B4-BE49-F238E27FC236}">
                  <a16:creationId xmlns:a16="http://schemas.microsoft.com/office/drawing/2014/main" id="{73251F0A-30F5-46B3-8786-237A547AF9F6}"/>
                </a:ext>
              </a:extLst>
            </p:cNvPr>
            <p:cNvCxnSpPr/>
            <p:nvPr/>
          </p:nvCxnSpPr>
          <p:spPr>
            <a:xfrm>
              <a:off x="3489832" y="3329341"/>
              <a:ext cx="347241" cy="0"/>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F82CD3F-3F97-4FAC-8579-F0CAC2AB932D}"/>
                </a:ext>
              </a:extLst>
            </p:cNvPr>
            <p:cNvCxnSpPr>
              <a:cxnSpLocks/>
            </p:cNvCxnSpPr>
            <p:nvPr/>
          </p:nvCxnSpPr>
          <p:spPr>
            <a:xfrm>
              <a:off x="3842795" y="1981326"/>
              <a:ext cx="0" cy="1348015"/>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5BF1A36D-8CED-4521-BD6B-55EC1A0DB0F4}"/>
                </a:ext>
              </a:extLst>
            </p:cNvPr>
            <p:cNvCxnSpPr>
              <a:cxnSpLocks/>
            </p:cNvCxnSpPr>
            <p:nvPr/>
          </p:nvCxnSpPr>
          <p:spPr>
            <a:xfrm>
              <a:off x="3842795" y="1981326"/>
              <a:ext cx="701091" cy="0"/>
            </a:xfrm>
            <a:prstGeom prst="line">
              <a:avLst/>
            </a:prstGeom>
            <a:ln w="19050" cap="sq">
              <a:solidFill>
                <a:schemeClr val="accent1">
                  <a:lumMod val="1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grpSp>
      <p:sp>
        <p:nvSpPr>
          <p:cNvPr id="38" name="Rectangle 37">
            <a:extLst>
              <a:ext uri="{FF2B5EF4-FFF2-40B4-BE49-F238E27FC236}">
                <a16:creationId xmlns:a16="http://schemas.microsoft.com/office/drawing/2014/main" id="{54BBFAF6-2645-4B9A-BBF6-6ED7F67798EA}"/>
              </a:ext>
            </a:extLst>
          </p:cNvPr>
          <p:cNvSpPr/>
          <p:nvPr/>
        </p:nvSpPr>
        <p:spPr bwMode="auto">
          <a:xfrm>
            <a:off x="7243803" y="1946861"/>
            <a:ext cx="2363658" cy="1051159"/>
          </a:xfrm>
          <a:prstGeom prst="rect">
            <a:avLst/>
          </a:prstGeom>
          <a:solidFill>
            <a:schemeClr val="bg1"/>
          </a:solidFill>
          <a:ln w="28575">
            <a:solidFill>
              <a:schemeClr val="tx2"/>
            </a:solid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Managed services</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75757A"/>
                </a:solidFill>
                <a:effectLst/>
                <a:uLnTx/>
                <a:uFillTx/>
                <a:latin typeface="Segoe UI"/>
                <a:ea typeface="Segoe UI" pitchFamily="34" charset="0"/>
                <a:cs typeface="Segoe UI" pitchFamily="34" charset="0"/>
              </a:rPr>
              <a:t>45-54% margins</a:t>
            </a:r>
          </a:p>
        </p:txBody>
      </p:sp>
      <p:sp>
        <p:nvSpPr>
          <p:cNvPr id="41" name="Rectangle 40">
            <a:extLst>
              <a:ext uri="{FF2B5EF4-FFF2-40B4-BE49-F238E27FC236}">
                <a16:creationId xmlns:a16="http://schemas.microsoft.com/office/drawing/2014/main" id="{C16C2988-9051-407E-A0AA-5C0B9526BE4B}"/>
              </a:ext>
            </a:extLst>
          </p:cNvPr>
          <p:cNvSpPr/>
          <p:nvPr/>
        </p:nvSpPr>
        <p:spPr bwMode="auto">
          <a:xfrm>
            <a:off x="7243803" y="3322091"/>
            <a:ext cx="2363658" cy="1051159"/>
          </a:xfrm>
          <a:prstGeom prst="rect">
            <a:avLst/>
          </a:prstGeom>
          <a:solidFill>
            <a:schemeClr val="bg1"/>
          </a:solidFill>
          <a:ln w="28575">
            <a:solidFill>
              <a:schemeClr val="tx2"/>
            </a:solid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Modernization</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75757A"/>
                </a:solidFill>
                <a:effectLst/>
                <a:uLnTx/>
                <a:uFillTx/>
                <a:latin typeface="Segoe UI"/>
                <a:ea typeface="Segoe UI" pitchFamily="34" charset="0"/>
                <a:cs typeface="Segoe UI" pitchFamily="34" charset="0"/>
              </a:rPr>
              <a:t>42-46% margins</a:t>
            </a:r>
          </a:p>
        </p:txBody>
      </p:sp>
      <p:sp>
        <p:nvSpPr>
          <p:cNvPr id="44" name="Rectangle 43">
            <a:extLst>
              <a:ext uri="{FF2B5EF4-FFF2-40B4-BE49-F238E27FC236}">
                <a16:creationId xmlns:a16="http://schemas.microsoft.com/office/drawing/2014/main" id="{719AC240-17A9-4EF0-9EB4-6CB64996D1EC}"/>
              </a:ext>
            </a:extLst>
          </p:cNvPr>
          <p:cNvSpPr/>
          <p:nvPr/>
        </p:nvSpPr>
        <p:spPr bwMode="auto">
          <a:xfrm>
            <a:off x="7243803" y="4697321"/>
            <a:ext cx="2363658" cy="1051159"/>
          </a:xfrm>
          <a:prstGeom prst="rect">
            <a:avLst/>
          </a:prstGeom>
          <a:solidFill>
            <a:schemeClr val="bg1"/>
          </a:solidFill>
          <a:ln w="28575">
            <a:solidFill>
              <a:schemeClr val="tx2"/>
            </a:solid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Value-added IP</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75757A"/>
                </a:solidFill>
                <a:effectLst/>
                <a:uLnTx/>
                <a:uFillTx/>
                <a:latin typeface="Segoe UI"/>
                <a:ea typeface="Segoe UI" pitchFamily="34" charset="0"/>
                <a:cs typeface="Segoe UI" pitchFamily="34" charset="0"/>
              </a:rPr>
              <a:t>80% margins</a:t>
            </a:r>
          </a:p>
        </p:txBody>
      </p:sp>
      <p:grpSp>
        <p:nvGrpSpPr>
          <p:cNvPr id="43" name="Group 42">
            <a:extLst>
              <a:ext uri="{FF2B5EF4-FFF2-40B4-BE49-F238E27FC236}">
                <a16:creationId xmlns:a16="http://schemas.microsoft.com/office/drawing/2014/main" id="{0C84B1E5-3F9D-4483-B8EF-256C623214A9}"/>
              </a:ext>
            </a:extLst>
          </p:cNvPr>
          <p:cNvGrpSpPr/>
          <p:nvPr/>
        </p:nvGrpSpPr>
        <p:grpSpPr>
          <a:xfrm>
            <a:off x="9114729" y="5310334"/>
            <a:ext cx="339896" cy="340028"/>
            <a:chOff x="8406449" y="5812223"/>
            <a:chExt cx="593494" cy="593724"/>
          </a:xfrm>
          <a:solidFill>
            <a:schemeClr val="tx2"/>
          </a:solidFill>
        </p:grpSpPr>
        <p:grpSp>
          <p:nvGrpSpPr>
            <p:cNvPr id="45" name="Group 44">
              <a:extLst>
                <a:ext uri="{FF2B5EF4-FFF2-40B4-BE49-F238E27FC236}">
                  <a16:creationId xmlns:a16="http://schemas.microsoft.com/office/drawing/2014/main" id="{9A75E281-6B70-4C50-A7B7-3437AB9909EF}"/>
                </a:ext>
              </a:extLst>
            </p:cNvPr>
            <p:cNvGrpSpPr/>
            <p:nvPr/>
          </p:nvGrpSpPr>
          <p:grpSpPr>
            <a:xfrm>
              <a:off x="8406449" y="5812223"/>
              <a:ext cx="593494" cy="294565"/>
              <a:chOff x="8406449" y="5812223"/>
              <a:chExt cx="593494" cy="294565"/>
            </a:xfrm>
            <a:grpFill/>
          </p:grpSpPr>
          <p:sp>
            <p:nvSpPr>
              <p:cNvPr id="60" name="Freeform: Shape 59">
                <a:extLst>
                  <a:ext uri="{FF2B5EF4-FFF2-40B4-BE49-F238E27FC236}">
                    <a16:creationId xmlns:a16="http://schemas.microsoft.com/office/drawing/2014/main" id="{2A5A0F09-2256-430F-963D-36A376E7BAFF}"/>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64" name="Freeform 61">
                <a:extLst>
                  <a:ext uri="{FF2B5EF4-FFF2-40B4-BE49-F238E27FC236}">
                    <a16:creationId xmlns:a16="http://schemas.microsoft.com/office/drawing/2014/main" id="{2C2EE1E3-3B4D-4A9E-95F0-555106516537}"/>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nvGrpSpPr>
            <p:cNvPr id="46" name="Group 45">
              <a:extLst>
                <a:ext uri="{FF2B5EF4-FFF2-40B4-BE49-F238E27FC236}">
                  <a16:creationId xmlns:a16="http://schemas.microsoft.com/office/drawing/2014/main" id="{76520C54-9E3C-4913-8B6C-4150C1395063}"/>
                </a:ext>
              </a:extLst>
            </p:cNvPr>
            <p:cNvGrpSpPr/>
            <p:nvPr/>
          </p:nvGrpSpPr>
          <p:grpSpPr>
            <a:xfrm rot="10800000">
              <a:off x="8406449" y="6111382"/>
              <a:ext cx="593494" cy="294565"/>
              <a:chOff x="8406449" y="5812223"/>
              <a:chExt cx="593494" cy="294565"/>
            </a:xfrm>
            <a:grpFill/>
          </p:grpSpPr>
          <p:sp>
            <p:nvSpPr>
              <p:cNvPr id="47" name="Freeform: Shape 46">
                <a:extLst>
                  <a:ext uri="{FF2B5EF4-FFF2-40B4-BE49-F238E27FC236}">
                    <a16:creationId xmlns:a16="http://schemas.microsoft.com/office/drawing/2014/main" id="{2A47CABD-2432-4113-A73F-056CD35C99F2}"/>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50" name="Freeform 61">
                <a:extLst>
                  <a:ext uri="{FF2B5EF4-FFF2-40B4-BE49-F238E27FC236}">
                    <a16:creationId xmlns:a16="http://schemas.microsoft.com/office/drawing/2014/main" id="{AAEB7C14-9925-431F-96E7-4179FACA7D58}"/>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grpSp>
        <p:nvGrpSpPr>
          <p:cNvPr id="65" name="Group 64">
            <a:extLst>
              <a:ext uri="{FF2B5EF4-FFF2-40B4-BE49-F238E27FC236}">
                <a16:creationId xmlns:a16="http://schemas.microsoft.com/office/drawing/2014/main" id="{25EF68A2-DAA8-43CE-B1A1-DF8963359C51}"/>
              </a:ext>
            </a:extLst>
          </p:cNvPr>
          <p:cNvGrpSpPr/>
          <p:nvPr/>
        </p:nvGrpSpPr>
        <p:grpSpPr>
          <a:xfrm>
            <a:off x="9109891" y="3942011"/>
            <a:ext cx="341635" cy="338868"/>
            <a:chOff x="8960846" y="5814249"/>
            <a:chExt cx="596531" cy="591699"/>
          </a:xfrm>
          <a:solidFill>
            <a:schemeClr val="tx2"/>
          </a:solidFill>
        </p:grpSpPr>
        <p:grpSp>
          <p:nvGrpSpPr>
            <p:cNvPr id="69" name="Group 68">
              <a:extLst>
                <a:ext uri="{FF2B5EF4-FFF2-40B4-BE49-F238E27FC236}">
                  <a16:creationId xmlns:a16="http://schemas.microsoft.com/office/drawing/2014/main" id="{DC3FF8A5-433C-4D53-AC24-43A07F784705}"/>
                </a:ext>
              </a:extLst>
            </p:cNvPr>
            <p:cNvGrpSpPr/>
            <p:nvPr/>
          </p:nvGrpSpPr>
          <p:grpSpPr>
            <a:xfrm>
              <a:off x="8960846" y="5814249"/>
              <a:ext cx="596531" cy="591699"/>
              <a:chOff x="8830426" y="6368853"/>
              <a:chExt cx="392113" cy="388937"/>
            </a:xfrm>
            <a:grpFill/>
          </p:grpSpPr>
          <p:sp>
            <p:nvSpPr>
              <p:cNvPr id="71" name="Freeform 42">
                <a:extLst>
                  <a:ext uri="{FF2B5EF4-FFF2-40B4-BE49-F238E27FC236}">
                    <a16:creationId xmlns:a16="http://schemas.microsoft.com/office/drawing/2014/main" id="{0210F7E3-911C-4752-AEAB-13FB1B43FE3F}"/>
                  </a:ext>
                </a:extLst>
              </p:cNvPr>
              <p:cNvSpPr>
                <a:spLocks/>
              </p:cNvSpPr>
              <p:nvPr/>
            </p:nvSpPr>
            <p:spPr bwMode="auto">
              <a:xfrm>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72" name="Freeform 42">
                <a:extLst>
                  <a:ext uri="{FF2B5EF4-FFF2-40B4-BE49-F238E27FC236}">
                    <a16:creationId xmlns:a16="http://schemas.microsoft.com/office/drawing/2014/main" id="{8BAA3491-4349-4AD0-80D3-3CA3AFBC6E57}"/>
                  </a:ext>
                </a:extLst>
              </p:cNvPr>
              <p:cNvSpPr>
                <a:spLocks/>
              </p:cNvSpPr>
              <p:nvPr/>
            </p:nvSpPr>
            <p:spPr bwMode="auto">
              <a:xfrm rot="10800000">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sp>
          <p:nvSpPr>
            <p:cNvPr id="70" name="TextBox 69">
              <a:extLst>
                <a:ext uri="{FF2B5EF4-FFF2-40B4-BE49-F238E27FC236}">
                  <a16:creationId xmlns:a16="http://schemas.microsoft.com/office/drawing/2014/main" id="{65D04038-7D99-4238-8E8E-A748E42BCE1F}"/>
                </a:ext>
              </a:extLst>
            </p:cNvPr>
            <p:cNvSpPr txBox="1"/>
            <p:nvPr/>
          </p:nvSpPr>
          <p:spPr>
            <a:xfrm>
              <a:off x="9170351" y="5894655"/>
              <a:ext cx="177520" cy="430887"/>
            </a:xfrm>
            <a:prstGeom prst="rect">
              <a:avLst/>
            </a:prstGeom>
            <a:noFill/>
          </p:spPr>
          <p:txBody>
            <a:bodyPr wrap="square" lIns="0" tIns="0" rIns="0" bIns="0" rtlCol="0" anchor="ctr" anchorCtr="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mn-cs"/>
                </a:rPr>
                <a:t>1</a:t>
              </a:r>
            </a:p>
          </p:txBody>
        </p:sp>
      </p:grpSp>
      <p:grpSp>
        <p:nvGrpSpPr>
          <p:cNvPr id="77" name="Group 76">
            <a:extLst>
              <a:ext uri="{FF2B5EF4-FFF2-40B4-BE49-F238E27FC236}">
                <a16:creationId xmlns:a16="http://schemas.microsoft.com/office/drawing/2014/main" id="{4ADBEC16-7E07-4E39-8448-4A42D3BD47FA}"/>
              </a:ext>
            </a:extLst>
          </p:cNvPr>
          <p:cNvGrpSpPr/>
          <p:nvPr/>
        </p:nvGrpSpPr>
        <p:grpSpPr>
          <a:xfrm>
            <a:off x="9114729" y="2547750"/>
            <a:ext cx="339896" cy="340028"/>
            <a:chOff x="8406449" y="5812223"/>
            <a:chExt cx="593494" cy="593724"/>
          </a:xfrm>
          <a:solidFill>
            <a:schemeClr val="tx2"/>
          </a:solidFill>
        </p:grpSpPr>
        <p:grpSp>
          <p:nvGrpSpPr>
            <p:cNvPr id="79" name="Group 78">
              <a:extLst>
                <a:ext uri="{FF2B5EF4-FFF2-40B4-BE49-F238E27FC236}">
                  <a16:creationId xmlns:a16="http://schemas.microsoft.com/office/drawing/2014/main" id="{6587C56C-CEFB-45E7-A92A-67224DF0C730}"/>
                </a:ext>
              </a:extLst>
            </p:cNvPr>
            <p:cNvGrpSpPr/>
            <p:nvPr/>
          </p:nvGrpSpPr>
          <p:grpSpPr>
            <a:xfrm>
              <a:off x="8406449" y="5812223"/>
              <a:ext cx="593494" cy="294565"/>
              <a:chOff x="8406449" y="5812223"/>
              <a:chExt cx="593494" cy="294565"/>
            </a:xfrm>
            <a:grpFill/>
          </p:grpSpPr>
          <p:sp>
            <p:nvSpPr>
              <p:cNvPr id="87" name="Freeform: Shape 86">
                <a:extLst>
                  <a:ext uri="{FF2B5EF4-FFF2-40B4-BE49-F238E27FC236}">
                    <a16:creationId xmlns:a16="http://schemas.microsoft.com/office/drawing/2014/main" id="{73DEC141-82A2-4403-9B13-B988BC66DEF4}"/>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88" name="Freeform 61">
                <a:extLst>
                  <a:ext uri="{FF2B5EF4-FFF2-40B4-BE49-F238E27FC236}">
                    <a16:creationId xmlns:a16="http://schemas.microsoft.com/office/drawing/2014/main" id="{A3BFFC3F-B85D-4055-AD2D-1DB500C75F9F}"/>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nvGrpSpPr>
            <p:cNvPr id="82" name="Group 81">
              <a:extLst>
                <a:ext uri="{FF2B5EF4-FFF2-40B4-BE49-F238E27FC236}">
                  <a16:creationId xmlns:a16="http://schemas.microsoft.com/office/drawing/2014/main" id="{D5EE24EA-A31D-40D5-A6D3-52866C3B029D}"/>
                </a:ext>
              </a:extLst>
            </p:cNvPr>
            <p:cNvGrpSpPr/>
            <p:nvPr/>
          </p:nvGrpSpPr>
          <p:grpSpPr>
            <a:xfrm rot="10800000">
              <a:off x="8406449" y="6111382"/>
              <a:ext cx="593494" cy="294565"/>
              <a:chOff x="8406449" y="5812223"/>
              <a:chExt cx="593494" cy="294565"/>
            </a:xfrm>
            <a:grpFill/>
          </p:grpSpPr>
          <p:sp>
            <p:nvSpPr>
              <p:cNvPr id="83" name="Freeform: Shape 82">
                <a:extLst>
                  <a:ext uri="{FF2B5EF4-FFF2-40B4-BE49-F238E27FC236}">
                    <a16:creationId xmlns:a16="http://schemas.microsoft.com/office/drawing/2014/main" id="{7C0A54F0-DF25-4925-A9B5-5C8E73B1F0C1}"/>
                  </a:ext>
                </a:extLst>
              </p:cNvPr>
              <p:cNvSpPr>
                <a:spLocks/>
              </p:cNvSpPr>
              <p:nvPr/>
            </p:nvSpPr>
            <p:spPr bwMode="auto">
              <a:xfrm>
                <a:off x="8406449" y="5812223"/>
                <a:ext cx="570005" cy="294565"/>
              </a:xfrm>
              <a:custGeom>
                <a:avLst/>
                <a:gdLst>
                  <a:gd name="connsiteX0" fmla="*/ 296413 w 570005"/>
                  <a:gd name="connsiteY0" fmla="*/ 0 h 294565"/>
                  <a:gd name="connsiteX1" fmla="*/ 556521 w 570005"/>
                  <a:gd name="connsiteY1" fmla="*/ 153220 h 294565"/>
                  <a:gd name="connsiteX2" fmla="*/ 570005 w 570005"/>
                  <a:gd name="connsiteY2" fmla="*/ 177595 h 294565"/>
                  <a:gd name="connsiteX3" fmla="*/ 521289 w 570005"/>
                  <a:gd name="connsiteY3" fmla="*/ 204583 h 294565"/>
                  <a:gd name="connsiteX4" fmla="*/ 507805 w 570005"/>
                  <a:gd name="connsiteY4" fmla="*/ 180207 h 294565"/>
                  <a:gd name="connsiteX5" fmla="*/ 296413 w 570005"/>
                  <a:gd name="connsiteY5" fmla="*/ 55716 h 294565"/>
                  <a:gd name="connsiteX6" fmla="*/ 60356 w 570005"/>
                  <a:gd name="connsiteY6" fmla="*/ 248259 h 294565"/>
                  <a:gd name="connsiteX7" fmla="*/ 55675 w 570005"/>
                  <a:gd name="connsiteY7" fmla="*/ 294565 h 294565"/>
                  <a:gd name="connsiteX8" fmla="*/ 0 w 570005"/>
                  <a:gd name="connsiteY8" fmla="*/ 294565 h 294565"/>
                  <a:gd name="connsiteX9" fmla="*/ 5807 w 570005"/>
                  <a:gd name="connsiteY9" fmla="*/ 237117 h 294565"/>
                  <a:gd name="connsiteX10" fmla="*/ 296413 w 570005"/>
                  <a:gd name="connsiteY10" fmla="*/ 0 h 29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005" h="294565">
                    <a:moveTo>
                      <a:pt x="296413" y="0"/>
                    </a:moveTo>
                    <a:cubicBezTo>
                      <a:pt x="404719" y="0"/>
                      <a:pt x="504325" y="58763"/>
                      <a:pt x="556521" y="153220"/>
                    </a:cubicBezTo>
                    <a:cubicBezTo>
                      <a:pt x="570005" y="177595"/>
                      <a:pt x="570005" y="177595"/>
                      <a:pt x="570005" y="177595"/>
                    </a:cubicBezTo>
                    <a:cubicBezTo>
                      <a:pt x="521289" y="204583"/>
                      <a:pt x="521289" y="204583"/>
                      <a:pt x="521289" y="204583"/>
                    </a:cubicBezTo>
                    <a:cubicBezTo>
                      <a:pt x="507805" y="180207"/>
                      <a:pt x="507805" y="180207"/>
                      <a:pt x="507805" y="180207"/>
                    </a:cubicBezTo>
                    <a:cubicBezTo>
                      <a:pt x="465179" y="103162"/>
                      <a:pt x="384276" y="55716"/>
                      <a:pt x="296413" y="55716"/>
                    </a:cubicBezTo>
                    <a:cubicBezTo>
                      <a:pt x="180332" y="55716"/>
                      <a:pt x="82900" y="138365"/>
                      <a:pt x="60356" y="248259"/>
                    </a:cubicBezTo>
                    <a:lnTo>
                      <a:pt x="55675" y="294565"/>
                    </a:lnTo>
                    <a:lnTo>
                      <a:pt x="0" y="294565"/>
                    </a:lnTo>
                    <a:lnTo>
                      <a:pt x="5807" y="237117"/>
                    </a:lnTo>
                    <a:cubicBezTo>
                      <a:pt x="33518" y="101979"/>
                      <a:pt x="153310" y="0"/>
                      <a:pt x="2964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86" name="Freeform 61">
                <a:extLst>
                  <a:ext uri="{FF2B5EF4-FFF2-40B4-BE49-F238E27FC236}">
                    <a16:creationId xmlns:a16="http://schemas.microsoft.com/office/drawing/2014/main" id="{79DA54AB-C2CD-46D8-9710-29724BE225AB}"/>
                  </a:ext>
                </a:extLst>
              </p:cNvPr>
              <p:cNvSpPr>
                <a:spLocks/>
              </p:cNvSpPr>
              <p:nvPr/>
            </p:nvSpPr>
            <p:spPr bwMode="auto">
              <a:xfrm>
                <a:off x="8833255" y="5867786"/>
                <a:ext cx="166688" cy="168275"/>
              </a:xfrm>
              <a:custGeom>
                <a:avLst/>
                <a:gdLst>
                  <a:gd name="T0" fmla="*/ 0 w 105"/>
                  <a:gd name="T1" fmla="*/ 106 h 106"/>
                  <a:gd name="T2" fmla="*/ 0 w 105"/>
                  <a:gd name="T3" fmla="*/ 71 h 106"/>
                  <a:gd name="T4" fmla="*/ 70 w 105"/>
                  <a:gd name="T5" fmla="*/ 71 h 106"/>
                  <a:gd name="T6" fmla="*/ 70 w 105"/>
                  <a:gd name="T7" fmla="*/ 0 h 106"/>
                  <a:gd name="T8" fmla="*/ 105 w 105"/>
                  <a:gd name="T9" fmla="*/ 0 h 106"/>
                  <a:gd name="T10" fmla="*/ 105 w 105"/>
                  <a:gd name="T11" fmla="*/ 105 h 106"/>
                  <a:gd name="T12" fmla="*/ 0 w 105"/>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105" h="106">
                    <a:moveTo>
                      <a:pt x="0" y="106"/>
                    </a:moveTo>
                    <a:lnTo>
                      <a:pt x="0" y="71"/>
                    </a:lnTo>
                    <a:lnTo>
                      <a:pt x="70" y="71"/>
                    </a:lnTo>
                    <a:lnTo>
                      <a:pt x="70" y="0"/>
                    </a:lnTo>
                    <a:lnTo>
                      <a:pt x="105" y="0"/>
                    </a:lnTo>
                    <a:lnTo>
                      <a:pt x="105" y="105"/>
                    </a:lnTo>
                    <a:lnTo>
                      <a:pt x="0"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sp>
        <p:nvSpPr>
          <p:cNvPr id="27" name="Rectangle 26">
            <a:extLst>
              <a:ext uri="{FF2B5EF4-FFF2-40B4-BE49-F238E27FC236}">
                <a16:creationId xmlns:a16="http://schemas.microsoft.com/office/drawing/2014/main" id="{CBD6EABD-8B85-4C79-AC8D-81962083F543}"/>
              </a:ext>
            </a:extLst>
          </p:cNvPr>
          <p:cNvSpPr/>
          <p:nvPr/>
        </p:nvSpPr>
        <p:spPr bwMode="auto">
          <a:xfrm>
            <a:off x="2606134" y="3359136"/>
            <a:ext cx="3091777" cy="1051159"/>
          </a:xfrm>
          <a:prstGeom prst="rect">
            <a:avLst/>
          </a:prstGeom>
          <a:solidFill>
            <a:schemeClr val="bg1"/>
          </a:solidFill>
          <a:ln>
            <a:no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Cloud application hosting</a:t>
            </a:r>
          </a:p>
        </p:txBody>
      </p:sp>
      <p:grpSp>
        <p:nvGrpSpPr>
          <p:cNvPr id="89" name="Group 88">
            <a:extLst>
              <a:ext uri="{FF2B5EF4-FFF2-40B4-BE49-F238E27FC236}">
                <a16:creationId xmlns:a16="http://schemas.microsoft.com/office/drawing/2014/main" id="{0353064B-6155-4AA1-B467-97B50A6B2D17}"/>
              </a:ext>
            </a:extLst>
          </p:cNvPr>
          <p:cNvGrpSpPr/>
          <p:nvPr/>
        </p:nvGrpSpPr>
        <p:grpSpPr>
          <a:xfrm>
            <a:off x="5201402" y="3979056"/>
            <a:ext cx="341635" cy="338868"/>
            <a:chOff x="8960846" y="5814249"/>
            <a:chExt cx="596531" cy="591699"/>
          </a:xfrm>
          <a:solidFill>
            <a:schemeClr val="tx2"/>
          </a:solidFill>
        </p:grpSpPr>
        <p:grpSp>
          <p:nvGrpSpPr>
            <p:cNvPr id="90" name="Group 89">
              <a:extLst>
                <a:ext uri="{FF2B5EF4-FFF2-40B4-BE49-F238E27FC236}">
                  <a16:creationId xmlns:a16="http://schemas.microsoft.com/office/drawing/2014/main" id="{12E3C1C3-DB30-4B38-B1D0-BD81B36770A2}"/>
                </a:ext>
              </a:extLst>
            </p:cNvPr>
            <p:cNvGrpSpPr/>
            <p:nvPr/>
          </p:nvGrpSpPr>
          <p:grpSpPr>
            <a:xfrm>
              <a:off x="8960846" y="5814249"/>
              <a:ext cx="596531" cy="591699"/>
              <a:chOff x="8830426" y="6368853"/>
              <a:chExt cx="392113" cy="388937"/>
            </a:xfrm>
            <a:grpFill/>
          </p:grpSpPr>
          <p:sp>
            <p:nvSpPr>
              <p:cNvPr id="92" name="Freeform 42">
                <a:extLst>
                  <a:ext uri="{FF2B5EF4-FFF2-40B4-BE49-F238E27FC236}">
                    <a16:creationId xmlns:a16="http://schemas.microsoft.com/office/drawing/2014/main" id="{BAAA9419-A13E-4501-9768-AF00667B6646}"/>
                  </a:ext>
                </a:extLst>
              </p:cNvPr>
              <p:cNvSpPr>
                <a:spLocks/>
              </p:cNvSpPr>
              <p:nvPr/>
            </p:nvSpPr>
            <p:spPr bwMode="auto">
              <a:xfrm>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93" name="Freeform 42">
                <a:extLst>
                  <a:ext uri="{FF2B5EF4-FFF2-40B4-BE49-F238E27FC236}">
                    <a16:creationId xmlns:a16="http://schemas.microsoft.com/office/drawing/2014/main" id="{9A201938-C2AD-4CB6-B0AA-FFBD13CD5955}"/>
                  </a:ext>
                </a:extLst>
              </p:cNvPr>
              <p:cNvSpPr>
                <a:spLocks/>
              </p:cNvSpPr>
              <p:nvPr/>
            </p:nvSpPr>
            <p:spPr bwMode="auto">
              <a:xfrm rot="10800000">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sp>
          <p:nvSpPr>
            <p:cNvPr id="91" name="TextBox 90">
              <a:extLst>
                <a:ext uri="{FF2B5EF4-FFF2-40B4-BE49-F238E27FC236}">
                  <a16:creationId xmlns:a16="http://schemas.microsoft.com/office/drawing/2014/main" id="{43C06CE8-58B8-4C06-9CD9-A5AE58023B57}"/>
                </a:ext>
              </a:extLst>
            </p:cNvPr>
            <p:cNvSpPr txBox="1"/>
            <p:nvPr/>
          </p:nvSpPr>
          <p:spPr>
            <a:xfrm>
              <a:off x="9170351" y="5894655"/>
              <a:ext cx="177520" cy="430887"/>
            </a:xfrm>
            <a:prstGeom prst="rect">
              <a:avLst/>
            </a:prstGeom>
            <a:noFill/>
          </p:spPr>
          <p:txBody>
            <a:bodyPr wrap="square" lIns="0" tIns="0" rIns="0" bIns="0" rtlCol="0" anchor="ctr" anchorCtr="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mn-cs"/>
                </a:rPr>
                <a:t>1</a:t>
              </a:r>
            </a:p>
          </p:txBody>
        </p:sp>
      </p:grpSp>
      <p:sp>
        <p:nvSpPr>
          <p:cNvPr id="31" name="Rectangle 30">
            <a:extLst>
              <a:ext uri="{FF2B5EF4-FFF2-40B4-BE49-F238E27FC236}">
                <a16:creationId xmlns:a16="http://schemas.microsoft.com/office/drawing/2014/main" id="{F9EE1FAF-7B8A-4ABB-9200-D31047DC4F0E}"/>
              </a:ext>
            </a:extLst>
          </p:cNvPr>
          <p:cNvSpPr/>
          <p:nvPr/>
        </p:nvSpPr>
        <p:spPr bwMode="auto">
          <a:xfrm>
            <a:off x="2577252" y="4714274"/>
            <a:ext cx="3091777" cy="1051159"/>
          </a:xfrm>
          <a:prstGeom prst="rect">
            <a:avLst/>
          </a:prstGeom>
          <a:solidFill>
            <a:schemeClr val="bg1"/>
          </a:solidFill>
          <a:ln w="28575">
            <a:noFill/>
            <a:headEnd type="none" w="med" len="med"/>
            <a:tailEnd type="none" w="med" len="med"/>
          </a:ln>
          <a:effectLst>
            <a:outerShdw blurRad="254000" dist="508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0078D3"/>
                </a:solidFill>
                <a:effectLst/>
                <a:uLnTx/>
                <a:uFillTx/>
                <a:latin typeface="Segoe UI Semibold"/>
                <a:ea typeface="Segoe UI" pitchFamily="34" charset="0"/>
                <a:cs typeface="Segoe UI" pitchFamily="34" charset="0"/>
              </a:rPr>
              <a:t>Virtual Desktop Hosting</a:t>
            </a:r>
            <a:endParaRPr kumimoji="0" lang="en-US" sz="1400" b="0" i="0" u="none" strike="noStrike" kern="1200" cap="none" spc="0" normalizeH="0" baseline="0" noProof="0">
              <a:ln>
                <a:noFill/>
              </a:ln>
              <a:solidFill>
                <a:srgbClr val="75757A"/>
              </a:solidFill>
              <a:effectLst/>
              <a:uLnTx/>
              <a:uFillTx/>
              <a:latin typeface="Segoe UI"/>
              <a:ea typeface="Segoe UI" pitchFamily="34" charset="0"/>
              <a:cs typeface="Segoe UI" pitchFamily="34" charset="0"/>
            </a:endParaRPr>
          </a:p>
        </p:txBody>
      </p:sp>
      <p:grpSp>
        <p:nvGrpSpPr>
          <p:cNvPr id="94" name="Group 93">
            <a:extLst>
              <a:ext uri="{FF2B5EF4-FFF2-40B4-BE49-F238E27FC236}">
                <a16:creationId xmlns:a16="http://schemas.microsoft.com/office/drawing/2014/main" id="{6208A60E-C4FA-4EF3-83EB-993C4C4C6FE8}"/>
              </a:ext>
            </a:extLst>
          </p:cNvPr>
          <p:cNvGrpSpPr/>
          <p:nvPr/>
        </p:nvGrpSpPr>
        <p:grpSpPr>
          <a:xfrm>
            <a:off x="5172520" y="5320660"/>
            <a:ext cx="341635" cy="338868"/>
            <a:chOff x="8960846" y="5814249"/>
            <a:chExt cx="596531" cy="591699"/>
          </a:xfrm>
          <a:solidFill>
            <a:schemeClr val="tx2"/>
          </a:solidFill>
        </p:grpSpPr>
        <p:grpSp>
          <p:nvGrpSpPr>
            <p:cNvPr id="95" name="Group 94">
              <a:extLst>
                <a:ext uri="{FF2B5EF4-FFF2-40B4-BE49-F238E27FC236}">
                  <a16:creationId xmlns:a16="http://schemas.microsoft.com/office/drawing/2014/main" id="{E9994747-4ACC-47AF-94AC-0BC9F9C561D7}"/>
                </a:ext>
              </a:extLst>
            </p:cNvPr>
            <p:cNvGrpSpPr/>
            <p:nvPr/>
          </p:nvGrpSpPr>
          <p:grpSpPr>
            <a:xfrm>
              <a:off x="8960846" y="5814249"/>
              <a:ext cx="596531" cy="591699"/>
              <a:chOff x="8830426" y="6368853"/>
              <a:chExt cx="392113" cy="388937"/>
            </a:xfrm>
            <a:grpFill/>
          </p:grpSpPr>
          <p:sp>
            <p:nvSpPr>
              <p:cNvPr id="97" name="Freeform 42">
                <a:extLst>
                  <a:ext uri="{FF2B5EF4-FFF2-40B4-BE49-F238E27FC236}">
                    <a16:creationId xmlns:a16="http://schemas.microsoft.com/office/drawing/2014/main" id="{81ACECB2-5637-4E54-9711-83AD90AB83E2}"/>
                  </a:ext>
                </a:extLst>
              </p:cNvPr>
              <p:cNvSpPr>
                <a:spLocks/>
              </p:cNvSpPr>
              <p:nvPr/>
            </p:nvSpPr>
            <p:spPr bwMode="auto">
              <a:xfrm>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98" name="Freeform 42">
                <a:extLst>
                  <a:ext uri="{FF2B5EF4-FFF2-40B4-BE49-F238E27FC236}">
                    <a16:creationId xmlns:a16="http://schemas.microsoft.com/office/drawing/2014/main" id="{79705588-F1A5-418E-AE25-37FD9CE044F5}"/>
                  </a:ext>
                </a:extLst>
              </p:cNvPr>
              <p:cNvSpPr>
                <a:spLocks/>
              </p:cNvSpPr>
              <p:nvPr/>
            </p:nvSpPr>
            <p:spPr bwMode="auto">
              <a:xfrm rot="10800000">
                <a:off x="8830426" y="6368853"/>
                <a:ext cx="392113" cy="388937"/>
              </a:xfrm>
              <a:custGeom>
                <a:avLst/>
                <a:gdLst>
                  <a:gd name="T0" fmla="*/ 787 w 866"/>
                  <a:gd name="T1" fmla="*/ 403 h 872"/>
                  <a:gd name="T2" fmla="*/ 787 w 866"/>
                  <a:gd name="T3" fmla="*/ 403 h 872"/>
                  <a:gd name="T4" fmla="*/ 788 w 866"/>
                  <a:gd name="T5" fmla="*/ 435 h 872"/>
                  <a:gd name="T6" fmla="*/ 433 w 866"/>
                  <a:gd name="T7" fmla="*/ 793 h 872"/>
                  <a:gd name="T8" fmla="*/ 78 w 866"/>
                  <a:gd name="T9" fmla="*/ 435 h 872"/>
                  <a:gd name="T10" fmla="*/ 433 w 866"/>
                  <a:gd name="T11" fmla="*/ 77 h 872"/>
                  <a:gd name="T12" fmla="*/ 583 w 866"/>
                  <a:gd name="T13" fmla="*/ 111 h 872"/>
                  <a:gd name="T14" fmla="*/ 623 w 866"/>
                  <a:gd name="T15" fmla="*/ 43 h 872"/>
                  <a:gd name="T16" fmla="*/ 433 w 866"/>
                  <a:gd name="T17" fmla="*/ 0 h 872"/>
                  <a:gd name="T18" fmla="*/ 0 w 866"/>
                  <a:gd name="T19" fmla="*/ 435 h 872"/>
                  <a:gd name="T20" fmla="*/ 433 w 866"/>
                  <a:gd name="T21" fmla="*/ 872 h 872"/>
                  <a:gd name="T22" fmla="*/ 866 w 866"/>
                  <a:gd name="T23" fmla="*/ 435 h 872"/>
                  <a:gd name="T24" fmla="*/ 864 w 866"/>
                  <a:gd name="T25" fmla="*/ 390 h 872"/>
                  <a:gd name="T26" fmla="*/ 788 w 866"/>
                  <a:gd name="T27" fmla="*/ 404 h 872"/>
                  <a:gd name="T28" fmla="*/ 787 w 866"/>
                  <a:gd name="T29" fmla="*/ 403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6" h="872">
                    <a:moveTo>
                      <a:pt x="787" y="403"/>
                    </a:moveTo>
                    <a:lnTo>
                      <a:pt x="787" y="403"/>
                    </a:lnTo>
                    <a:cubicBezTo>
                      <a:pt x="788" y="414"/>
                      <a:pt x="788" y="425"/>
                      <a:pt x="788" y="435"/>
                    </a:cubicBezTo>
                    <a:cubicBezTo>
                      <a:pt x="788" y="633"/>
                      <a:pt x="629" y="793"/>
                      <a:pt x="433" y="793"/>
                    </a:cubicBezTo>
                    <a:cubicBezTo>
                      <a:pt x="237" y="793"/>
                      <a:pt x="78" y="633"/>
                      <a:pt x="78" y="435"/>
                    </a:cubicBezTo>
                    <a:cubicBezTo>
                      <a:pt x="78" y="238"/>
                      <a:pt x="237" y="77"/>
                      <a:pt x="433" y="77"/>
                    </a:cubicBezTo>
                    <a:cubicBezTo>
                      <a:pt x="487" y="77"/>
                      <a:pt x="538" y="89"/>
                      <a:pt x="583" y="111"/>
                    </a:cubicBezTo>
                    <a:cubicBezTo>
                      <a:pt x="592" y="86"/>
                      <a:pt x="606" y="63"/>
                      <a:pt x="623" y="43"/>
                    </a:cubicBezTo>
                    <a:cubicBezTo>
                      <a:pt x="566" y="15"/>
                      <a:pt x="501" y="0"/>
                      <a:pt x="433" y="0"/>
                    </a:cubicBezTo>
                    <a:cubicBezTo>
                      <a:pt x="194" y="0"/>
                      <a:pt x="0" y="195"/>
                      <a:pt x="0" y="435"/>
                    </a:cubicBezTo>
                    <a:cubicBezTo>
                      <a:pt x="0" y="676"/>
                      <a:pt x="194" y="872"/>
                      <a:pt x="433" y="872"/>
                    </a:cubicBezTo>
                    <a:cubicBezTo>
                      <a:pt x="672" y="872"/>
                      <a:pt x="866" y="676"/>
                      <a:pt x="866" y="435"/>
                    </a:cubicBezTo>
                    <a:cubicBezTo>
                      <a:pt x="866" y="420"/>
                      <a:pt x="866" y="405"/>
                      <a:pt x="864" y="390"/>
                    </a:cubicBezTo>
                    <a:cubicBezTo>
                      <a:pt x="840" y="398"/>
                      <a:pt x="815" y="404"/>
                      <a:pt x="788" y="404"/>
                    </a:cubicBezTo>
                    <a:cubicBezTo>
                      <a:pt x="788" y="404"/>
                      <a:pt x="787" y="403"/>
                      <a:pt x="787" y="40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sp>
          <p:nvSpPr>
            <p:cNvPr id="96" name="TextBox 95">
              <a:extLst>
                <a:ext uri="{FF2B5EF4-FFF2-40B4-BE49-F238E27FC236}">
                  <a16:creationId xmlns:a16="http://schemas.microsoft.com/office/drawing/2014/main" id="{DB7707CA-21AE-4A36-8BA1-C7706AF2F580}"/>
                </a:ext>
              </a:extLst>
            </p:cNvPr>
            <p:cNvSpPr txBox="1"/>
            <p:nvPr/>
          </p:nvSpPr>
          <p:spPr>
            <a:xfrm>
              <a:off x="9170351" y="5894655"/>
              <a:ext cx="177520" cy="430887"/>
            </a:xfrm>
            <a:prstGeom prst="rect">
              <a:avLst/>
            </a:prstGeom>
            <a:noFill/>
          </p:spPr>
          <p:txBody>
            <a:bodyPr wrap="square" lIns="0" tIns="0" rIns="0" bIns="0" rtlCol="0" anchor="ctr" anchorCtr="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78D3"/>
                  </a:solidFill>
                  <a:effectLst/>
                  <a:uLnTx/>
                  <a:uFillTx/>
                  <a:latin typeface="Segoe UI Semibold"/>
                  <a:ea typeface="+mn-ea"/>
                  <a:cs typeface="+mn-cs"/>
                </a:rPr>
                <a:t>1</a:t>
              </a:r>
            </a:p>
          </p:txBody>
        </p:sp>
      </p:grpSp>
      <p:sp>
        <p:nvSpPr>
          <p:cNvPr id="22" name="Cylinder 21">
            <a:extLst>
              <a:ext uri="{FF2B5EF4-FFF2-40B4-BE49-F238E27FC236}">
                <a16:creationId xmlns:a16="http://schemas.microsoft.com/office/drawing/2014/main" id="{A98202EC-ED05-4FEB-BA62-8C7CACC42CF6}"/>
              </a:ext>
            </a:extLst>
          </p:cNvPr>
          <p:cNvSpPr/>
          <p:nvPr/>
        </p:nvSpPr>
        <p:spPr bwMode="auto">
          <a:xfrm>
            <a:off x="10210430" y="5644308"/>
            <a:ext cx="748198" cy="406265"/>
          </a:xfrm>
          <a:prstGeom prst="can">
            <a:avLst>
              <a:gd name="adj" fmla="val 50000"/>
            </a:avLst>
          </a:prstGeom>
          <a:solidFill>
            <a:schemeClr val="accent1">
              <a:lumMod val="7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2" name="Cylinder 121">
            <a:extLst>
              <a:ext uri="{FF2B5EF4-FFF2-40B4-BE49-F238E27FC236}">
                <a16:creationId xmlns:a16="http://schemas.microsoft.com/office/drawing/2014/main" id="{190EAB4B-260A-449F-8B08-15FE4E840AAE}"/>
              </a:ext>
            </a:extLst>
          </p:cNvPr>
          <p:cNvSpPr/>
          <p:nvPr/>
        </p:nvSpPr>
        <p:spPr bwMode="auto">
          <a:xfrm>
            <a:off x="10210430" y="5446363"/>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Cylinder 122">
            <a:extLst>
              <a:ext uri="{FF2B5EF4-FFF2-40B4-BE49-F238E27FC236}">
                <a16:creationId xmlns:a16="http://schemas.microsoft.com/office/drawing/2014/main" id="{4B45CC26-2A6F-471B-9BC6-0E215BDDE48C}"/>
              </a:ext>
            </a:extLst>
          </p:cNvPr>
          <p:cNvSpPr/>
          <p:nvPr/>
        </p:nvSpPr>
        <p:spPr bwMode="auto">
          <a:xfrm>
            <a:off x="10210430" y="5248419"/>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4" name="Cylinder 123">
            <a:extLst>
              <a:ext uri="{FF2B5EF4-FFF2-40B4-BE49-F238E27FC236}">
                <a16:creationId xmlns:a16="http://schemas.microsoft.com/office/drawing/2014/main" id="{4106CA72-A5BB-44FA-9402-C6B06A957B0C}"/>
              </a:ext>
            </a:extLst>
          </p:cNvPr>
          <p:cNvSpPr/>
          <p:nvPr/>
        </p:nvSpPr>
        <p:spPr bwMode="auto">
          <a:xfrm>
            <a:off x="10210430" y="5050475"/>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5" name="Cylinder 124">
            <a:extLst>
              <a:ext uri="{FF2B5EF4-FFF2-40B4-BE49-F238E27FC236}">
                <a16:creationId xmlns:a16="http://schemas.microsoft.com/office/drawing/2014/main" id="{5B34AED1-9B84-46AB-A615-7368B8781AE6}"/>
              </a:ext>
            </a:extLst>
          </p:cNvPr>
          <p:cNvSpPr/>
          <p:nvPr/>
        </p:nvSpPr>
        <p:spPr bwMode="auto">
          <a:xfrm>
            <a:off x="10210430" y="4852531"/>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6" name="Cylinder 125">
            <a:extLst>
              <a:ext uri="{FF2B5EF4-FFF2-40B4-BE49-F238E27FC236}">
                <a16:creationId xmlns:a16="http://schemas.microsoft.com/office/drawing/2014/main" id="{DEBB599E-2B77-409B-B832-D5B7130D9ACD}"/>
              </a:ext>
            </a:extLst>
          </p:cNvPr>
          <p:cNvSpPr/>
          <p:nvPr/>
        </p:nvSpPr>
        <p:spPr bwMode="auto">
          <a:xfrm>
            <a:off x="10210430" y="4654587"/>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7" name="Cylinder 126">
            <a:extLst>
              <a:ext uri="{FF2B5EF4-FFF2-40B4-BE49-F238E27FC236}">
                <a16:creationId xmlns:a16="http://schemas.microsoft.com/office/drawing/2014/main" id="{D38422F1-1867-4A11-817B-1F48E697B80E}"/>
              </a:ext>
            </a:extLst>
          </p:cNvPr>
          <p:cNvSpPr/>
          <p:nvPr/>
        </p:nvSpPr>
        <p:spPr bwMode="auto">
          <a:xfrm>
            <a:off x="10210430" y="4456643"/>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8" name="Cylinder 127">
            <a:extLst>
              <a:ext uri="{FF2B5EF4-FFF2-40B4-BE49-F238E27FC236}">
                <a16:creationId xmlns:a16="http://schemas.microsoft.com/office/drawing/2014/main" id="{C53126DC-570E-4497-87B8-8F978E46F331}"/>
              </a:ext>
            </a:extLst>
          </p:cNvPr>
          <p:cNvSpPr/>
          <p:nvPr/>
        </p:nvSpPr>
        <p:spPr bwMode="auto">
          <a:xfrm>
            <a:off x="10210430" y="4258699"/>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9" name="Cylinder 128">
            <a:extLst>
              <a:ext uri="{FF2B5EF4-FFF2-40B4-BE49-F238E27FC236}">
                <a16:creationId xmlns:a16="http://schemas.microsoft.com/office/drawing/2014/main" id="{A248FAE6-ACF9-4670-87F5-82A6EC7E1B0C}"/>
              </a:ext>
            </a:extLst>
          </p:cNvPr>
          <p:cNvSpPr/>
          <p:nvPr/>
        </p:nvSpPr>
        <p:spPr bwMode="auto">
          <a:xfrm>
            <a:off x="10210430" y="4060755"/>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0" name="Rectangle 129">
            <a:extLst>
              <a:ext uri="{FF2B5EF4-FFF2-40B4-BE49-F238E27FC236}">
                <a16:creationId xmlns:a16="http://schemas.microsoft.com/office/drawing/2014/main" id="{9E71413F-35A2-4991-BD9D-8AC6E3842E2A}"/>
              </a:ext>
            </a:extLst>
          </p:cNvPr>
          <p:cNvSpPr/>
          <p:nvPr/>
        </p:nvSpPr>
        <p:spPr bwMode="auto">
          <a:xfrm>
            <a:off x="10037107" y="6229904"/>
            <a:ext cx="1094843" cy="43088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EBEBEB">
                    <a:lumMod val="10000"/>
                  </a:srgbClr>
                </a:solidFill>
                <a:effectLst/>
                <a:uLnTx/>
                <a:uFillTx/>
                <a:latin typeface="Segoe UI Semibold"/>
                <a:ea typeface="Segoe UI" pitchFamily="34" charset="0"/>
                <a:cs typeface="Segoe UI" pitchFamily="34" charset="0"/>
              </a:rPr>
              <a:t>Cloud App</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EBEBEB">
                    <a:lumMod val="10000"/>
                  </a:srgbClr>
                </a:solidFill>
                <a:effectLst/>
                <a:uLnTx/>
                <a:uFillTx/>
                <a:latin typeface="Segoe UI Semibold"/>
                <a:ea typeface="Segoe UI" pitchFamily="34" charset="0"/>
                <a:cs typeface="Segoe UI" pitchFamily="34" charset="0"/>
              </a:rPr>
              <a:t>Only</a:t>
            </a:r>
          </a:p>
        </p:txBody>
      </p:sp>
      <p:sp>
        <p:nvSpPr>
          <p:cNvPr id="131" name="Cylinder 130">
            <a:extLst>
              <a:ext uri="{FF2B5EF4-FFF2-40B4-BE49-F238E27FC236}">
                <a16:creationId xmlns:a16="http://schemas.microsoft.com/office/drawing/2014/main" id="{716E6DA2-DCE0-4634-B80E-97F9B065D09A}"/>
              </a:ext>
            </a:extLst>
          </p:cNvPr>
          <p:cNvSpPr/>
          <p:nvPr/>
        </p:nvSpPr>
        <p:spPr bwMode="auto">
          <a:xfrm>
            <a:off x="11359489" y="5644308"/>
            <a:ext cx="748198" cy="406265"/>
          </a:xfrm>
          <a:prstGeom prst="can">
            <a:avLst>
              <a:gd name="adj" fmla="val 50000"/>
            </a:avLst>
          </a:prstGeom>
          <a:solidFill>
            <a:schemeClr val="accent2">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Cylinder 131">
            <a:extLst>
              <a:ext uri="{FF2B5EF4-FFF2-40B4-BE49-F238E27FC236}">
                <a16:creationId xmlns:a16="http://schemas.microsoft.com/office/drawing/2014/main" id="{A3B1AD23-4433-43FA-916F-3A1CC7C18DBC}"/>
              </a:ext>
            </a:extLst>
          </p:cNvPr>
          <p:cNvSpPr/>
          <p:nvPr/>
        </p:nvSpPr>
        <p:spPr bwMode="auto">
          <a:xfrm>
            <a:off x="11359489" y="5446634"/>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3" name="Cylinder 132">
            <a:extLst>
              <a:ext uri="{FF2B5EF4-FFF2-40B4-BE49-F238E27FC236}">
                <a16:creationId xmlns:a16="http://schemas.microsoft.com/office/drawing/2014/main" id="{2FC3816D-A6B6-4DE0-87DE-42AFC88D13CA}"/>
              </a:ext>
            </a:extLst>
          </p:cNvPr>
          <p:cNvSpPr/>
          <p:nvPr/>
        </p:nvSpPr>
        <p:spPr bwMode="auto">
          <a:xfrm>
            <a:off x="11359489" y="5248967"/>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4" name="Cylinder 133">
            <a:extLst>
              <a:ext uri="{FF2B5EF4-FFF2-40B4-BE49-F238E27FC236}">
                <a16:creationId xmlns:a16="http://schemas.microsoft.com/office/drawing/2014/main" id="{056E97AE-B0DF-4877-A7A7-2CF3E932F763}"/>
              </a:ext>
            </a:extLst>
          </p:cNvPr>
          <p:cNvSpPr/>
          <p:nvPr/>
        </p:nvSpPr>
        <p:spPr bwMode="auto">
          <a:xfrm>
            <a:off x="11359489" y="5051300"/>
            <a:ext cx="748198" cy="406265"/>
          </a:xfrm>
          <a:prstGeom prst="can">
            <a:avLst>
              <a:gd name="adj" fmla="val 50000"/>
            </a:avLst>
          </a:prstGeom>
          <a:solidFill>
            <a:schemeClr val="accent4">
              <a:lumMod val="40000"/>
              <a:lumOff val="6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5" name="Cylinder 134">
            <a:extLst>
              <a:ext uri="{FF2B5EF4-FFF2-40B4-BE49-F238E27FC236}">
                <a16:creationId xmlns:a16="http://schemas.microsoft.com/office/drawing/2014/main" id="{1388207C-8C52-45B6-8D8E-5FA6BAD4D2F4}"/>
              </a:ext>
            </a:extLst>
          </p:cNvPr>
          <p:cNvSpPr/>
          <p:nvPr/>
        </p:nvSpPr>
        <p:spPr bwMode="auto">
          <a:xfrm>
            <a:off x="11359489" y="4853633"/>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0" name="Rectangle 139">
            <a:extLst>
              <a:ext uri="{FF2B5EF4-FFF2-40B4-BE49-F238E27FC236}">
                <a16:creationId xmlns:a16="http://schemas.microsoft.com/office/drawing/2014/main" id="{6F93EA34-6EC4-4C86-BA6C-67E287B18707}"/>
              </a:ext>
            </a:extLst>
          </p:cNvPr>
          <p:cNvSpPr/>
          <p:nvPr/>
        </p:nvSpPr>
        <p:spPr bwMode="auto">
          <a:xfrm>
            <a:off x="11186166" y="6229904"/>
            <a:ext cx="1094843" cy="43088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EBEBEB">
                    <a:lumMod val="10000"/>
                  </a:srgbClr>
                </a:solidFill>
                <a:effectLst/>
                <a:uLnTx/>
                <a:uFillTx/>
                <a:latin typeface="Segoe UI Semibold"/>
                <a:ea typeface="Segoe UI" pitchFamily="34" charset="0"/>
                <a:cs typeface="Segoe UI" pitchFamily="34" charset="0"/>
              </a:rPr>
              <a:t>Migration</a:t>
            </a:r>
            <a:br>
              <a:rPr kumimoji="0" lang="en-US" sz="1400" b="0" i="0" u="none" strike="noStrike" kern="1200" cap="none" spc="0" normalizeH="0" baseline="0" noProof="0">
                <a:ln>
                  <a:noFill/>
                </a:ln>
                <a:solidFill>
                  <a:srgbClr val="EBEBEB">
                    <a:lumMod val="10000"/>
                  </a:srgbClr>
                </a:solidFill>
                <a:effectLst/>
                <a:uLnTx/>
                <a:uFillTx/>
                <a:latin typeface="Segoe UI Semibold"/>
                <a:ea typeface="Segoe UI" pitchFamily="34" charset="0"/>
                <a:cs typeface="Segoe UI" pitchFamily="34" charset="0"/>
              </a:rPr>
            </a:br>
            <a:r>
              <a:rPr kumimoji="0" lang="en-US" sz="1400" b="0" i="0" u="none" strike="noStrike" kern="1200" cap="none" spc="0" normalizeH="0" baseline="0" noProof="0">
                <a:ln>
                  <a:noFill/>
                </a:ln>
                <a:solidFill>
                  <a:srgbClr val="EBEBEB">
                    <a:lumMod val="10000"/>
                  </a:srgbClr>
                </a:solidFill>
                <a:effectLst/>
                <a:uLnTx/>
                <a:uFillTx/>
                <a:latin typeface="Segoe UI Semibold"/>
                <a:ea typeface="Segoe UI" pitchFamily="34" charset="0"/>
                <a:cs typeface="Segoe UI" pitchFamily="34" charset="0"/>
              </a:rPr>
              <a:t>+ Recurring</a:t>
            </a:r>
          </a:p>
        </p:txBody>
      </p:sp>
      <p:sp>
        <p:nvSpPr>
          <p:cNvPr id="150" name="Cylinder 149">
            <a:extLst>
              <a:ext uri="{FF2B5EF4-FFF2-40B4-BE49-F238E27FC236}">
                <a16:creationId xmlns:a16="http://schemas.microsoft.com/office/drawing/2014/main" id="{235D88B1-4105-4CA9-8973-07FAA5C51887}"/>
              </a:ext>
            </a:extLst>
          </p:cNvPr>
          <p:cNvSpPr/>
          <p:nvPr/>
        </p:nvSpPr>
        <p:spPr bwMode="auto">
          <a:xfrm>
            <a:off x="10210430" y="3862811"/>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1" name="Cylinder 150">
            <a:extLst>
              <a:ext uri="{FF2B5EF4-FFF2-40B4-BE49-F238E27FC236}">
                <a16:creationId xmlns:a16="http://schemas.microsoft.com/office/drawing/2014/main" id="{7C717E2F-AA2E-417A-B784-3D6BBD676096}"/>
              </a:ext>
            </a:extLst>
          </p:cNvPr>
          <p:cNvSpPr/>
          <p:nvPr/>
        </p:nvSpPr>
        <p:spPr bwMode="auto">
          <a:xfrm>
            <a:off x="11359489" y="4655966"/>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2" name="Cylinder 151">
            <a:extLst>
              <a:ext uri="{FF2B5EF4-FFF2-40B4-BE49-F238E27FC236}">
                <a16:creationId xmlns:a16="http://schemas.microsoft.com/office/drawing/2014/main" id="{FEBEA6A5-84CD-4160-93B1-6E5F312C4EBA}"/>
              </a:ext>
            </a:extLst>
          </p:cNvPr>
          <p:cNvSpPr/>
          <p:nvPr/>
        </p:nvSpPr>
        <p:spPr bwMode="auto">
          <a:xfrm>
            <a:off x="11359489" y="4458299"/>
            <a:ext cx="748198" cy="406265"/>
          </a:xfrm>
          <a:prstGeom prst="can">
            <a:avLst>
              <a:gd name="adj" fmla="val 50000"/>
            </a:avLst>
          </a:prstGeom>
          <a:solidFill>
            <a:schemeClr val="accent4">
              <a:lumMod val="60000"/>
              <a:lumOff val="40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3" name="Cylinder 152">
            <a:extLst>
              <a:ext uri="{FF2B5EF4-FFF2-40B4-BE49-F238E27FC236}">
                <a16:creationId xmlns:a16="http://schemas.microsoft.com/office/drawing/2014/main" id="{8948C1C5-CF32-430A-9987-2921ABB2C6F1}"/>
              </a:ext>
            </a:extLst>
          </p:cNvPr>
          <p:cNvSpPr/>
          <p:nvPr/>
        </p:nvSpPr>
        <p:spPr bwMode="auto">
          <a:xfrm>
            <a:off x="11359489" y="4260632"/>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4" name="Cylinder 153">
            <a:extLst>
              <a:ext uri="{FF2B5EF4-FFF2-40B4-BE49-F238E27FC236}">
                <a16:creationId xmlns:a16="http://schemas.microsoft.com/office/drawing/2014/main" id="{62B72278-F79B-4127-83F5-4BCB2D6D9F56}"/>
              </a:ext>
            </a:extLst>
          </p:cNvPr>
          <p:cNvSpPr/>
          <p:nvPr/>
        </p:nvSpPr>
        <p:spPr bwMode="auto">
          <a:xfrm>
            <a:off x="11359489" y="4062965"/>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5" name="Cylinder 154">
            <a:extLst>
              <a:ext uri="{FF2B5EF4-FFF2-40B4-BE49-F238E27FC236}">
                <a16:creationId xmlns:a16="http://schemas.microsoft.com/office/drawing/2014/main" id="{116B7A53-87A3-4A52-B6A4-B8FFBF6A0643}"/>
              </a:ext>
            </a:extLst>
          </p:cNvPr>
          <p:cNvSpPr/>
          <p:nvPr/>
        </p:nvSpPr>
        <p:spPr bwMode="auto">
          <a:xfrm>
            <a:off x="11359489" y="3865298"/>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Cylinder 135">
            <a:extLst>
              <a:ext uri="{FF2B5EF4-FFF2-40B4-BE49-F238E27FC236}">
                <a16:creationId xmlns:a16="http://schemas.microsoft.com/office/drawing/2014/main" id="{B1495934-776C-4530-B2E8-484641912040}"/>
              </a:ext>
            </a:extLst>
          </p:cNvPr>
          <p:cNvSpPr/>
          <p:nvPr/>
        </p:nvSpPr>
        <p:spPr bwMode="auto">
          <a:xfrm>
            <a:off x="11359489" y="3667631"/>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7" name="Cylinder 136">
            <a:extLst>
              <a:ext uri="{FF2B5EF4-FFF2-40B4-BE49-F238E27FC236}">
                <a16:creationId xmlns:a16="http://schemas.microsoft.com/office/drawing/2014/main" id="{BD802021-3A89-42C8-B692-60FCFD8DCBF5}"/>
              </a:ext>
            </a:extLst>
          </p:cNvPr>
          <p:cNvSpPr/>
          <p:nvPr/>
        </p:nvSpPr>
        <p:spPr bwMode="auto">
          <a:xfrm>
            <a:off x="11359489" y="3469964"/>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8" name="Cylinder 137">
            <a:extLst>
              <a:ext uri="{FF2B5EF4-FFF2-40B4-BE49-F238E27FC236}">
                <a16:creationId xmlns:a16="http://schemas.microsoft.com/office/drawing/2014/main" id="{01CB2D00-6DA8-4967-BB40-8CAD7F06BDC5}"/>
              </a:ext>
            </a:extLst>
          </p:cNvPr>
          <p:cNvSpPr/>
          <p:nvPr/>
        </p:nvSpPr>
        <p:spPr bwMode="auto">
          <a:xfrm>
            <a:off x="11359489" y="3272297"/>
            <a:ext cx="748198" cy="406265"/>
          </a:xfrm>
          <a:prstGeom prst="can">
            <a:avLst>
              <a:gd name="adj" fmla="val 50000"/>
            </a:avLst>
          </a:prstGeom>
          <a:solidFill>
            <a:schemeClr val="accent4"/>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9" name="Cylinder 138">
            <a:extLst>
              <a:ext uri="{FF2B5EF4-FFF2-40B4-BE49-F238E27FC236}">
                <a16:creationId xmlns:a16="http://schemas.microsoft.com/office/drawing/2014/main" id="{4CB576EB-E68B-4CC0-BBC0-A66DBF409A9E}"/>
              </a:ext>
            </a:extLst>
          </p:cNvPr>
          <p:cNvSpPr/>
          <p:nvPr/>
        </p:nvSpPr>
        <p:spPr bwMode="auto">
          <a:xfrm>
            <a:off x="11359489" y="3074630"/>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5" name="Cylinder 144">
            <a:extLst>
              <a:ext uri="{FF2B5EF4-FFF2-40B4-BE49-F238E27FC236}">
                <a16:creationId xmlns:a16="http://schemas.microsoft.com/office/drawing/2014/main" id="{C8EE3FDC-C27C-415B-B82B-2F78A7FF26FC}"/>
              </a:ext>
            </a:extLst>
          </p:cNvPr>
          <p:cNvSpPr/>
          <p:nvPr/>
        </p:nvSpPr>
        <p:spPr bwMode="auto">
          <a:xfrm>
            <a:off x="11359489" y="2876963"/>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6" name="Cylinder 145">
            <a:extLst>
              <a:ext uri="{FF2B5EF4-FFF2-40B4-BE49-F238E27FC236}">
                <a16:creationId xmlns:a16="http://schemas.microsoft.com/office/drawing/2014/main" id="{A08C3FBD-D660-42AE-A2AB-AEFF622DF236}"/>
              </a:ext>
            </a:extLst>
          </p:cNvPr>
          <p:cNvSpPr/>
          <p:nvPr/>
        </p:nvSpPr>
        <p:spPr bwMode="auto">
          <a:xfrm>
            <a:off x="11359489" y="2679296"/>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7" name="Cylinder 146">
            <a:extLst>
              <a:ext uri="{FF2B5EF4-FFF2-40B4-BE49-F238E27FC236}">
                <a16:creationId xmlns:a16="http://schemas.microsoft.com/office/drawing/2014/main" id="{F74760AD-75C4-4B8D-BE12-9422662EB93B}"/>
              </a:ext>
            </a:extLst>
          </p:cNvPr>
          <p:cNvSpPr/>
          <p:nvPr/>
        </p:nvSpPr>
        <p:spPr bwMode="auto">
          <a:xfrm>
            <a:off x="11359489" y="2481629"/>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8" name="Cylinder 147">
            <a:extLst>
              <a:ext uri="{FF2B5EF4-FFF2-40B4-BE49-F238E27FC236}">
                <a16:creationId xmlns:a16="http://schemas.microsoft.com/office/drawing/2014/main" id="{E019B34E-0DF1-4C20-BEED-AAF1C1432A8B}"/>
              </a:ext>
            </a:extLst>
          </p:cNvPr>
          <p:cNvSpPr/>
          <p:nvPr/>
        </p:nvSpPr>
        <p:spPr bwMode="auto">
          <a:xfrm>
            <a:off x="11359489" y="2283962"/>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6" name="Cylinder 155">
            <a:extLst>
              <a:ext uri="{FF2B5EF4-FFF2-40B4-BE49-F238E27FC236}">
                <a16:creationId xmlns:a16="http://schemas.microsoft.com/office/drawing/2014/main" id="{D78EBCD0-368E-4205-9942-9C97FC2C2122}"/>
              </a:ext>
            </a:extLst>
          </p:cNvPr>
          <p:cNvSpPr/>
          <p:nvPr/>
        </p:nvSpPr>
        <p:spPr bwMode="auto">
          <a:xfrm>
            <a:off x="11359489" y="2086295"/>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7" name="Cylinder 156">
            <a:extLst>
              <a:ext uri="{FF2B5EF4-FFF2-40B4-BE49-F238E27FC236}">
                <a16:creationId xmlns:a16="http://schemas.microsoft.com/office/drawing/2014/main" id="{1F6A19A3-00B8-4771-8D31-16CE12B691FD}"/>
              </a:ext>
            </a:extLst>
          </p:cNvPr>
          <p:cNvSpPr/>
          <p:nvPr/>
        </p:nvSpPr>
        <p:spPr bwMode="auto">
          <a:xfrm>
            <a:off x="11359489" y="1888628"/>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8" name="Cylinder 157">
            <a:extLst>
              <a:ext uri="{FF2B5EF4-FFF2-40B4-BE49-F238E27FC236}">
                <a16:creationId xmlns:a16="http://schemas.microsoft.com/office/drawing/2014/main" id="{D5BED699-1031-4FC9-84D0-EBE63D9D237A}"/>
              </a:ext>
            </a:extLst>
          </p:cNvPr>
          <p:cNvSpPr/>
          <p:nvPr/>
        </p:nvSpPr>
        <p:spPr bwMode="auto">
          <a:xfrm>
            <a:off x="11359489" y="1690961"/>
            <a:ext cx="748198" cy="406265"/>
          </a:xfrm>
          <a:prstGeom prst="can">
            <a:avLst>
              <a:gd name="adj" fmla="val 50000"/>
            </a:avLst>
          </a:prstGeom>
          <a:solidFill>
            <a:schemeClr val="accent3">
              <a:lumMod val="75000"/>
              <a:lumOff val="25000"/>
            </a:schemeClr>
          </a:solidFill>
          <a:ln w="28575">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6" name="Rectangle 105">
            <a:extLst>
              <a:ext uri="{FF2B5EF4-FFF2-40B4-BE49-F238E27FC236}">
                <a16:creationId xmlns:a16="http://schemas.microsoft.com/office/drawing/2014/main" id="{CB18830F-0BDA-4310-BE12-817D9ABCFA73}"/>
              </a:ext>
            </a:extLst>
          </p:cNvPr>
          <p:cNvSpPr/>
          <p:nvPr/>
        </p:nvSpPr>
        <p:spPr bwMode="auto">
          <a:xfrm>
            <a:off x="2577252" y="4714274"/>
            <a:ext cx="3091777" cy="1051159"/>
          </a:xfrm>
          <a:prstGeom prst="rect">
            <a:avLst/>
          </a:prstGeom>
          <a:noFill/>
          <a:ln w="28575">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endParaRPr kumimoji="0" lang="en-US" sz="1400" b="0" i="0" u="none" strike="noStrike" kern="1200" cap="none" spc="0" normalizeH="0" baseline="0" noProof="0">
              <a:ln>
                <a:noFill/>
              </a:ln>
              <a:solidFill>
                <a:srgbClr val="75757A"/>
              </a:solidFill>
              <a:effectLst/>
              <a:uLnTx/>
              <a:uFillTx/>
              <a:latin typeface="Segoe UI"/>
              <a:ea typeface="Segoe UI" pitchFamily="34" charset="0"/>
              <a:cs typeface="Segoe UI" pitchFamily="34" charset="0"/>
            </a:endParaRPr>
          </a:p>
        </p:txBody>
      </p:sp>
      <p:grpSp>
        <p:nvGrpSpPr>
          <p:cNvPr id="3" name="Group 2">
            <a:extLst>
              <a:ext uri="{FF2B5EF4-FFF2-40B4-BE49-F238E27FC236}">
                <a16:creationId xmlns:a16="http://schemas.microsoft.com/office/drawing/2014/main" id="{F1713807-34FF-48EC-8BFC-66DF8BC24A7B}"/>
              </a:ext>
            </a:extLst>
          </p:cNvPr>
          <p:cNvGrpSpPr/>
          <p:nvPr/>
        </p:nvGrpSpPr>
        <p:grpSpPr>
          <a:xfrm>
            <a:off x="465137" y="1650754"/>
            <a:ext cx="4934251" cy="930399"/>
            <a:chOff x="465137" y="1650754"/>
            <a:chExt cx="4934251" cy="930399"/>
          </a:xfrm>
        </p:grpSpPr>
        <p:sp>
          <p:nvSpPr>
            <p:cNvPr id="104" name="Rectangle 103">
              <a:extLst>
                <a:ext uri="{FF2B5EF4-FFF2-40B4-BE49-F238E27FC236}">
                  <a16:creationId xmlns:a16="http://schemas.microsoft.com/office/drawing/2014/main" id="{17CC9DAE-0B77-432F-B4C8-84E420CA0015}"/>
                </a:ext>
              </a:extLst>
            </p:cNvPr>
            <p:cNvSpPr/>
            <p:nvPr/>
          </p:nvSpPr>
          <p:spPr bwMode="auto">
            <a:xfrm>
              <a:off x="465137" y="1650754"/>
              <a:ext cx="4847643" cy="930399"/>
            </a:xfrm>
            <a:prstGeom prst="rect">
              <a:avLst/>
            </a:prstGeom>
            <a:solidFill>
              <a:schemeClr val="tx2"/>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Rectangle 104">
              <a:extLst>
                <a:ext uri="{FF2B5EF4-FFF2-40B4-BE49-F238E27FC236}">
                  <a16:creationId xmlns:a16="http://schemas.microsoft.com/office/drawing/2014/main" id="{FB9CBDA6-7B7E-4BD2-9799-33A83A4E66FF}"/>
                </a:ext>
              </a:extLst>
            </p:cNvPr>
            <p:cNvSpPr/>
            <p:nvPr/>
          </p:nvSpPr>
          <p:spPr>
            <a:xfrm>
              <a:off x="610984" y="1746621"/>
              <a:ext cx="4788404" cy="738664"/>
            </a:xfrm>
            <a:prstGeom prst="rect">
              <a:avLst/>
            </a:prstGeom>
          </p:spPr>
          <p:txBody>
            <a:bodyPr wrap="square" lIns="0">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3 year ROI for a partner in investing in Azure practices that span professional services to modernization, cloud app development and management practices is 141%</a:t>
              </a:r>
            </a:p>
          </p:txBody>
        </p:sp>
      </p:grpSp>
      <p:cxnSp>
        <p:nvCxnSpPr>
          <p:cNvPr id="10" name="Straight Connector 9">
            <a:extLst>
              <a:ext uri="{FF2B5EF4-FFF2-40B4-BE49-F238E27FC236}">
                <a16:creationId xmlns:a16="http://schemas.microsoft.com/office/drawing/2014/main" id="{E75D7E3F-BB99-4BFA-BD06-277E29A3974B}"/>
              </a:ext>
            </a:extLst>
          </p:cNvPr>
          <p:cNvCxnSpPr>
            <a:stCxn id="27" idx="3"/>
          </p:cNvCxnSpPr>
          <p:nvPr/>
        </p:nvCxnSpPr>
        <p:spPr>
          <a:xfrm flipV="1">
            <a:off x="5697911" y="3876229"/>
            <a:ext cx="520326" cy="8487"/>
          </a:xfrm>
          <a:prstGeom prst="line">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251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750" fill="hold"/>
                                        <p:tgtEl>
                                          <p:spTgt spid="67"/>
                                        </p:tgtEl>
                                        <p:attrNameLst>
                                          <p:attrName>ppt_x</p:attrName>
                                        </p:attrNameLst>
                                      </p:cBhvr>
                                      <p:tavLst>
                                        <p:tav tm="0">
                                          <p:val>
                                            <p:strVal val="0-#ppt_w/2"/>
                                          </p:val>
                                        </p:tav>
                                        <p:tav tm="100000">
                                          <p:val>
                                            <p:strVal val="#ppt_x"/>
                                          </p:val>
                                        </p:tav>
                                      </p:tavLst>
                                    </p:anim>
                                    <p:anim calcmode="lin" valueType="num">
                                      <p:cBhvr additive="base">
                                        <p:cTn id="8" dur="750" fill="hold"/>
                                        <p:tgtEl>
                                          <p:spTgt spid="67"/>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1"/>
                                        </p:tgtEl>
                                        <p:attrNameLst>
                                          <p:attrName>style.visibility</p:attrName>
                                        </p:attrNameLst>
                                      </p:cBhvr>
                                      <p:to>
                                        <p:strVal val="visible"/>
                                      </p:to>
                                    </p:set>
                                    <p:animEffect transition="in" filter="wipe(down)">
                                      <p:cBhvr>
                                        <p:cTn id="14" dur="500"/>
                                        <p:tgtEl>
                                          <p:spTgt spid="131"/>
                                        </p:tgtEl>
                                      </p:cBhvr>
                                    </p:animEffect>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grpId="1" nodeType="clickEffect">
                                  <p:stCondLst>
                                    <p:cond delay="0"/>
                                  </p:stCondLst>
                                  <p:childTnLst>
                                    <p:animMotion origin="layout" path="M 2.42277E-6 1.05765E-6 L 0.26832 1.05765E-6 " pathEditMode="relative" rAng="0" ptsTypes="AA">
                                      <p:cBhvr>
                                        <p:cTn id="18" dur="1500" fill="hold"/>
                                        <p:tgtEl>
                                          <p:spTgt spid="67"/>
                                        </p:tgtEl>
                                        <p:attrNameLst>
                                          <p:attrName>ppt_x</p:attrName>
                                          <p:attrName>ppt_y</p:attrName>
                                        </p:attrNameLst>
                                      </p:cBhvr>
                                      <p:rCtr x="13135" y="0"/>
                                    </p:animMotion>
                                  </p:childTnLst>
                                </p:cTn>
                              </p:par>
                              <p:par>
                                <p:cTn id="19" presetID="3" presetClass="emph" presetSubtype="2" fill="hold" grpId="2" nodeType="withEffect">
                                  <p:stCondLst>
                                    <p:cond delay="0"/>
                                  </p:stCondLst>
                                  <p:childTnLst>
                                    <p:animClr clrSpc="rgb" dir="cw">
                                      <p:cBhvr override="childStyle">
                                        <p:cTn id="20" dur="1500" fill="hold"/>
                                        <p:tgtEl>
                                          <p:spTgt spid="67"/>
                                        </p:tgtEl>
                                        <p:attrNameLst>
                                          <p:attrName>style.color</p:attrName>
                                        </p:attrNameLst>
                                      </p:cBhvr>
                                      <p:to>
                                        <a:srgbClr val="0078D3"/>
                                      </p:to>
                                    </p:animClr>
                                  </p:childTnLst>
                                </p:cTn>
                              </p:par>
                              <p:par>
                                <p:cTn id="21" presetID="10" presetClass="entr" presetSubtype="0" fill="hold" grpId="0" nodeType="withEffect">
                                  <p:stCondLst>
                                    <p:cond delay="10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250"/>
                                        <p:tgtEl>
                                          <p:spTgt spid="122"/>
                                        </p:tgtEl>
                                      </p:cBhvr>
                                    </p:animEffect>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250"/>
                                        <p:tgtEl>
                                          <p:spTgt spid="123"/>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24"/>
                                        </p:tgtEl>
                                        <p:attrNameLst>
                                          <p:attrName>style.visibility</p:attrName>
                                        </p:attrNameLst>
                                      </p:cBhvr>
                                      <p:to>
                                        <p:strVal val="visible"/>
                                      </p:to>
                                    </p:set>
                                    <p:animEffect transition="in" filter="fade">
                                      <p:cBhvr>
                                        <p:cTn id="41" dur="250"/>
                                        <p:tgtEl>
                                          <p:spTgt spid="124"/>
                                        </p:tgtEl>
                                      </p:cBhvr>
                                    </p:animEffect>
                                  </p:childTnLst>
                                </p:cTn>
                              </p:par>
                            </p:childTnLst>
                          </p:cTn>
                        </p:par>
                        <p:par>
                          <p:cTn id="42" fill="hold">
                            <p:stCondLst>
                              <p:cond delay="2750"/>
                            </p:stCondLst>
                            <p:childTnLst>
                              <p:par>
                                <p:cTn id="43" presetID="10" presetClass="entr" presetSubtype="0" fill="hold" grpId="0" nodeType="after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fade">
                                      <p:cBhvr>
                                        <p:cTn id="45" dur="250"/>
                                        <p:tgtEl>
                                          <p:spTgt spid="125"/>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26"/>
                                        </p:tgtEl>
                                        <p:attrNameLst>
                                          <p:attrName>style.visibility</p:attrName>
                                        </p:attrNameLst>
                                      </p:cBhvr>
                                      <p:to>
                                        <p:strVal val="visible"/>
                                      </p:to>
                                    </p:set>
                                    <p:animEffect transition="in" filter="fade">
                                      <p:cBhvr>
                                        <p:cTn id="49" dur="250"/>
                                        <p:tgtEl>
                                          <p:spTgt spid="126"/>
                                        </p:tgtEl>
                                      </p:cBhvr>
                                    </p:animEffect>
                                  </p:childTnLst>
                                </p:cTn>
                              </p:par>
                            </p:childTnLst>
                          </p:cTn>
                        </p:par>
                        <p:par>
                          <p:cTn id="50" fill="hold">
                            <p:stCondLst>
                              <p:cond delay="3250"/>
                            </p:stCondLst>
                            <p:childTnLst>
                              <p:par>
                                <p:cTn id="51" presetID="10" presetClass="entr" presetSubtype="0" fill="hold" grpId="0" nodeType="afterEffect">
                                  <p:stCondLst>
                                    <p:cond delay="0"/>
                                  </p:stCondLst>
                                  <p:childTnLst>
                                    <p:set>
                                      <p:cBhvr>
                                        <p:cTn id="52" dur="1" fill="hold">
                                          <p:stCondLst>
                                            <p:cond delay="0"/>
                                          </p:stCondLst>
                                        </p:cTn>
                                        <p:tgtEl>
                                          <p:spTgt spid="127"/>
                                        </p:tgtEl>
                                        <p:attrNameLst>
                                          <p:attrName>style.visibility</p:attrName>
                                        </p:attrNameLst>
                                      </p:cBhvr>
                                      <p:to>
                                        <p:strVal val="visible"/>
                                      </p:to>
                                    </p:set>
                                    <p:animEffect transition="in" filter="fade">
                                      <p:cBhvr>
                                        <p:cTn id="53" dur="250"/>
                                        <p:tgtEl>
                                          <p:spTgt spid="12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fade">
                                      <p:cBhvr>
                                        <p:cTn id="57" dur="250"/>
                                        <p:tgtEl>
                                          <p:spTgt spid="128"/>
                                        </p:tgtEl>
                                      </p:cBhvr>
                                    </p:animEffect>
                                  </p:childTnLst>
                                </p:cTn>
                              </p:par>
                            </p:childTnLst>
                          </p:cTn>
                        </p:par>
                        <p:par>
                          <p:cTn id="58" fill="hold">
                            <p:stCondLst>
                              <p:cond delay="3750"/>
                            </p:stCondLst>
                            <p:childTnLst>
                              <p:par>
                                <p:cTn id="59" presetID="10" presetClass="entr" presetSubtype="0"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fade">
                                      <p:cBhvr>
                                        <p:cTn id="61" dur="250"/>
                                        <p:tgtEl>
                                          <p:spTgt spid="129"/>
                                        </p:tgtEl>
                                      </p:cBhvr>
                                    </p:animEffect>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150"/>
                                        </p:tgtEl>
                                        <p:attrNameLst>
                                          <p:attrName>style.visibility</p:attrName>
                                        </p:attrNameLst>
                                      </p:cBhvr>
                                      <p:to>
                                        <p:strVal val="visible"/>
                                      </p:to>
                                    </p:set>
                                    <p:animEffect transition="in" filter="fade">
                                      <p:cBhvr>
                                        <p:cTn id="65" dur="250"/>
                                        <p:tgtEl>
                                          <p:spTgt spid="150"/>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5500"/>
                            </p:stCondLst>
                            <p:childTnLst>
                              <p:par>
                                <p:cTn id="70" presetID="53" presetClass="entr" presetSubtype="16" fill="hold" nodeType="afterEffect">
                                  <p:stCondLst>
                                    <p:cond delay="0"/>
                                  </p:stCondLst>
                                  <p:childTnLst>
                                    <p:set>
                                      <p:cBhvr>
                                        <p:cTn id="71" dur="1" fill="hold">
                                          <p:stCondLst>
                                            <p:cond delay="0"/>
                                          </p:stCondLst>
                                        </p:cTn>
                                        <p:tgtEl>
                                          <p:spTgt spid="94"/>
                                        </p:tgtEl>
                                        <p:attrNameLst>
                                          <p:attrName>style.visibility</p:attrName>
                                        </p:attrNameLst>
                                      </p:cBhvr>
                                      <p:to>
                                        <p:strVal val="visible"/>
                                      </p:to>
                                    </p:set>
                                    <p:anim calcmode="lin" valueType="num">
                                      <p:cBhvr>
                                        <p:cTn id="72" dur="500" fill="hold"/>
                                        <p:tgtEl>
                                          <p:spTgt spid="94"/>
                                        </p:tgtEl>
                                        <p:attrNameLst>
                                          <p:attrName>ppt_w</p:attrName>
                                        </p:attrNameLst>
                                      </p:cBhvr>
                                      <p:tavLst>
                                        <p:tav tm="0">
                                          <p:val>
                                            <p:fltVal val="0"/>
                                          </p:val>
                                        </p:tav>
                                        <p:tav tm="100000">
                                          <p:val>
                                            <p:strVal val="#ppt_w"/>
                                          </p:val>
                                        </p:tav>
                                      </p:tavLst>
                                    </p:anim>
                                    <p:anim calcmode="lin" valueType="num">
                                      <p:cBhvr>
                                        <p:cTn id="73" dur="500" fill="hold"/>
                                        <p:tgtEl>
                                          <p:spTgt spid="94"/>
                                        </p:tgtEl>
                                        <p:attrNameLst>
                                          <p:attrName>ppt_h</p:attrName>
                                        </p:attrNameLst>
                                      </p:cBhvr>
                                      <p:tavLst>
                                        <p:tav tm="0">
                                          <p:val>
                                            <p:fltVal val="0"/>
                                          </p:val>
                                        </p:tav>
                                        <p:tav tm="100000">
                                          <p:val>
                                            <p:strVal val="#ppt_h"/>
                                          </p:val>
                                        </p:tav>
                                      </p:tavLst>
                                    </p:anim>
                                    <p:animEffect transition="in" filter="fade">
                                      <p:cBhvr>
                                        <p:cTn id="74" dur="500"/>
                                        <p:tgtEl>
                                          <p:spTgt spid="94"/>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132"/>
                                        </p:tgtEl>
                                        <p:attrNameLst>
                                          <p:attrName>style.visibility</p:attrName>
                                        </p:attrNameLst>
                                      </p:cBhvr>
                                      <p:to>
                                        <p:strVal val="visible"/>
                                      </p:to>
                                    </p:set>
                                    <p:animEffect transition="in" filter="fade">
                                      <p:cBhvr>
                                        <p:cTn id="78" dur="250"/>
                                        <p:tgtEl>
                                          <p:spTgt spid="132"/>
                                        </p:tgtEl>
                                      </p:cBhvr>
                                    </p:animEffect>
                                  </p:childTnLst>
                                </p:cTn>
                              </p:par>
                            </p:childTnLst>
                          </p:cTn>
                        </p:par>
                        <p:par>
                          <p:cTn id="79" fill="hold">
                            <p:stCondLst>
                              <p:cond delay="6250"/>
                            </p:stCondLst>
                            <p:childTnLst>
                              <p:par>
                                <p:cTn id="80" presetID="10" presetClass="entr" presetSubtype="0" fill="hold" grpId="0" nodeType="afterEffect">
                                  <p:stCondLst>
                                    <p:cond delay="0"/>
                                  </p:stCondLst>
                                  <p:childTnLst>
                                    <p:set>
                                      <p:cBhvr>
                                        <p:cTn id="81" dur="1" fill="hold">
                                          <p:stCondLst>
                                            <p:cond delay="0"/>
                                          </p:stCondLst>
                                        </p:cTn>
                                        <p:tgtEl>
                                          <p:spTgt spid="133"/>
                                        </p:tgtEl>
                                        <p:attrNameLst>
                                          <p:attrName>style.visibility</p:attrName>
                                        </p:attrNameLst>
                                      </p:cBhvr>
                                      <p:to>
                                        <p:strVal val="visible"/>
                                      </p:to>
                                    </p:set>
                                    <p:animEffect transition="in" filter="fade">
                                      <p:cBhvr>
                                        <p:cTn id="82" dur="250"/>
                                        <p:tgtEl>
                                          <p:spTgt spid="133"/>
                                        </p:tgtEl>
                                      </p:cBhvr>
                                    </p:animEffect>
                                  </p:childTnLst>
                                </p:cTn>
                              </p:par>
                            </p:childTnLst>
                          </p:cTn>
                        </p:par>
                        <p:par>
                          <p:cTn id="83" fill="hold">
                            <p:stCondLst>
                              <p:cond delay="6500"/>
                            </p:stCondLst>
                            <p:childTnLst>
                              <p:par>
                                <p:cTn id="84" presetID="16" presetClass="entr" presetSubtype="37"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barn(outVertical)">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63" presetClass="path" presetSubtype="0" accel="50000" decel="50000" fill="hold" grpId="3" nodeType="clickEffect">
                                  <p:stCondLst>
                                    <p:cond delay="0"/>
                                  </p:stCondLst>
                                  <p:childTnLst>
                                    <p:animMotion origin="layout" path="M 0.26832 1.05765E-6 L 0.55591 1.05765E-6 " pathEditMode="relative" rAng="0" ptsTypes="AA">
                                      <p:cBhvr>
                                        <p:cTn id="90" dur="1500" fill="hold"/>
                                        <p:tgtEl>
                                          <p:spTgt spid="67"/>
                                        </p:tgtEl>
                                        <p:attrNameLst>
                                          <p:attrName>ppt_x</p:attrName>
                                          <p:attrName>ppt_y</p:attrName>
                                        </p:attrNameLst>
                                      </p:cBhvr>
                                      <p:rCtr x="14373" y="0"/>
                                    </p:animMotion>
                                  </p:childTnLst>
                                </p:cTn>
                              </p:par>
                              <p:par>
                                <p:cTn id="91" presetID="3" presetClass="emph" presetSubtype="2" fill="hold" grpId="4" nodeType="withEffect">
                                  <p:stCondLst>
                                    <p:cond delay="0"/>
                                  </p:stCondLst>
                                  <p:childTnLst>
                                    <p:animClr clrSpc="rgb" dir="cw">
                                      <p:cBhvr override="childStyle">
                                        <p:cTn id="92" dur="1500" fill="hold"/>
                                        <p:tgtEl>
                                          <p:spTgt spid="67"/>
                                        </p:tgtEl>
                                        <p:attrNameLst>
                                          <p:attrName>style.color</p:attrName>
                                        </p:attrNameLst>
                                      </p:cBhvr>
                                      <p:to>
                                        <a:srgbClr val="0000B0"/>
                                      </p:to>
                                    </p:animClr>
                                  </p:childTnLst>
                                </p:cTn>
                              </p:par>
                              <p:par>
                                <p:cTn id="93" presetID="22" presetClass="entr" presetSubtype="8" fill="hold" nodeType="withEffect">
                                  <p:stCondLst>
                                    <p:cond delay="750"/>
                                  </p:stCondLst>
                                  <p:childTnLst>
                                    <p:set>
                                      <p:cBhvr>
                                        <p:cTn id="94" dur="1" fill="hold">
                                          <p:stCondLst>
                                            <p:cond delay="0"/>
                                          </p:stCondLst>
                                        </p:cTn>
                                        <p:tgtEl>
                                          <p:spTgt spid="116"/>
                                        </p:tgtEl>
                                        <p:attrNameLst>
                                          <p:attrName>style.visibility</p:attrName>
                                        </p:attrNameLst>
                                      </p:cBhvr>
                                      <p:to>
                                        <p:strVal val="visible"/>
                                      </p:to>
                                    </p:set>
                                    <p:animEffect transition="in" filter="wipe(left)">
                                      <p:cBhvr>
                                        <p:cTn id="95" dur="750"/>
                                        <p:tgtEl>
                                          <p:spTgt spid="116"/>
                                        </p:tgtEl>
                                      </p:cBhvr>
                                    </p:animEffect>
                                  </p:childTnLst>
                                </p:cTn>
                              </p:par>
                              <p:par>
                                <p:cTn id="96" presetID="22" presetClass="entr" presetSubtype="8" fill="hold" grpId="0" nodeType="withEffect">
                                  <p:stCondLst>
                                    <p:cond delay="750"/>
                                  </p:stCondLst>
                                  <p:childTnLst>
                                    <p:set>
                                      <p:cBhvr>
                                        <p:cTn id="97" dur="1" fill="hold">
                                          <p:stCondLst>
                                            <p:cond delay="0"/>
                                          </p:stCondLst>
                                        </p:cTn>
                                        <p:tgtEl>
                                          <p:spTgt spid="106"/>
                                        </p:tgtEl>
                                        <p:attrNameLst>
                                          <p:attrName>style.visibility</p:attrName>
                                        </p:attrNameLst>
                                      </p:cBhvr>
                                      <p:to>
                                        <p:strVal val="visible"/>
                                      </p:to>
                                    </p:set>
                                    <p:animEffect transition="in" filter="wipe(left)">
                                      <p:cBhvr>
                                        <p:cTn id="98" dur="500"/>
                                        <p:tgtEl>
                                          <p:spTgt spid="106"/>
                                        </p:tgtEl>
                                      </p:cBhvr>
                                    </p:animEffect>
                                  </p:childTnLst>
                                </p:cTn>
                              </p:par>
                            </p:childTnLst>
                          </p:cTn>
                        </p:par>
                        <p:par>
                          <p:cTn id="99" fill="hold">
                            <p:stCondLst>
                              <p:cond delay="1500"/>
                            </p:stCondLst>
                            <p:childTnLst>
                              <p:par>
                                <p:cTn id="100" presetID="10" presetClass="entr" presetSubtype="0" fill="hold" grpId="0" nodeType="after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500"/>
                                        <p:tgtEl>
                                          <p:spTgt spid="44"/>
                                        </p:tgtEl>
                                      </p:cBhvr>
                                    </p:animEffect>
                                  </p:childTnLst>
                                </p:cTn>
                              </p:par>
                            </p:childTnLst>
                          </p:cTn>
                        </p:par>
                        <p:par>
                          <p:cTn id="103" fill="hold">
                            <p:stCondLst>
                              <p:cond delay="2000"/>
                            </p:stCondLst>
                            <p:childTnLst>
                              <p:par>
                                <p:cTn id="104" presetID="53" presetClass="entr" presetSubtype="16" fill="hold" nodeType="after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par>
                                <p:cTn id="109" presetID="8" presetClass="emph" presetSubtype="0" repeatCount="indefinite" fill="hold" nodeType="withEffect">
                                  <p:stCondLst>
                                    <p:cond delay="0"/>
                                  </p:stCondLst>
                                  <p:childTnLst>
                                    <p:animRot by="21600000">
                                      <p:cBhvr>
                                        <p:cTn id="110" dur="5000" fill="hold"/>
                                        <p:tgtEl>
                                          <p:spTgt spid="43"/>
                                        </p:tgtEl>
                                        <p:attrNameLst>
                                          <p:attrName>r</p:attrName>
                                        </p:attrNameLst>
                                      </p:cBhvr>
                                    </p:animRot>
                                  </p:childTnLst>
                                </p:cTn>
                              </p:par>
                              <p:par>
                                <p:cTn id="111" presetID="10" presetClass="entr" presetSubtype="0" fill="hold" grpId="0" nodeType="withEffect">
                                  <p:stCondLst>
                                    <p:cond delay="0"/>
                                  </p:stCondLst>
                                  <p:childTnLst>
                                    <p:set>
                                      <p:cBhvr>
                                        <p:cTn id="112" dur="1" fill="hold">
                                          <p:stCondLst>
                                            <p:cond delay="0"/>
                                          </p:stCondLst>
                                        </p:cTn>
                                        <p:tgtEl>
                                          <p:spTgt spid="134"/>
                                        </p:tgtEl>
                                        <p:attrNameLst>
                                          <p:attrName>style.visibility</p:attrName>
                                        </p:attrNameLst>
                                      </p:cBhvr>
                                      <p:to>
                                        <p:strVal val="visible"/>
                                      </p:to>
                                    </p:set>
                                    <p:animEffect transition="in" filter="fade">
                                      <p:cBhvr>
                                        <p:cTn id="113" dur="250"/>
                                        <p:tgtEl>
                                          <p:spTgt spid="134"/>
                                        </p:tgtEl>
                                      </p:cBhvr>
                                    </p:animEffect>
                                  </p:childTnLst>
                                </p:cTn>
                              </p:par>
                              <p:par>
                                <p:cTn id="114" presetID="10" presetClass="entr" presetSubtype="0" fill="hold" grpId="0" nodeType="withEffect">
                                  <p:stCondLst>
                                    <p:cond delay="250"/>
                                  </p:stCondLst>
                                  <p:childTnLst>
                                    <p:set>
                                      <p:cBhvr>
                                        <p:cTn id="115" dur="1" fill="hold">
                                          <p:stCondLst>
                                            <p:cond delay="0"/>
                                          </p:stCondLst>
                                        </p:cTn>
                                        <p:tgtEl>
                                          <p:spTgt spid="135"/>
                                        </p:tgtEl>
                                        <p:attrNameLst>
                                          <p:attrName>style.visibility</p:attrName>
                                        </p:attrNameLst>
                                      </p:cBhvr>
                                      <p:to>
                                        <p:strVal val="visible"/>
                                      </p:to>
                                    </p:set>
                                    <p:animEffect transition="in" filter="fade">
                                      <p:cBhvr>
                                        <p:cTn id="116" dur="250"/>
                                        <p:tgtEl>
                                          <p:spTgt spid="135"/>
                                        </p:tgtEl>
                                      </p:cBhvr>
                                    </p:animEffect>
                                  </p:childTnLst>
                                </p:cTn>
                              </p:par>
                              <p:par>
                                <p:cTn id="117" presetID="10" presetClass="entr" presetSubtype="0" fill="hold" grpId="0" nodeType="withEffect">
                                  <p:stCondLst>
                                    <p:cond delay="500"/>
                                  </p:stCondLst>
                                  <p:childTnLst>
                                    <p:set>
                                      <p:cBhvr>
                                        <p:cTn id="118" dur="1" fill="hold">
                                          <p:stCondLst>
                                            <p:cond delay="0"/>
                                          </p:stCondLst>
                                        </p:cTn>
                                        <p:tgtEl>
                                          <p:spTgt spid="151"/>
                                        </p:tgtEl>
                                        <p:attrNameLst>
                                          <p:attrName>style.visibility</p:attrName>
                                        </p:attrNameLst>
                                      </p:cBhvr>
                                      <p:to>
                                        <p:strVal val="visible"/>
                                      </p:to>
                                    </p:set>
                                    <p:animEffect transition="in" filter="fade">
                                      <p:cBhvr>
                                        <p:cTn id="119" dur="250"/>
                                        <p:tgtEl>
                                          <p:spTgt spid="151"/>
                                        </p:tgtEl>
                                      </p:cBhvr>
                                    </p:animEffect>
                                  </p:childTnLst>
                                </p:cTn>
                              </p:par>
                              <p:par>
                                <p:cTn id="120" presetID="10" presetClass="entr" presetSubtype="0" fill="hold" grpId="0" nodeType="withEffect">
                                  <p:stCondLst>
                                    <p:cond delay="750"/>
                                  </p:stCondLst>
                                  <p:childTnLst>
                                    <p:set>
                                      <p:cBhvr>
                                        <p:cTn id="121" dur="1" fill="hold">
                                          <p:stCondLst>
                                            <p:cond delay="0"/>
                                          </p:stCondLst>
                                        </p:cTn>
                                        <p:tgtEl>
                                          <p:spTgt spid="152"/>
                                        </p:tgtEl>
                                        <p:attrNameLst>
                                          <p:attrName>style.visibility</p:attrName>
                                        </p:attrNameLst>
                                      </p:cBhvr>
                                      <p:to>
                                        <p:strVal val="visible"/>
                                      </p:to>
                                    </p:set>
                                    <p:animEffect transition="in" filter="fade">
                                      <p:cBhvr>
                                        <p:cTn id="122" dur="250"/>
                                        <p:tgtEl>
                                          <p:spTgt spid="152"/>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nodeType="clickEffect">
                                  <p:stCondLst>
                                    <p:cond delay="0"/>
                                  </p:stCondLst>
                                  <p:childTnLst>
                                    <p:set>
                                      <p:cBhvr>
                                        <p:cTn id="126" dur="1" fill="hold">
                                          <p:stCondLst>
                                            <p:cond delay="0"/>
                                          </p:stCondLst>
                                        </p:cTn>
                                        <p:tgtEl>
                                          <p:spTgt spid="109"/>
                                        </p:tgtEl>
                                        <p:attrNameLst>
                                          <p:attrName>style.visibility</p:attrName>
                                        </p:attrNameLst>
                                      </p:cBhvr>
                                      <p:to>
                                        <p:strVal val="visible"/>
                                      </p:to>
                                    </p:set>
                                    <p:animEffect transition="in" filter="wipe(down)">
                                      <p:cBhvr>
                                        <p:cTn id="127" dur="750"/>
                                        <p:tgtEl>
                                          <p:spTgt spid="109"/>
                                        </p:tgtEl>
                                      </p:cBhvr>
                                    </p:animEffect>
                                  </p:childTnLst>
                                </p:cTn>
                              </p:par>
                              <p:par>
                                <p:cTn id="128" presetID="10" presetClass="entr" presetSubtype="0" fill="hold" grpId="0" nodeType="withEffect">
                                  <p:stCondLst>
                                    <p:cond delay="250"/>
                                  </p:stCondLst>
                                  <p:childTnLst>
                                    <p:set>
                                      <p:cBhvr>
                                        <p:cTn id="129" dur="1" fill="hold">
                                          <p:stCondLst>
                                            <p:cond delay="0"/>
                                          </p:stCondLst>
                                        </p:cTn>
                                        <p:tgtEl>
                                          <p:spTgt spid="41"/>
                                        </p:tgtEl>
                                        <p:attrNameLst>
                                          <p:attrName>style.visibility</p:attrName>
                                        </p:attrNameLst>
                                      </p:cBhvr>
                                      <p:to>
                                        <p:strVal val="visible"/>
                                      </p:to>
                                    </p:set>
                                    <p:animEffect transition="in" filter="fade">
                                      <p:cBhvr>
                                        <p:cTn id="130" dur="500"/>
                                        <p:tgtEl>
                                          <p:spTgt spid="41"/>
                                        </p:tgtEl>
                                      </p:cBhvr>
                                    </p:animEffect>
                                  </p:childTnLst>
                                </p:cTn>
                              </p:par>
                            </p:childTnLst>
                          </p:cTn>
                        </p:par>
                        <p:par>
                          <p:cTn id="131" fill="hold">
                            <p:stCondLst>
                              <p:cond delay="750"/>
                            </p:stCondLst>
                            <p:childTnLst>
                              <p:par>
                                <p:cTn id="132" presetID="53" presetClass="entr" presetSubtype="16" fill="hold" nodeType="afterEffect">
                                  <p:stCondLst>
                                    <p:cond delay="0"/>
                                  </p:stCondLst>
                                  <p:childTnLst>
                                    <p:set>
                                      <p:cBhvr>
                                        <p:cTn id="133" dur="1" fill="hold">
                                          <p:stCondLst>
                                            <p:cond delay="0"/>
                                          </p:stCondLst>
                                        </p:cTn>
                                        <p:tgtEl>
                                          <p:spTgt spid="65"/>
                                        </p:tgtEl>
                                        <p:attrNameLst>
                                          <p:attrName>style.visibility</p:attrName>
                                        </p:attrNameLst>
                                      </p:cBhvr>
                                      <p:to>
                                        <p:strVal val="visible"/>
                                      </p:to>
                                    </p:set>
                                    <p:anim calcmode="lin" valueType="num">
                                      <p:cBhvr>
                                        <p:cTn id="134" dur="500" fill="hold"/>
                                        <p:tgtEl>
                                          <p:spTgt spid="65"/>
                                        </p:tgtEl>
                                        <p:attrNameLst>
                                          <p:attrName>ppt_w</p:attrName>
                                        </p:attrNameLst>
                                      </p:cBhvr>
                                      <p:tavLst>
                                        <p:tav tm="0">
                                          <p:val>
                                            <p:fltVal val="0"/>
                                          </p:val>
                                        </p:tav>
                                        <p:tav tm="100000">
                                          <p:val>
                                            <p:strVal val="#ppt_w"/>
                                          </p:val>
                                        </p:tav>
                                      </p:tavLst>
                                    </p:anim>
                                    <p:anim calcmode="lin" valueType="num">
                                      <p:cBhvr>
                                        <p:cTn id="135" dur="500" fill="hold"/>
                                        <p:tgtEl>
                                          <p:spTgt spid="65"/>
                                        </p:tgtEl>
                                        <p:attrNameLst>
                                          <p:attrName>ppt_h</p:attrName>
                                        </p:attrNameLst>
                                      </p:cBhvr>
                                      <p:tavLst>
                                        <p:tav tm="0">
                                          <p:val>
                                            <p:fltVal val="0"/>
                                          </p:val>
                                        </p:tav>
                                        <p:tav tm="100000">
                                          <p:val>
                                            <p:strVal val="#ppt_h"/>
                                          </p:val>
                                        </p:tav>
                                      </p:tavLst>
                                    </p:anim>
                                    <p:animEffect transition="in" filter="fade">
                                      <p:cBhvr>
                                        <p:cTn id="136" dur="500"/>
                                        <p:tgtEl>
                                          <p:spTgt spid="65"/>
                                        </p:tgtEl>
                                      </p:cBhvr>
                                    </p:animEffect>
                                  </p:childTnLst>
                                </p:cTn>
                              </p:par>
                            </p:childTnLst>
                          </p:cTn>
                        </p:par>
                        <p:par>
                          <p:cTn id="137" fill="hold">
                            <p:stCondLst>
                              <p:cond delay="1250"/>
                            </p:stCondLst>
                            <p:childTnLst>
                              <p:par>
                                <p:cTn id="138" presetID="10" presetClass="entr" presetSubtype="0" fill="hold" grpId="0" nodeType="after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250"/>
                                        <p:tgtEl>
                                          <p:spTgt spid="153"/>
                                        </p:tgtEl>
                                      </p:cBhvr>
                                    </p:animEffect>
                                  </p:childTnLst>
                                </p:cTn>
                              </p:par>
                            </p:childTnLst>
                          </p:cTn>
                        </p:par>
                        <p:par>
                          <p:cTn id="141" fill="hold">
                            <p:stCondLst>
                              <p:cond delay="1500"/>
                            </p:stCondLst>
                            <p:childTnLst>
                              <p:par>
                                <p:cTn id="142" presetID="10" presetClass="entr" presetSubtype="0" fill="hold" grpId="0" nodeType="afterEffect">
                                  <p:stCondLst>
                                    <p:cond delay="0"/>
                                  </p:stCondLst>
                                  <p:childTnLst>
                                    <p:set>
                                      <p:cBhvr>
                                        <p:cTn id="143" dur="1" fill="hold">
                                          <p:stCondLst>
                                            <p:cond delay="0"/>
                                          </p:stCondLst>
                                        </p:cTn>
                                        <p:tgtEl>
                                          <p:spTgt spid="154"/>
                                        </p:tgtEl>
                                        <p:attrNameLst>
                                          <p:attrName>style.visibility</p:attrName>
                                        </p:attrNameLst>
                                      </p:cBhvr>
                                      <p:to>
                                        <p:strVal val="visible"/>
                                      </p:to>
                                    </p:set>
                                    <p:animEffect transition="in" filter="fade">
                                      <p:cBhvr>
                                        <p:cTn id="144" dur="250"/>
                                        <p:tgtEl>
                                          <p:spTgt spid="154"/>
                                        </p:tgtEl>
                                      </p:cBhvr>
                                    </p:animEffect>
                                  </p:childTnLst>
                                </p:cTn>
                              </p:par>
                            </p:childTnLst>
                          </p:cTn>
                        </p:par>
                        <p:par>
                          <p:cTn id="145" fill="hold">
                            <p:stCondLst>
                              <p:cond delay="1750"/>
                            </p:stCondLst>
                            <p:childTnLst>
                              <p:par>
                                <p:cTn id="146" presetID="10" presetClass="entr" presetSubtype="0" fill="hold" grpId="0" nodeType="afterEffect">
                                  <p:stCondLst>
                                    <p:cond delay="0"/>
                                  </p:stCondLst>
                                  <p:childTnLst>
                                    <p:set>
                                      <p:cBhvr>
                                        <p:cTn id="147" dur="1" fill="hold">
                                          <p:stCondLst>
                                            <p:cond delay="0"/>
                                          </p:stCondLst>
                                        </p:cTn>
                                        <p:tgtEl>
                                          <p:spTgt spid="155"/>
                                        </p:tgtEl>
                                        <p:attrNameLst>
                                          <p:attrName>style.visibility</p:attrName>
                                        </p:attrNameLst>
                                      </p:cBhvr>
                                      <p:to>
                                        <p:strVal val="visible"/>
                                      </p:to>
                                    </p:set>
                                    <p:animEffect transition="in" filter="fade">
                                      <p:cBhvr>
                                        <p:cTn id="148" dur="250"/>
                                        <p:tgtEl>
                                          <p:spTgt spid="155"/>
                                        </p:tgtEl>
                                      </p:cBhvr>
                                    </p:animEffect>
                                  </p:childTnLst>
                                </p:cTn>
                              </p:par>
                            </p:childTnLst>
                          </p:cTn>
                        </p:par>
                        <p:par>
                          <p:cTn id="149" fill="hold">
                            <p:stCondLst>
                              <p:cond delay="2000"/>
                            </p:stCondLst>
                            <p:childTnLst>
                              <p:par>
                                <p:cTn id="150" presetID="10" presetClass="entr" presetSubtype="0" fill="hold" grpId="0" nodeType="afterEffect">
                                  <p:stCondLst>
                                    <p:cond delay="0"/>
                                  </p:stCondLst>
                                  <p:childTnLst>
                                    <p:set>
                                      <p:cBhvr>
                                        <p:cTn id="151" dur="1" fill="hold">
                                          <p:stCondLst>
                                            <p:cond delay="0"/>
                                          </p:stCondLst>
                                        </p:cTn>
                                        <p:tgtEl>
                                          <p:spTgt spid="136"/>
                                        </p:tgtEl>
                                        <p:attrNameLst>
                                          <p:attrName>style.visibility</p:attrName>
                                        </p:attrNameLst>
                                      </p:cBhvr>
                                      <p:to>
                                        <p:strVal val="visible"/>
                                      </p:to>
                                    </p:set>
                                    <p:animEffect transition="in" filter="fade">
                                      <p:cBhvr>
                                        <p:cTn id="152" dur="250"/>
                                        <p:tgtEl>
                                          <p:spTgt spid="136"/>
                                        </p:tgtEl>
                                      </p:cBhvr>
                                    </p:animEffect>
                                  </p:childTnLst>
                                </p:cTn>
                              </p:par>
                            </p:childTnLst>
                          </p:cTn>
                        </p:par>
                        <p:par>
                          <p:cTn id="153" fill="hold">
                            <p:stCondLst>
                              <p:cond delay="2250"/>
                            </p:stCondLst>
                            <p:childTnLst>
                              <p:par>
                                <p:cTn id="154" presetID="10" presetClass="entr" presetSubtype="0" fill="hold" grpId="0" nodeType="afterEffect">
                                  <p:stCondLst>
                                    <p:cond delay="0"/>
                                  </p:stCondLst>
                                  <p:childTnLst>
                                    <p:set>
                                      <p:cBhvr>
                                        <p:cTn id="155" dur="1" fill="hold">
                                          <p:stCondLst>
                                            <p:cond delay="0"/>
                                          </p:stCondLst>
                                        </p:cTn>
                                        <p:tgtEl>
                                          <p:spTgt spid="137"/>
                                        </p:tgtEl>
                                        <p:attrNameLst>
                                          <p:attrName>style.visibility</p:attrName>
                                        </p:attrNameLst>
                                      </p:cBhvr>
                                      <p:to>
                                        <p:strVal val="visible"/>
                                      </p:to>
                                    </p:set>
                                    <p:animEffect transition="in" filter="fade">
                                      <p:cBhvr>
                                        <p:cTn id="156" dur="250"/>
                                        <p:tgtEl>
                                          <p:spTgt spid="137"/>
                                        </p:tgtEl>
                                      </p:cBhvr>
                                    </p:animEffect>
                                  </p:childTnLst>
                                </p:cTn>
                              </p:par>
                            </p:childTnLst>
                          </p:cTn>
                        </p:par>
                        <p:par>
                          <p:cTn id="157" fill="hold">
                            <p:stCondLst>
                              <p:cond delay="2500"/>
                            </p:stCondLst>
                            <p:childTnLst>
                              <p:par>
                                <p:cTn id="158" presetID="10" presetClass="entr" presetSubtype="0" fill="hold" grpId="0" nodeType="afterEffect">
                                  <p:stCondLst>
                                    <p:cond delay="0"/>
                                  </p:stCondLst>
                                  <p:childTnLst>
                                    <p:set>
                                      <p:cBhvr>
                                        <p:cTn id="159" dur="1" fill="hold">
                                          <p:stCondLst>
                                            <p:cond delay="0"/>
                                          </p:stCondLst>
                                        </p:cTn>
                                        <p:tgtEl>
                                          <p:spTgt spid="138"/>
                                        </p:tgtEl>
                                        <p:attrNameLst>
                                          <p:attrName>style.visibility</p:attrName>
                                        </p:attrNameLst>
                                      </p:cBhvr>
                                      <p:to>
                                        <p:strVal val="visible"/>
                                      </p:to>
                                    </p:set>
                                    <p:animEffect transition="in" filter="fade">
                                      <p:cBhvr>
                                        <p:cTn id="160" dur="250"/>
                                        <p:tgtEl>
                                          <p:spTgt spid="138"/>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nodeType="clickEffect">
                                  <p:stCondLst>
                                    <p:cond delay="0"/>
                                  </p:stCondLst>
                                  <p:childTnLst>
                                    <p:set>
                                      <p:cBhvr>
                                        <p:cTn id="164" dur="1" fill="hold">
                                          <p:stCondLst>
                                            <p:cond delay="0"/>
                                          </p:stCondLst>
                                        </p:cTn>
                                        <p:tgtEl>
                                          <p:spTgt spid="54"/>
                                        </p:tgtEl>
                                        <p:attrNameLst>
                                          <p:attrName>style.visibility</p:attrName>
                                        </p:attrNameLst>
                                      </p:cBhvr>
                                      <p:to>
                                        <p:strVal val="visible"/>
                                      </p:to>
                                    </p:set>
                                    <p:animEffect transition="in" filter="wipe(down)">
                                      <p:cBhvr>
                                        <p:cTn id="165" dur="750"/>
                                        <p:tgtEl>
                                          <p:spTgt spid="54"/>
                                        </p:tgtEl>
                                      </p:cBhvr>
                                    </p:animEffect>
                                  </p:childTnLst>
                                </p:cTn>
                              </p:par>
                              <p:par>
                                <p:cTn id="166" presetID="10" presetClass="entr" presetSubtype="0" fill="hold" grpId="0" nodeType="withEffect">
                                  <p:stCondLst>
                                    <p:cond delay="250"/>
                                  </p:stCondLst>
                                  <p:childTnLst>
                                    <p:set>
                                      <p:cBhvr>
                                        <p:cTn id="167" dur="1" fill="hold">
                                          <p:stCondLst>
                                            <p:cond delay="0"/>
                                          </p:stCondLst>
                                        </p:cTn>
                                        <p:tgtEl>
                                          <p:spTgt spid="38"/>
                                        </p:tgtEl>
                                        <p:attrNameLst>
                                          <p:attrName>style.visibility</p:attrName>
                                        </p:attrNameLst>
                                      </p:cBhvr>
                                      <p:to>
                                        <p:strVal val="visible"/>
                                      </p:to>
                                    </p:set>
                                    <p:animEffect transition="in" filter="fade">
                                      <p:cBhvr>
                                        <p:cTn id="168" dur="500"/>
                                        <p:tgtEl>
                                          <p:spTgt spid="38"/>
                                        </p:tgtEl>
                                      </p:cBhvr>
                                    </p:animEffect>
                                  </p:childTnLst>
                                </p:cTn>
                              </p:par>
                            </p:childTnLst>
                          </p:cTn>
                        </p:par>
                        <p:par>
                          <p:cTn id="169" fill="hold">
                            <p:stCondLst>
                              <p:cond delay="750"/>
                            </p:stCondLst>
                            <p:childTnLst>
                              <p:par>
                                <p:cTn id="170" presetID="53" presetClass="entr" presetSubtype="16" fill="hold" nodeType="afterEffect">
                                  <p:stCondLst>
                                    <p:cond delay="0"/>
                                  </p:stCondLst>
                                  <p:childTnLst>
                                    <p:set>
                                      <p:cBhvr>
                                        <p:cTn id="171" dur="1" fill="hold">
                                          <p:stCondLst>
                                            <p:cond delay="0"/>
                                          </p:stCondLst>
                                        </p:cTn>
                                        <p:tgtEl>
                                          <p:spTgt spid="77"/>
                                        </p:tgtEl>
                                        <p:attrNameLst>
                                          <p:attrName>style.visibility</p:attrName>
                                        </p:attrNameLst>
                                      </p:cBhvr>
                                      <p:to>
                                        <p:strVal val="visible"/>
                                      </p:to>
                                    </p:set>
                                    <p:anim calcmode="lin" valueType="num">
                                      <p:cBhvr>
                                        <p:cTn id="172" dur="500" fill="hold"/>
                                        <p:tgtEl>
                                          <p:spTgt spid="77"/>
                                        </p:tgtEl>
                                        <p:attrNameLst>
                                          <p:attrName>ppt_w</p:attrName>
                                        </p:attrNameLst>
                                      </p:cBhvr>
                                      <p:tavLst>
                                        <p:tav tm="0">
                                          <p:val>
                                            <p:fltVal val="0"/>
                                          </p:val>
                                        </p:tav>
                                        <p:tav tm="100000">
                                          <p:val>
                                            <p:strVal val="#ppt_w"/>
                                          </p:val>
                                        </p:tav>
                                      </p:tavLst>
                                    </p:anim>
                                    <p:anim calcmode="lin" valueType="num">
                                      <p:cBhvr>
                                        <p:cTn id="173" dur="500" fill="hold"/>
                                        <p:tgtEl>
                                          <p:spTgt spid="77"/>
                                        </p:tgtEl>
                                        <p:attrNameLst>
                                          <p:attrName>ppt_h</p:attrName>
                                        </p:attrNameLst>
                                      </p:cBhvr>
                                      <p:tavLst>
                                        <p:tav tm="0">
                                          <p:val>
                                            <p:fltVal val="0"/>
                                          </p:val>
                                        </p:tav>
                                        <p:tav tm="100000">
                                          <p:val>
                                            <p:strVal val="#ppt_h"/>
                                          </p:val>
                                        </p:tav>
                                      </p:tavLst>
                                    </p:anim>
                                    <p:animEffect transition="in" filter="fade">
                                      <p:cBhvr>
                                        <p:cTn id="174" dur="500"/>
                                        <p:tgtEl>
                                          <p:spTgt spid="77"/>
                                        </p:tgtEl>
                                      </p:cBhvr>
                                    </p:animEffect>
                                  </p:childTnLst>
                                </p:cTn>
                              </p:par>
                              <p:par>
                                <p:cTn id="175" presetID="8" presetClass="emph" presetSubtype="0" repeatCount="indefinite" fill="hold" nodeType="withEffect">
                                  <p:stCondLst>
                                    <p:cond delay="0"/>
                                  </p:stCondLst>
                                  <p:childTnLst>
                                    <p:animRot by="21600000">
                                      <p:cBhvr>
                                        <p:cTn id="176" dur="5000" fill="hold"/>
                                        <p:tgtEl>
                                          <p:spTgt spid="77"/>
                                        </p:tgtEl>
                                        <p:attrNameLst>
                                          <p:attrName>r</p:attrName>
                                        </p:attrNameLst>
                                      </p:cBhvr>
                                    </p:animRot>
                                  </p:childTnLst>
                                </p:cTn>
                              </p:par>
                              <p:par>
                                <p:cTn id="177" presetID="10" presetClass="entr" presetSubtype="0" fill="hold" grpId="0" nodeType="withEffect">
                                  <p:stCondLst>
                                    <p:cond delay="0"/>
                                  </p:stCondLst>
                                  <p:childTnLst>
                                    <p:set>
                                      <p:cBhvr>
                                        <p:cTn id="178" dur="1" fill="hold">
                                          <p:stCondLst>
                                            <p:cond delay="0"/>
                                          </p:stCondLst>
                                        </p:cTn>
                                        <p:tgtEl>
                                          <p:spTgt spid="139"/>
                                        </p:tgtEl>
                                        <p:attrNameLst>
                                          <p:attrName>style.visibility</p:attrName>
                                        </p:attrNameLst>
                                      </p:cBhvr>
                                      <p:to>
                                        <p:strVal val="visible"/>
                                      </p:to>
                                    </p:set>
                                    <p:animEffect transition="in" filter="fade">
                                      <p:cBhvr>
                                        <p:cTn id="179" dur="250"/>
                                        <p:tgtEl>
                                          <p:spTgt spid="139"/>
                                        </p:tgtEl>
                                      </p:cBhvr>
                                    </p:animEffect>
                                  </p:childTnLst>
                                </p:cTn>
                              </p:par>
                              <p:par>
                                <p:cTn id="180" presetID="10" presetClass="entr" presetSubtype="0" fill="hold" grpId="0" nodeType="withEffect">
                                  <p:stCondLst>
                                    <p:cond delay="250"/>
                                  </p:stCondLst>
                                  <p:childTnLst>
                                    <p:set>
                                      <p:cBhvr>
                                        <p:cTn id="181" dur="1" fill="hold">
                                          <p:stCondLst>
                                            <p:cond delay="0"/>
                                          </p:stCondLst>
                                        </p:cTn>
                                        <p:tgtEl>
                                          <p:spTgt spid="145"/>
                                        </p:tgtEl>
                                        <p:attrNameLst>
                                          <p:attrName>style.visibility</p:attrName>
                                        </p:attrNameLst>
                                      </p:cBhvr>
                                      <p:to>
                                        <p:strVal val="visible"/>
                                      </p:to>
                                    </p:set>
                                    <p:animEffect transition="in" filter="fade">
                                      <p:cBhvr>
                                        <p:cTn id="182" dur="250"/>
                                        <p:tgtEl>
                                          <p:spTgt spid="145"/>
                                        </p:tgtEl>
                                      </p:cBhvr>
                                    </p:animEffect>
                                  </p:childTnLst>
                                </p:cTn>
                              </p:par>
                              <p:par>
                                <p:cTn id="183" presetID="10" presetClass="entr" presetSubtype="0" fill="hold" grpId="0" nodeType="withEffect">
                                  <p:stCondLst>
                                    <p:cond delay="500"/>
                                  </p:stCondLst>
                                  <p:childTnLst>
                                    <p:set>
                                      <p:cBhvr>
                                        <p:cTn id="184" dur="1" fill="hold">
                                          <p:stCondLst>
                                            <p:cond delay="0"/>
                                          </p:stCondLst>
                                        </p:cTn>
                                        <p:tgtEl>
                                          <p:spTgt spid="146"/>
                                        </p:tgtEl>
                                        <p:attrNameLst>
                                          <p:attrName>style.visibility</p:attrName>
                                        </p:attrNameLst>
                                      </p:cBhvr>
                                      <p:to>
                                        <p:strVal val="visible"/>
                                      </p:to>
                                    </p:set>
                                    <p:animEffect transition="in" filter="fade">
                                      <p:cBhvr>
                                        <p:cTn id="185" dur="250"/>
                                        <p:tgtEl>
                                          <p:spTgt spid="146"/>
                                        </p:tgtEl>
                                      </p:cBhvr>
                                    </p:animEffect>
                                  </p:childTnLst>
                                </p:cTn>
                              </p:par>
                              <p:par>
                                <p:cTn id="186" presetID="10" presetClass="entr" presetSubtype="0" fill="hold" grpId="0" nodeType="withEffect">
                                  <p:stCondLst>
                                    <p:cond delay="750"/>
                                  </p:stCondLst>
                                  <p:childTnLst>
                                    <p:set>
                                      <p:cBhvr>
                                        <p:cTn id="187" dur="1" fill="hold">
                                          <p:stCondLst>
                                            <p:cond delay="0"/>
                                          </p:stCondLst>
                                        </p:cTn>
                                        <p:tgtEl>
                                          <p:spTgt spid="147"/>
                                        </p:tgtEl>
                                        <p:attrNameLst>
                                          <p:attrName>style.visibility</p:attrName>
                                        </p:attrNameLst>
                                      </p:cBhvr>
                                      <p:to>
                                        <p:strVal val="visible"/>
                                      </p:to>
                                    </p:set>
                                    <p:animEffect transition="in" filter="fade">
                                      <p:cBhvr>
                                        <p:cTn id="188" dur="250"/>
                                        <p:tgtEl>
                                          <p:spTgt spid="147"/>
                                        </p:tgtEl>
                                      </p:cBhvr>
                                    </p:animEffect>
                                  </p:childTnLst>
                                </p:cTn>
                              </p:par>
                              <p:par>
                                <p:cTn id="189" presetID="10" presetClass="entr" presetSubtype="0" fill="hold" grpId="0" nodeType="withEffect">
                                  <p:stCondLst>
                                    <p:cond delay="1000"/>
                                  </p:stCondLst>
                                  <p:childTnLst>
                                    <p:set>
                                      <p:cBhvr>
                                        <p:cTn id="190" dur="1" fill="hold">
                                          <p:stCondLst>
                                            <p:cond delay="0"/>
                                          </p:stCondLst>
                                        </p:cTn>
                                        <p:tgtEl>
                                          <p:spTgt spid="148"/>
                                        </p:tgtEl>
                                        <p:attrNameLst>
                                          <p:attrName>style.visibility</p:attrName>
                                        </p:attrNameLst>
                                      </p:cBhvr>
                                      <p:to>
                                        <p:strVal val="visible"/>
                                      </p:to>
                                    </p:set>
                                    <p:animEffect transition="in" filter="fade">
                                      <p:cBhvr>
                                        <p:cTn id="191" dur="250"/>
                                        <p:tgtEl>
                                          <p:spTgt spid="148"/>
                                        </p:tgtEl>
                                      </p:cBhvr>
                                    </p:animEffect>
                                  </p:childTnLst>
                                </p:cTn>
                              </p:par>
                              <p:par>
                                <p:cTn id="192" presetID="10" presetClass="entr" presetSubtype="0" fill="hold" grpId="0" nodeType="withEffect">
                                  <p:stCondLst>
                                    <p:cond delay="1250"/>
                                  </p:stCondLst>
                                  <p:childTnLst>
                                    <p:set>
                                      <p:cBhvr>
                                        <p:cTn id="193" dur="1" fill="hold">
                                          <p:stCondLst>
                                            <p:cond delay="0"/>
                                          </p:stCondLst>
                                        </p:cTn>
                                        <p:tgtEl>
                                          <p:spTgt spid="156"/>
                                        </p:tgtEl>
                                        <p:attrNameLst>
                                          <p:attrName>style.visibility</p:attrName>
                                        </p:attrNameLst>
                                      </p:cBhvr>
                                      <p:to>
                                        <p:strVal val="visible"/>
                                      </p:to>
                                    </p:set>
                                    <p:animEffect transition="in" filter="fade">
                                      <p:cBhvr>
                                        <p:cTn id="194" dur="250"/>
                                        <p:tgtEl>
                                          <p:spTgt spid="156"/>
                                        </p:tgtEl>
                                      </p:cBhvr>
                                    </p:animEffect>
                                  </p:childTnLst>
                                </p:cTn>
                              </p:par>
                              <p:par>
                                <p:cTn id="195" presetID="10" presetClass="entr" presetSubtype="0" fill="hold" grpId="0" nodeType="withEffect">
                                  <p:stCondLst>
                                    <p:cond delay="1500"/>
                                  </p:stCondLst>
                                  <p:childTnLst>
                                    <p:set>
                                      <p:cBhvr>
                                        <p:cTn id="196" dur="1" fill="hold">
                                          <p:stCondLst>
                                            <p:cond delay="0"/>
                                          </p:stCondLst>
                                        </p:cTn>
                                        <p:tgtEl>
                                          <p:spTgt spid="157"/>
                                        </p:tgtEl>
                                        <p:attrNameLst>
                                          <p:attrName>style.visibility</p:attrName>
                                        </p:attrNameLst>
                                      </p:cBhvr>
                                      <p:to>
                                        <p:strVal val="visible"/>
                                      </p:to>
                                    </p:set>
                                    <p:animEffect transition="in" filter="fade">
                                      <p:cBhvr>
                                        <p:cTn id="197" dur="250"/>
                                        <p:tgtEl>
                                          <p:spTgt spid="157"/>
                                        </p:tgtEl>
                                      </p:cBhvr>
                                    </p:animEffect>
                                  </p:childTnLst>
                                </p:cTn>
                              </p:par>
                              <p:par>
                                <p:cTn id="198" presetID="10" presetClass="entr" presetSubtype="0" fill="hold" grpId="0" nodeType="withEffect">
                                  <p:stCondLst>
                                    <p:cond delay="1750"/>
                                  </p:stCondLst>
                                  <p:childTnLst>
                                    <p:set>
                                      <p:cBhvr>
                                        <p:cTn id="199" dur="1" fill="hold">
                                          <p:stCondLst>
                                            <p:cond delay="0"/>
                                          </p:stCondLst>
                                        </p:cTn>
                                        <p:tgtEl>
                                          <p:spTgt spid="158"/>
                                        </p:tgtEl>
                                        <p:attrNameLst>
                                          <p:attrName>style.visibility</p:attrName>
                                        </p:attrNameLst>
                                      </p:cBhvr>
                                      <p:to>
                                        <p:strVal val="visible"/>
                                      </p:to>
                                    </p:set>
                                    <p:animEffect transition="in" filter="fade">
                                      <p:cBhvr>
                                        <p:cTn id="200" dur="250"/>
                                        <p:tgtEl>
                                          <p:spTgt spid="158"/>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nodeType="clickEffect">
                                  <p:stCondLst>
                                    <p:cond delay="0"/>
                                  </p:stCondLst>
                                  <p:childTnLst>
                                    <p:set>
                                      <p:cBhvr>
                                        <p:cTn id="204" dur="1" fill="hold">
                                          <p:stCondLst>
                                            <p:cond delay="0"/>
                                          </p:stCondLst>
                                        </p:cTn>
                                        <p:tgtEl>
                                          <p:spTgt spid="3"/>
                                        </p:tgtEl>
                                        <p:attrNameLst>
                                          <p:attrName>style.visibility</p:attrName>
                                        </p:attrNameLst>
                                      </p:cBhvr>
                                      <p:to>
                                        <p:strVal val="visible"/>
                                      </p:to>
                                    </p:set>
                                    <p:animEffect transition="in" filter="wipe(left)">
                                      <p:cBhvr>
                                        <p:cTn id="20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7" grpId="2" animBg="1"/>
      <p:bldP spid="67" grpId="3" animBg="1"/>
      <p:bldP spid="67" grpId="4" animBg="1"/>
      <p:bldP spid="38" grpId="0" animBg="1"/>
      <p:bldP spid="41" grpId="0" animBg="1"/>
      <p:bldP spid="44" grpId="0" animBg="1"/>
      <p:bldP spid="27" grpId="0" animBg="1"/>
      <p:bldP spid="31" grpId="0" animBg="1"/>
      <p:bldP spid="22" grpId="0" animBg="1"/>
      <p:bldP spid="122" grpId="0" animBg="1"/>
      <p:bldP spid="123" grpId="0" animBg="1"/>
      <p:bldP spid="124" grpId="0" animBg="1"/>
      <p:bldP spid="125" grpId="0" animBg="1"/>
      <p:bldP spid="126" grpId="0" animBg="1"/>
      <p:bldP spid="127" grpId="0" animBg="1"/>
      <p:bldP spid="128" grpId="0" animBg="1"/>
      <p:bldP spid="129" grpId="0" animBg="1"/>
      <p:bldP spid="131" grpId="0" animBg="1"/>
      <p:bldP spid="132" grpId="0" animBg="1"/>
      <p:bldP spid="133" grpId="0" animBg="1"/>
      <p:bldP spid="134" grpId="0" animBg="1"/>
      <p:bldP spid="135" grpId="0" animBg="1"/>
      <p:bldP spid="150" grpId="0" animBg="1"/>
      <p:bldP spid="151" grpId="0" animBg="1"/>
      <p:bldP spid="152" grpId="0" animBg="1"/>
      <p:bldP spid="153" grpId="0" animBg="1"/>
      <p:bldP spid="154" grpId="0" animBg="1"/>
      <p:bldP spid="155" grpId="0" animBg="1"/>
      <p:bldP spid="136" grpId="0" animBg="1"/>
      <p:bldP spid="137" grpId="0" animBg="1"/>
      <p:bldP spid="138" grpId="0" animBg="1"/>
      <p:bldP spid="139" grpId="0" animBg="1"/>
      <p:bldP spid="145" grpId="0" animBg="1"/>
      <p:bldP spid="146" grpId="0" animBg="1"/>
      <p:bldP spid="147" grpId="0" animBg="1"/>
      <p:bldP spid="148" grpId="0" animBg="1"/>
      <p:bldP spid="156" grpId="0" animBg="1"/>
      <p:bldP spid="157" grpId="0" animBg="1"/>
      <p:bldP spid="158" grpId="0" animBg="1"/>
      <p:bldP spid="10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77302CC-8C34-4C3F-A2E7-4D888273CCA9}"/>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41025" name="think-cell Slide" r:id="rId6" imgW="503" imgH="503" progId="TCLayout.ActiveDocument.1">
                  <p:embed/>
                </p:oleObj>
              </mc:Choice>
              <mc:Fallback>
                <p:oleObj name="think-cell Slide" r:id="rId6" imgW="503" imgH="503" progId="TCLayout.ActiveDocument.1">
                  <p:embed/>
                  <p:pic>
                    <p:nvPicPr>
                      <p:cNvPr id="4" name="Object 3" hidden="1">
                        <a:extLst>
                          <a:ext uri="{FF2B5EF4-FFF2-40B4-BE49-F238E27FC236}">
                            <a16:creationId xmlns:a16="http://schemas.microsoft.com/office/drawing/2014/main" id="{E77302CC-8C34-4C3F-A2E7-4D888273CCA9}"/>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A8318923-27B1-4CF9-953F-0851ACD242D4}"/>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29DC9D8C-6C2F-4733-AE6A-DD38463A76E5}"/>
              </a:ext>
            </a:extLst>
          </p:cNvPr>
          <p:cNvSpPr>
            <a:spLocks noGrp="1"/>
          </p:cNvSpPr>
          <p:nvPr>
            <p:ph type="title"/>
          </p:nvPr>
        </p:nvSpPr>
        <p:spPr>
          <a:xfrm>
            <a:off x="600855" y="466302"/>
            <a:ext cx="11409810" cy="439465"/>
          </a:xfrm>
        </p:spPr>
        <p:txBody>
          <a:bodyPr/>
          <a:lstStyle/>
          <a:p>
            <a:r>
              <a:rPr lang="en-US"/>
              <a:t>Windows Virtual Desktop presents 3 primary Sales Scenarios</a:t>
            </a:r>
          </a:p>
        </p:txBody>
      </p:sp>
      <p:sp>
        <p:nvSpPr>
          <p:cNvPr id="27" name="Rectangle 26">
            <a:extLst>
              <a:ext uri="{FF2B5EF4-FFF2-40B4-BE49-F238E27FC236}">
                <a16:creationId xmlns:a16="http://schemas.microsoft.com/office/drawing/2014/main" id="{54E13AA9-FA2E-4F1E-8305-990B847F7664}"/>
              </a:ext>
            </a:extLst>
          </p:cNvPr>
          <p:cNvSpPr/>
          <p:nvPr/>
        </p:nvSpPr>
        <p:spPr bwMode="auto">
          <a:xfrm>
            <a:off x="8236998" y="4741139"/>
            <a:ext cx="3673017" cy="1848832"/>
          </a:xfrm>
          <a:prstGeom prst="rect">
            <a:avLst/>
          </a:prstGeom>
          <a:solidFill>
            <a:schemeClr val="bg1"/>
          </a:solidFill>
          <a:ln w="6350" cap="sq">
            <a:solidFill>
              <a:schemeClr val="bg1">
                <a:lumMod val="8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186521" rIns="111912" bIns="93260" numCol="1" spcCol="0" rtlCol="0" fromWordArt="0" anchor="t" anchorCtr="0" forceAA="0" compatLnSpc="1">
            <a:prstTxWarp prst="textNoShape">
              <a:avLst/>
            </a:prstTxWarp>
            <a:noAutofit/>
          </a:bodyPr>
          <a:lstStyle/>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Segoe UI" pitchFamily="34" charset="0"/>
                <a:cs typeface="Segoe UI" panose="020B0502040204020203" pitchFamily="34" charset="0"/>
              </a:rPr>
              <a:t>Continue running Win7 apps, </a:t>
            </a:r>
            <a:r>
              <a:rPr kumimoji="0" lang="en-US" sz="1836" b="0" i="0" u="sng" strike="noStrike" kern="0" cap="none" spc="0" normalizeH="0" baseline="0" noProof="0">
                <a:ln>
                  <a:noFill/>
                </a:ln>
                <a:solidFill>
                  <a:srgbClr val="000000"/>
                </a:solidFill>
                <a:effectLst/>
                <a:uLnTx/>
                <a:uFillTx/>
                <a:latin typeface="Segoe UI"/>
                <a:ea typeface="Segoe UI" pitchFamily="34" charset="0"/>
                <a:cs typeface="Segoe UI" panose="020B0502040204020203" pitchFamily="34" charset="0"/>
              </a:rPr>
              <a:t>while</a:t>
            </a:r>
            <a:r>
              <a:rPr kumimoji="0" lang="en-US" sz="1836" b="0" i="0" u="none" strike="noStrike" kern="0" cap="none" spc="0" normalizeH="0" baseline="0" noProof="0">
                <a:ln>
                  <a:noFill/>
                </a:ln>
                <a:solidFill>
                  <a:srgbClr val="000000"/>
                </a:solidFill>
                <a:effectLst/>
                <a:uLnTx/>
                <a:uFillTx/>
                <a:latin typeface="Segoe UI"/>
                <a:ea typeface="Segoe UI" pitchFamily="34" charset="0"/>
                <a:cs typeface="Segoe UI" panose="020B0502040204020203" pitchFamily="34" charset="0"/>
              </a:rPr>
              <a:t> modernizing your PC footprint </a:t>
            </a:r>
          </a:p>
        </p:txBody>
      </p:sp>
      <p:sp>
        <p:nvSpPr>
          <p:cNvPr id="7" name="Isosceles Triangle 6">
            <a:extLst>
              <a:ext uri="{FF2B5EF4-FFF2-40B4-BE49-F238E27FC236}">
                <a16:creationId xmlns:a16="http://schemas.microsoft.com/office/drawing/2014/main" id="{2CFFF1F1-665D-4C8D-9BE7-4F55AA8002CE}"/>
              </a:ext>
            </a:extLst>
          </p:cNvPr>
          <p:cNvSpPr/>
          <p:nvPr/>
        </p:nvSpPr>
        <p:spPr bwMode="auto">
          <a:xfrm flipV="1">
            <a:off x="9843593" y="3238626"/>
            <a:ext cx="459825" cy="323821"/>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Rectangle 20">
            <a:extLst>
              <a:ext uri="{FF2B5EF4-FFF2-40B4-BE49-F238E27FC236}">
                <a16:creationId xmlns:a16="http://schemas.microsoft.com/office/drawing/2014/main" id="{2F314A07-4626-4B76-9D24-1040D28E6792}"/>
              </a:ext>
            </a:extLst>
          </p:cNvPr>
          <p:cNvSpPr/>
          <p:nvPr/>
        </p:nvSpPr>
        <p:spPr bwMode="auto">
          <a:xfrm>
            <a:off x="8236997" y="4184326"/>
            <a:ext cx="3673017" cy="47522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13926" rtl="0" eaLnBrk="1" fontAlgn="base" latinLnBrk="0" hangingPunct="1">
              <a:lnSpc>
                <a:spcPct val="100000"/>
              </a:lnSpc>
              <a:spcBef>
                <a:spcPts val="0"/>
              </a:spcBef>
              <a:spcAft>
                <a:spcPts val="612"/>
              </a:spcAft>
              <a:buClrTx/>
              <a:buSzTx/>
              <a:buFontTx/>
              <a:buNone/>
              <a:tabLst/>
              <a:defRPr/>
            </a:pPr>
            <a:r>
              <a:rPr kumimoji="0" lang="en-IN" sz="2040" b="1" i="0" u="none" strike="noStrike" kern="0" cap="none" spc="0" normalizeH="0" baseline="0" noProof="0">
                <a:ln>
                  <a:noFill/>
                </a:ln>
                <a:solidFill>
                  <a:srgbClr val="0078D4"/>
                </a:solidFill>
                <a:effectLst/>
                <a:uLnTx/>
                <a:uFillTx/>
                <a:latin typeface="Segoe UI"/>
                <a:ea typeface="Segoe UI" pitchFamily="34" charset="0"/>
                <a:cs typeface="Segoe UI" pitchFamily="34" charset="0"/>
              </a:rPr>
              <a:t>C. Manage Win 7 End of Support with WVD</a:t>
            </a:r>
          </a:p>
        </p:txBody>
      </p:sp>
      <p:sp>
        <p:nvSpPr>
          <p:cNvPr id="26" name="Rectangle 25">
            <a:extLst>
              <a:ext uri="{FF2B5EF4-FFF2-40B4-BE49-F238E27FC236}">
                <a16:creationId xmlns:a16="http://schemas.microsoft.com/office/drawing/2014/main" id="{EBCE380F-7E34-4909-87E5-87A0432164D7}"/>
              </a:ext>
            </a:extLst>
          </p:cNvPr>
          <p:cNvSpPr/>
          <p:nvPr/>
        </p:nvSpPr>
        <p:spPr bwMode="auto">
          <a:xfrm rot="10800000" flipV="1">
            <a:off x="8236998" y="4713161"/>
            <a:ext cx="3673017" cy="27978"/>
          </a:xfrm>
          <a:prstGeom prst="rect">
            <a:avLst/>
          </a:prstGeom>
          <a:solidFill>
            <a:schemeClr val="accent1"/>
          </a:solidFill>
          <a:ln w="63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93260" rIns="111912" bIns="9326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1" i="0" u="none" strike="noStrike" kern="1200" cap="none" spc="0" normalizeH="0" baseline="0" noProof="0">
              <a:ln>
                <a:noFill/>
              </a:ln>
              <a:solidFill>
                <a:srgbClr val="243A5E"/>
              </a:solidFill>
              <a:effectLst/>
              <a:uLnTx/>
              <a:uFillTx/>
              <a:latin typeface="Segoe UI"/>
              <a:ea typeface="Segoe UI" pitchFamily="34" charset="0"/>
              <a:cs typeface="Segoe UI" pitchFamily="34" charset="0"/>
            </a:endParaRPr>
          </a:p>
        </p:txBody>
      </p:sp>
      <p:grpSp>
        <p:nvGrpSpPr>
          <p:cNvPr id="9" name="Group 8">
            <a:extLst>
              <a:ext uri="{FF2B5EF4-FFF2-40B4-BE49-F238E27FC236}">
                <a16:creationId xmlns:a16="http://schemas.microsoft.com/office/drawing/2014/main" id="{703480C0-2D0F-42FD-A4EB-1739EE045CC3}"/>
              </a:ext>
            </a:extLst>
          </p:cNvPr>
          <p:cNvGrpSpPr/>
          <p:nvPr/>
        </p:nvGrpSpPr>
        <p:grpSpPr>
          <a:xfrm>
            <a:off x="9247763" y="1654495"/>
            <a:ext cx="1651485" cy="1651485"/>
            <a:chOff x="9066393" y="1622202"/>
            <a:chExt cx="1619250" cy="1619250"/>
          </a:xfrm>
        </p:grpSpPr>
        <p:sp>
          <p:nvSpPr>
            <p:cNvPr id="8" name="Oval 7">
              <a:extLst>
                <a:ext uri="{FF2B5EF4-FFF2-40B4-BE49-F238E27FC236}">
                  <a16:creationId xmlns:a16="http://schemas.microsoft.com/office/drawing/2014/main" id="{C82AAF7E-B5E6-4332-A3D9-4BDD06E43AD3}"/>
                </a:ext>
              </a:extLst>
            </p:cNvPr>
            <p:cNvSpPr/>
            <p:nvPr/>
          </p:nvSpPr>
          <p:spPr bwMode="auto">
            <a:xfrm>
              <a:off x="9066393" y="1622202"/>
              <a:ext cx="1619250" cy="1619250"/>
            </a:xfrm>
            <a:prstGeom prst="ellipse">
              <a:avLst/>
            </a:prstGeom>
            <a:solidFill>
              <a:schemeClr val="bg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 name="cloud_2" title="Icon of a cloud made of two arrows pointing towards eachother">
              <a:extLst>
                <a:ext uri="{FF2B5EF4-FFF2-40B4-BE49-F238E27FC236}">
                  <a16:creationId xmlns:a16="http://schemas.microsoft.com/office/drawing/2014/main" id="{735E7CDA-793E-4C50-B995-2362295C210C}"/>
                </a:ext>
              </a:extLst>
            </p:cNvPr>
            <p:cNvSpPr>
              <a:spLocks noChangeAspect="1" noEditPoints="1"/>
            </p:cNvSpPr>
            <p:nvPr/>
          </p:nvSpPr>
          <p:spPr bwMode="auto">
            <a:xfrm>
              <a:off x="9423781" y="2170852"/>
              <a:ext cx="904476" cy="521950"/>
            </a:xfrm>
            <a:custGeom>
              <a:avLst/>
              <a:gdLst>
                <a:gd name="T0" fmla="*/ 138 w 349"/>
                <a:gd name="T1" fmla="*/ 181 h 200"/>
                <a:gd name="T2" fmla="*/ 49 w 349"/>
                <a:gd name="T3" fmla="*/ 181 h 200"/>
                <a:gd name="T4" fmla="*/ 0 w 349"/>
                <a:gd name="T5" fmla="*/ 132 h 200"/>
                <a:gd name="T6" fmla="*/ 49 w 349"/>
                <a:gd name="T7" fmla="*/ 84 h 200"/>
                <a:gd name="T8" fmla="*/ 59 w 349"/>
                <a:gd name="T9" fmla="*/ 85 h 200"/>
                <a:gd name="T10" fmla="*/ 148 w 349"/>
                <a:gd name="T11" fmla="*/ 0 h 200"/>
                <a:gd name="T12" fmla="*/ 234 w 349"/>
                <a:gd name="T13" fmla="*/ 68 h 200"/>
                <a:gd name="T14" fmla="*/ 282 w 349"/>
                <a:gd name="T15" fmla="*/ 47 h 200"/>
                <a:gd name="T16" fmla="*/ 349 w 349"/>
                <a:gd name="T17" fmla="*/ 114 h 200"/>
                <a:gd name="T18" fmla="*/ 282 w 349"/>
                <a:gd name="T19" fmla="*/ 180 h 200"/>
                <a:gd name="T20" fmla="*/ 282 w 349"/>
                <a:gd name="T21" fmla="*/ 180 h 200"/>
                <a:gd name="T22" fmla="*/ 206 w 349"/>
                <a:gd name="T23" fmla="*/ 180 h 200"/>
                <a:gd name="T24" fmla="*/ 119 w 349"/>
                <a:gd name="T25" fmla="*/ 200 h 200"/>
                <a:gd name="T26" fmla="*/ 138 w 349"/>
                <a:gd name="T27" fmla="*/ 181 h 200"/>
                <a:gd name="T28" fmla="*/ 119 w 349"/>
                <a:gd name="T29" fmla="*/ 161 h 200"/>
                <a:gd name="T30" fmla="*/ 225 w 349"/>
                <a:gd name="T31" fmla="*/ 161 h 200"/>
                <a:gd name="T32" fmla="*/ 206 w 349"/>
                <a:gd name="T33" fmla="*/ 180 h 200"/>
                <a:gd name="T34" fmla="*/ 225 w 349"/>
                <a:gd name="T3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9" h="200">
                  <a:moveTo>
                    <a:pt x="138" y="181"/>
                  </a:moveTo>
                  <a:cubicBezTo>
                    <a:pt x="49" y="181"/>
                    <a:pt x="49" y="181"/>
                    <a:pt x="49" y="181"/>
                  </a:cubicBezTo>
                  <a:cubicBezTo>
                    <a:pt x="22" y="181"/>
                    <a:pt x="0" y="159"/>
                    <a:pt x="0" y="132"/>
                  </a:cubicBezTo>
                  <a:cubicBezTo>
                    <a:pt x="0" y="105"/>
                    <a:pt x="22" y="84"/>
                    <a:pt x="49" y="84"/>
                  </a:cubicBezTo>
                  <a:cubicBezTo>
                    <a:pt x="52" y="84"/>
                    <a:pt x="56" y="84"/>
                    <a:pt x="59" y="85"/>
                  </a:cubicBezTo>
                  <a:cubicBezTo>
                    <a:pt x="61" y="38"/>
                    <a:pt x="100" y="0"/>
                    <a:pt x="148" y="0"/>
                  </a:cubicBezTo>
                  <a:cubicBezTo>
                    <a:pt x="189" y="0"/>
                    <a:pt x="224" y="29"/>
                    <a:pt x="234" y="68"/>
                  </a:cubicBezTo>
                  <a:cubicBezTo>
                    <a:pt x="246" y="55"/>
                    <a:pt x="263" y="47"/>
                    <a:pt x="282" y="47"/>
                  </a:cubicBezTo>
                  <a:cubicBezTo>
                    <a:pt x="319" y="47"/>
                    <a:pt x="349" y="77"/>
                    <a:pt x="349" y="114"/>
                  </a:cubicBezTo>
                  <a:cubicBezTo>
                    <a:pt x="349" y="151"/>
                    <a:pt x="319" y="180"/>
                    <a:pt x="282" y="180"/>
                  </a:cubicBezTo>
                  <a:cubicBezTo>
                    <a:pt x="282" y="180"/>
                    <a:pt x="282" y="180"/>
                    <a:pt x="282" y="180"/>
                  </a:cubicBezTo>
                  <a:cubicBezTo>
                    <a:pt x="206" y="180"/>
                    <a:pt x="206" y="180"/>
                    <a:pt x="206" y="180"/>
                  </a:cubicBezTo>
                  <a:moveTo>
                    <a:pt x="119" y="200"/>
                  </a:moveTo>
                  <a:cubicBezTo>
                    <a:pt x="138" y="181"/>
                    <a:pt x="138" y="181"/>
                    <a:pt x="138" y="181"/>
                  </a:cubicBezTo>
                  <a:cubicBezTo>
                    <a:pt x="119" y="161"/>
                    <a:pt x="119" y="161"/>
                    <a:pt x="119" y="161"/>
                  </a:cubicBezTo>
                  <a:moveTo>
                    <a:pt x="225" y="161"/>
                  </a:moveTo>
                  <a:cubicBezTo>
                    <a:pt x="206" y="180"/>
                    <a:pt x="206" y="180"/>
                    <a:pt x="206" y="180"/>
                  </a:cubicBezTo>
                  <a:cubicBezTo>
                    <a:pt x="225" y="200"/>
                    <a:pt x="225" y="200"/>
                    <a:pt x="225" y="200"/>
                  </a:cubicBezTo>
                </a:path>
              </a:pathLst>
            </a:custGeom>
            <a:noFill/>
            <a:ln w="15875" cap="sq">
              <a:solidFill>
                <a:schemeClr val="accent1"/>
              </a:solidFill>
              <a:prstDash val="solid"/>
              <a:miter lim="800000"/>
              <a:headEnd/>
              <a:tailEnd/>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18" name="Isosceles Triangle 17">
            <a:extLst>
              <a:ext uri="{FF2B5EF4-FFF2-40B4-BE49-F238E27FC236}">
                <a16:creationId xmlns:a16="http://schemas.microsoft.com/office/drawing/2014/main" id="{CA8CAF41-D111-470D-8A01-BCE8CD65835E}"/>
              </a:ext>
            </a:extLst>
          </p:cNvPr>
          <p:cNvSpPr/>
          <p:nvPr/>
        </p:nvSpPr>
        <p:spPr bwMode="auto">
          <a:xfrm flipV="1">
            <a:off x="2133055" y="3234140"/>
            <a:ext cx="459825" cy="323821"/>
          </a:xfrm>
          <a:prstGeom prst="triangl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22">
            <a:extLst>
              <a:ext uri="{FF2B5EF4-FFF2-40B4-BE49-F238E27FC236}">
                <a16:creationId xmlns:a16="http://schemas.microsoft.com/office/drawing/2014/main" id="{B99B7286-29F0-45DE-98F1-DC3BFA7BEFD4}"/>
              </a:ext>
            </a:extLst>
          </p:cNvPr>
          <p:cNvSpPr/>
          <p:nvPr/>
        </p:nvSpPr>
        <p:spPr bwMode="auto">
          <a:xfrm>
            <a:off x="526459" y="3641893"/>
            <a:ext cx="3745475" cy="1017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13926" rtl="0" eaLnBrk="1" fontAlgn="base" latinLnBrk="0" hangingPunct="1">
              <a:lnSpc>
                <a:spcPct val="100000"/>
              </a:lnSpc>
              <a:spcBef>
                <a:spcPts val="0"/>
              </a:spcBef>
              <a:spcAft>
                <a:spcPts val="612"/>
              </a:spcAft>
              <a:buClrTx/>
              <a:buSzTx/>
              <a:buFontTx/>
              <a:buNone/>
              <a:tabLst/>
              <a:defRPr/>
            </a:pPr>
            <a:r>
              <a:rPr kumimoji="0" lang="en-US" sz="2040" b="1" i="0" u="none" strike="noStrike" kern="0" cap="none" spc="0" normalizeH="0" baseline="0" noProof="0">
                <a:ln>
                  <a:noFill/>
                </a:ln>
                <a:solidFill>
                  <a:srgbClr val="D83B01"/>
                </a:solidFill>
                <a:effectLst/>
                <a:uLnTx/>
                <a:uFillTx/>
                <a:latin typeface="Segoe UI"/>
                <a:ea typeface="Segoe UI" pitchFamily="34" charset="0"/>
                <a:cs typeface="Segoe UI" pitchFamily="34" charset="0"/>
              </a:rPr>
              <a:t>A. Replace/Migrate on-prem virtual desktop deployments</a:t>
            </a:r>
          </a:p>
        </p:txBody>
      </p:sp>
      <p:sp>
        <p:nvSpPr>
          <p:cNvPr id="30" name="Rectangle 29">
            <a:extLst>
              <a:ext uri="{FF2B5EF4-FFF2-40B4-BE49-F238E27FC236}">
                <a16:creationId xmlns:a16="http://schemas.microsoft.com/office/drawing/2014/main" id="{6602A173-192D-4E17-8AD8-41BA10F3F861}"/>
              </a:ext>
            </a:extLst>
          </p:cNvPr>
          <p:cNvSpPr/>
          <p:nvPr/>
        </p:nvSpPr>
        <p:spPr bwMode="auto">
          <a:xfrm>
            <a:off x="526459" y="4741139"/>
            <a:ext cx="3673017" cy="1848832"/>
          </a:xfrm>
          <a:prstGeom prst="rect">
            <a:avLst/>
          </a:prstGeom>
          <a:solidFill>
            <a:schemeClr val="bg1"/>
          </a:solidFill>
          <a:ln w="6350" cap="sq">
            <a:solidFill>
              <a:schemeClr val="bg1">
                <a:lumMod val="8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186521" rIns="111912" bIns="93260" numCol="1" spcCol="0" rtlCol="0" fromWordArt="0" anchor="t" anchorCtr="0" forceAA="0" compatLnSpc="1">
            <a:prstTxWarp prst="textNoShape">
              <a:avLst/>
            </a:prstTxWarp>
            <a:noAutofit/>
          </a:bodyPr>
          <a:lstStyle/>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Migrate workloads to cloud for flexibility and cost savings</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Reduce management complexity and enhance security</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Modernize infrastructure</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endPar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31" name="Rectangle 30">
            <a:extLst>
              <a:ext uri="{FF2B5EF4-FFF2-40B4-BE49-F238E27FC236}">
                <a16:creationId xmlns:a16="http://schemas.microsoft.com/office/drawing/2014/main" id="{DE2B066B-5403-4748-9919-F1DD6321B991}"/>
              </a:ext>
            </a:extLst>
          </p:cNvPr>
          <p:cNvSpPr/>
          <p:nvPr/>
        </p:nvSpPr>
        <p:spPr bwMode="auto">
          <a:xfrm rot="10800000" flipV="1">
            <a:off x="526459" y="4713161"/>
            <a:ext cx="3673017" cy="27978"/>
          </a:xfrm>
          <a:prstGeom prst="rect">
            <a:avLst/>
          </a:prstGeom>
          <a:solidFill>
            <a:schemeClr val="accent3"/>
          </a:solidFill>
          <a:ln w="6350" cap="sq">
            <a:solidFill>
              <a:schemeClr val="accent3"/>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93260" rIns="111912" bIns="9326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1" i="0" u="none" strike="noStrike" kern="1200" cap="none" spc="0" normalizeH="0" baseline="0" noProof="0">
              <a:ln>
                <a:noFill/>
              </a:ln>
              <a:solidFill>
                <a:srgbClr val="243A5E"/>
              </a:solidFill>
              <a:effectLst/>
              <a:uLnTx/>
              <a:uFillTx/>
              <a:latin typeface="Segoe UI"/>
              <a:ea typeface="Segoe UI" pitchFamily="34" charset="0"/>
              <a:cs typeface="Segoe UI" pitchFamily="34" charset="0"/>
            </a:endParaRPr>
          </a:p>
        </p:txBody>
      </p:sp>
      <p:grpSp>
        <p:nvGrpSpPr>
          <p:cNvPr id="3" name="Group 2">
            <a:extLst>
              <a:ext uri="{FF2B5EF4-FFF2-40B4-BE49-F238E27FC236}">
                <a16:creationId xmlns:a16="http://schemas.microsoft.com/office/drawing/2014/main" id="{C3DBC99C-4DF1-4E01-9290-ED27CDCBE392}"/>
              </a:ext>
            </a:extLst>
          </p:cNvPr>
          <p:cNvGrpSpPr/>
          <p:nvPr/>
        </p:nvGrpSpPr>
        <p:grpSpPr>
          <a:xfrm>
            <a:off x="1537225" y="1650010"/>
            <a:ext cx="1651485" cy="1651485"/>
            <a:chOff x="1506356" y="1617804"/>
            <a:chExt cx="1619250" cy="1619250"/>
          </a:xfrm>
        </p:grpSpPr>
        <p:sp>
          <p:nvSpPr>
            <p:cNvPr id="19" name="Oval 18">
              <a:extLst>
                <a:ext uri="{FF2B5EF4-FFF2-40B4-BE49-F238E27FC236}">
                  <a16:creationId xmlns:a16="http://schemas.microsoft.com/office/drawing/2014/main" id="{7E1FF0EC-AB04-4ECC-83AE-6B44CA228CB4}"/>
                </a:ext>
              </a:extLst>
            </p:cNvPr>
            <p:cNvSpPr/>
            <p:nvPr/>
          </p:nvSpPr>
          <p:spPr bwMode="auto">
            <a:xfrm>
              <a:off x="1506356" y="1617804"/>
              <a:ext cx="1619250" cy="1619250"/>
            </a:xfrm>
            <a:prstGeom prst="ellipse">
              <a:avLst/>
            </a:prstGeom>
            <a:solidFill>
              <a:schemeClr val="bg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Business applications" title="Icon of a chart showing three peaks that get higher in succession, a dotted arrow line points forward and up">
              <a:extLst>
                <a:ext uri="{FF2B5EF4-FFF2-40B4-BE49-F238E27FC236}">
                  <a16:creationId xmlns:a16="http://schemas.microsoft.com/office/drawing/2014/main" id="{19A01E99-4C88-40D6-BB5E-924D45BFC9EA}"/>
                </a:ext>
              </a:extLst>
            </p:cNvPr>
            <p:cNvSpPr>
              <a:spLocks noChangeAspect="1" noEditPoints="1"/>
            </p:cNvSpPr>
            <p:nvPr/>
          </p:nvSpPr>
          <p:spPr bwMode="auto">
            <a:xfrm>
              <a:off x="1926607" y="2107432"/>
              <a:ext cx="778748" cy="639994"/>
            </a:xfrm>
            <a:custGeom>
              <a:avLst/>
              <a:gdLst>
                <a:gd name="T0" fmla="*/ 196 w 449"/>
                <a:gd name="T1" fmla="*/ 369 h 369"/>
                <a:gd name="T2" fmla="*/ 0 w 449"/>
                <a:gd name="T3" fmla="*/ 369 h 369"/>
                <a:gd name="T4" fmla="*/ 99 w 449"/>
                <a:gd name="T5" fmla="*/ 240 h 369"/>
                <a:gd name="T6" fmla="*/ 196 w 449"/>
                <a:gd name="T7" fmla="*/ 369 h 369"/>
                <a:gd name="T8" fmla="*/ 442 w 449"/>
                <a:gd name="T9" fmla="*/ 67 h 369"/>
                <a:gd name="T10" fmla="*/ 229 w 449"/>
                <a:gd name="T11" fmla="*/ 369 h 369"/>
                <a:gd name="T12" fmla="*/ 449 w 449"/>
                <a:gd name="T13" fmla="*/ 369 h 369"/>
                <a:gd name="T14" fmla="*/ 442 w 449"/>
                <a:gd name="T15" fmla="*/ 67 h 369"/>
                <a:gd name="T16" fmla="*/ 240 w 449"/>
                <a:gd name="T17" fmla="*/ 168 h 369"/>
                <a:gd name="T18" fmla="*/ 101 w 449"/>
                <a:gd name="T19" fmla="*/ 369 h 369"/>
                <a:gd name="T20" fmla="*/ 379 w 449"/>
                <a:gd name="T21" fmla="*/ 369 h 369"/>
                <a:gd name="T22" fmla="*/ 240 w 449"/>
                <a:gd name="T23" fmla="*/ 168 h 369"/>
                <a:gd name="T24" fmla="*/ 398 w 449"/>
                <a:gd name="T25" fmla="*/ 48 h 369"/>
                <a:gd name="T26" fmla="*/ 398 w 449"/>
                <a:gd name="T27" fmla="*/ 48 h 369"/>
                <a:gd name="T28" fmla="*/ 371 w 449"/>
                <a:gd name="T29" fmla="*/ 77 h 369"/>
                <a:gd name="T30" fmla="*/ 382 w 449"/>
                <a:gd name="T31" fmla="*/ 65 h 369"/>
                <a:gd name="T32" fmla="*/ 349 w 449"/>
                <a:gd name="T33" fmla="*/ 102 h 369"/>
                <a:gd name="T34" fmla="*/ 360 w 449"/>
                <a:gd name="T35" fmla="*/ 90 h 369"/>
                <a:gd name="T36" fmla="*/ 328 w 449"/>
                <a:gd name="T37" fmla="*/ 126 h 369"/>
                <a:gd name="T38" fmla="*/ 338 w 449"/>
                <a:gd name="T39" fmla="*/ 114 h 369"/>
                <a:gd name="T40" fmla="*/ 305 w 449"/>
                <a:gd name="T41" fmla="*/ 150 h 369"/>
                <a:gd name="T42" fmla="*/ 316 w 449"/>
                <a:gd name="T43" fmla="*/ 138 h 369"/>
                <a:gd name="T44" fmla="*/ 283 w 449"/>
                <a:gd name="T45" fmla="*/ 175 h 369"/>
                <a:gd name="T46" fmla="*/ 294 w 449"/>
                <a:gd name="T47" fmla="*/ 163 h 369"/>
                <a:gd name="T48" fmla="*/ 261 w 449"/>
                <a:gd name="T49" fmla="*/ 199 h 369"/>
                <a:gd name="T50" fmla="*/ 273 w 449"/>
                <a:gd name="T51" fmla="*/ 187 h 369"/>
                <a:gd name="T52" fmla="*/ 239 w 449"/>
                <a:gd name="T53" fmla="*/ 223 h 369"/>
                <a:gd name="T54" fmla="*/ 250 w 449"/>
                <a:gd name="T55" fmla="*/ 211 h 369"/>
                <a:gd name="T56" fmla="*/ 217 w 449"/>
                <a:gd name="T57" fmla="*/ 248 h 369"/>
                <a:gd name="T58" fmla="*/ 229 w 449"/>
                <a:gd name="T59" fmla="*/ 236 h 369"/>
                <a:gd name="T60" fmla="*/ 195 w 449"/>
                <a:gd name="T61" fmla="*/ 273 h 369"/>
                <a:gd name="T62" fmla="*/ 206 w 449"/>
                <a:gd name="T63" fmla="*/ 260 h 369"/>
                <a:gd name="T64" fmla="*/ 174 w 449"/>
                <a:gd name="T65" fmla="*/ 296 h 369"/>
                <a:gd name="T66" fmla="*/ 185 w 449"/>
                <a:gd name="T67" fmla="*/ 284 h 369"/>
                <a:gd name="T68" fmla="*/ 151 w 449"/>
                <a:gd name="T69" fmla="*/ 321 h 369"/>
                <a:gd name="T70" fmla="*/ 162 w 449"/>
                <a:gd name="T71" fmla="*/ 309 h 369"/>
                <a:gd name="T72" fmla="*/ 130 w 449"/>
                <a:gd name="T73" fmla="*/ 346 h 369"/>
                <a:gd name="T74" fmla="*/ 141 w 449"/>
                <a:gd name="T75" fmla="*/ 333 h 369"/>
                <a:gd name="T76" fmla="*/ 107 w 449"/>
                <a:gd name="T77" fmla="*/ 369 h 369"/>
                <a:gd name="T78" fmla="*/ 119 w 449"/>
                <a:gd name="T79" fmla="*/ 358 h 369"/>
                <a:gd name="T80" fmla="*/ 438 w 449"/>
                <a:gd name="T81" fmla="*/ 28 h 369"/>
                <a:gd name="T82" fmla="*/ 438 w 449"/>
                <a:gd name="T83" fmla="*/ 28 h 369"/>
                <a:gd name="T84" fmla="*/ 444 w 449"/>
                <a:gd name="T85" fmla="*/ 25 h 369"/>
                <a:gd name="T86" fmla="*/ 444 w 449"/>
                <a:gd name="T87" fmla="*/ 0 h 369"/>
                <a:gd name="T88" fmla="*/ 419 w 449"/>
                <a:gd name="T89" fmla="*/ 0 h 369"/>
                <a:gd name="T90" fmla="*/ 444 w 449"/>
                <a:gd name="T91" fmla="*/ 0 h 369"/>
                <a:gd name="T92" fmla="*/ 395 w 449"/>
                <a:gd name="T93" fmla="*/ 5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9" h="369">
                  <a:moveTo>
                    <a:pt x="196" y="369"/>
                  </a:moveTo>
                  <a:lnTo>
                    <a:pt x="0" y="369"/>
                  </a:lnTo>
                  <a:lnTo>
                    <a:pt x="99" y="240"/>
                  </a:lnTo>
                  <a:lnTo>
                    <a:pt x="196" y="369"/>
                  </a:lnTo>
                  <a:moveTo>
                    <a:pt x="442" y="67"/>
                  </a:moveTo>
                  <a:lnTo>
                    <a:pt x="229" y="369"/>
                  </a:lnTo>
                  <a:lnTo>
                    <a:pt x="449" y="369"/>
                  </a:lnTo>
                  <a:lnTo>
                    <a:pt x="442" y="67"/>
                  </a:lnTo>
                  <a:moveTo>
                    <a:pt x="240" y="168"/>
                  </a:moveTo>
                  <a:lnTo>
                    <a:pt x="101" y="369"/>
                  </a:lnTo>
                  <a:lnTo>
                    <a:pt x="379" y="369"/>
                  </a:lnTo>
                  <a:lnTo>
                    <a:pt x="240" y="168"/>
                  </a:lnTo>
                  <a:moveTo>
                    <a:pt x="398" y="48"/>
                  </a:moveTo>
                  <a:lnTo>
                    <a:pt x="398" y="48"/>
                  </a:lnTo>
                  <a:moveTo>
                    <a:pt x="371" y="77"/>
                  </a:moveTo>
                  <a:lnTo>
                    <a:pt x="382" y="65"/>
                  </a:lnTo>
                  <a:moveTo>
                    <a:pt x="349" y="102"/>
                  </a:moveTo>
                  <a:lnTo>
                    <a:pt x="360" y="90"/>
                  </a:lnTo>
                  <a:moveTo>
                    <a:pt x="328" y="126"/>
                  </a:moveTo>
                  <a:lnTo>
                    <a:pt x="338" y="114"/>
                  </a:lnTo>
                  <a:moveTo>
                    <a:pt x="305" y="150"/>
                  </a:moveTo>
                  <a:lnTo>
                    <a:pt x="316" y="138"/>
                  </a:lnTo>
                  <a:moveTo>
                    <a:pt x="283" y="175"/>
                  </a:moveTo>
                  <a:lnTo>
                    <a:pt x="294" y="163"/>
                  </a:lnTo>
                  <a:moveTo>
                    <a:pt x="261" y="199"/>
                  </a:moveTo>
                  <a:lnTo>
                    <a:pt x="273" y="187"/>
                  </a:lnTo>
                  <a:moveTo>
                    <a:pt x="239" y="223"/>
                  </a:moveTo>
                  <a:lnTo>
                    <a:pt x="250" y="211"/>
                  </a:lnTo>
                  <a:moveTo>
                    <a:pt x="217" y="248"/>
                  </a:moveTo>
                  <a:lnTo>
                    <a:pt x="229" y="236"/>
                  </a:lnTo>
                  <a:moveTo>
                    <a:pt x="195" y="273"/>
                  </a:moveTo>
                  <a:lnTo>
                    <a:pt x="206" y="260"/>
                  </a:lnTo>
                  <a:moveTo>
                    <a:pt x="174" y="296"/>
                  </a:moveTo>
                  <a:lnTo>
                    <a:pt x="185" y="284"/>
                  </a:lnTo>
                  <a:moveTo>
                    <a:pt x="151" y="321"/>
                  </a:moveTo>
                  <a:lnTo>
                    <a:pt x="162" y="309"/>
                  </a:lnTo>
                  <a:moveTo>
                    <a:pt x="130" y="346"/>
                  </a:moveTo>
                  <a:lnTo>
                    <a:pt x="141" y="333"/>
                  </a:lnTo>
                  <a:moveTo>
                    <a:pt x="107" y="369"/>
                  </a:moveTo>
                  <a:lnTo>
                    <a:pt x="119" y="358"/>
                  </a:lnTo>
                  <a:moveTo>
                    <a:pt x="438" y="28"/>
                  </a:moveTo>
                  <a:lnTo>
                    <a:pt x="438" y="28"/>
                  </a:lnTo>
                  <a:moveTo>
                    <a:pt x="444" y="25"/>
                  </a:moveTo>
                  <a:lnTo>
                    <a:pt x="444" y="0"/>
                  </a:lnTo>
                  <a:lnTo>
                    <a:pt x="419" y="0"/>
                  </a:lnTo>
                  <a:moveTo>
                    <a:pt x="444" y="0"/>
                  </a:moveTo>
                  <a:lnTo>
                    <a:pt x="395" y="50"/>
                  </a:lnTo>
                </a:path>
              </a:pathLst>
            </a:custGeom>
            <a:noFill/>
            <a:ln w="15875"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14" name="Isosceles Triangle 13">
            <a:extLst>
              <a:ext uri="{FF2B5EF4-FFF2-40B4-BE49-F238E27FC236}">
                <a16:creationId xmlns:a16="http://schemas.microsoft.com/office/drawing/2014/main" id="{4591639E-502D-4837-8FB0-A316422FF97B}"/>
              </a:ext>
            </a:extLst>
          </p:cNvPr>
          <p:cNvSpPr/>
          <p:nvPr/>
        </p:nvSpPr>
        <p:spPr bwMode="auto">
          <a:xfrm flipV="1">
            <a:off x="5988325" y="3234140"/>
            <a:ext cx="459825" cy="323821"/>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21">
            <a:extLst>
              <a:ext uri="{FF2B5EF4-FFF2-40B4-BE49-F238E27FC236}">
                <a16:creationId xmlns:a16="http://schemas.microsoft.com/office/drawing/2014/main" id="{17E3829A-F007-43AA-95A0-AB35916795ED}"/>
              </a:ext>
            </a:extLst>
          </p:cNvPr>
          <p:cNvSpPr/>
          <p:nvPr/>
        </p:nvSpPr>
        <p:spPr bwMode="auto">
          <a:xfrm>
            <a:off x="4381729" y="4040185"/>
            <a:ext cx="3673017" cy="6193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13926" rtl="0" eaLnBrk="1" fontAlgn="base" latinLnBrk="0" hangingPunct="1">
              <a:lnSpc>
                <a:spcPct val="100000"/>
              </a:lnSpc>
              <a:spcBef>
                <a:spcPts val="0"/>
              </a:spcBef>
              <a:spcAft>
                <a:spcPts val="612"/>
              </a:spcAft>
              <a:buClrTx/>
              <a:buSzTx/>
              <a:buFontTx/>
              <a:buNone/>
              <a:tabLst/>
              <a:defRPr/>
            </a:pPr>
            <a:r>
              <a:rPr kumimoji="0" lang="en-IN" sz="2040" b="1" i="0" u="none" strike="noStrike" kern="0" cap="none" spc="0" normalizeH="0" baseline="0" noProof="0">
                <a:ln>
                  <a:noFill/>
                </a:ln>
                <a:solidFill>
                  <a:srgbClr val="243A5E"/>
                </a:solidFill>
                <a:effectLst/>
                <a:uLnTx/>
                <a:uFillTx/>
                <a:latin typeface="Segoe UI"/>
                <a:ea typeface="Segoe UI" pitchFamily="34" charset="0"/>
                <a:cs typeface="Segoe UI" pitchFamily="34" charset="0"/>
              </a:rPr>
              <a:t>B. Sell New Windows Virtualization</a:t>
            </a:r>
          </a:p>
        </p:txBody>
      </p:sp>
      <p:sp>
        <p:nvSpPr>
          <p:cNvPr id="28" name="Rectangle 27">
            <a:extLst>
              <a:ext uri="{FF2B5EF4-FFF2-40B4-BE49-F238E27FC236}">
                <a16:creationId xmlns:a16="http://schemas.microsoft.com/office/drawing/2014/main" id="{B0EBD882-9E5A-435D-BDA2-C34D86922DC2}"/>
              </a:ext>
            </a:extLst>
          </p:cNvPr>
          <p:cNvSpPr/>
          <p:nvPr/>
        </p:nvSpPr>
        <p:spPr bwMode="auto">
          <a:xfrm>
            <a:off x="4381729" y="4741139"/>
            <a:ext cx="3673017" cy="1848832"/>
          </a:xfrm>
          <a:prstGeom prst="rect">
            <a:avLst/>
          </a:prstGeom>
          <a:solidFill>
            <a:schemeClr val="bg1"/>
          </a:solidFill>
          <a:ln w="6350" cap="sq">
            <a:solidFill>
              <a:schemeClr val="bg1">
                <a:lumMod val="8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186521" rIns="111912" bIns="93260" numCol="1" spcCol="0" rtlCol="0" fromWordArt="0" anchor="t" anchorCtr="0" forceAA="0" compatLnSpc="1">
            <a:prstTxWarp prst="textNoShape">
              <a:avLst/>
            </a:prstTxWarp>
            <a:noAutofit/>
          </a:bodyPr>
          <a:lstStyle/>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Segoe UI" pitchFamily="34" charset="0"/>
                <a:cs typeface="Segoe UI" panose="020B0502040204020203" pitchFamily="34" charset="0"/>
              </a:rPr>
              <a:t>Provide modern, consistent, and secure Windows 10 user experience at low cost</a:t>
            </a:r>
          </a:p>
        </p:txBody>
      </p:sp>
      <p:sp>
        <p:nvSpPr>
          <p:cNvPr id="29" name="Rectangle 28">
            <a:extLst>
              <a:ext uri="{FF2B5EF4-FFF2-40B4-BE49-F238E27FC236}">
                <a16:creationId xmlns:a16="http://schemas.microsoft.com/office/drawing/2014/main" id="{5677A9A2-2984-4038-9C5E-4E8D8D3E36FE}"/>
              </a:ext>
            </a:extLst>
          </p:cNvPr>
          <p:cNvSpPr/>
          <p:nvPr/>
        </p:nvSpPr>
        <p:spPr bwMode="auto">
          <a:xfrm rot="10800000" flipV="1">
            <a:off x="4381729" y="4713161"/>
            <a:ext cx="3673017" cy="27978"/>
          </a:xfrm>
          <a:prstGeom prst="rect">
            <a:avLst/>
          </a:prstGeom>
          <a:solidFill>
            <a:schemeClr val="tx2"/>
          </a:solidFill>
          <a:ln w="6350" cap="sq">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93260" rIns="111912" bIns="9326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1" i="0" u="none" strike="noStrike" kern="1200" cap="none" spc="0" normalizeH="0" baseline="0" noProof="0">
              <a:ln>
                <a:noFill/>
              </a:ln>
              <a:solidFill>
                <a:srgbClr val="243A5E"/>
              </a:solidFill>
              <a:effectLst/>
              <a:uLnTx/>
              <a:uFillTx/>
              <a:latin typeface="Segoe UI"/>
              <a:ea typeface="Segoe UI" pitchFamily="34" charset="0"/>
              <a:cs typeface="Segoe UI" pitchFamily="34" charset="0"/>
            </a:endParaRPr>
          </a:p>
        </p:txBody>
      </p:sp>
      <p:grpSp>
        <p:nvGrpSpPr>
          <p:cNvPr id="6" name="Group 5">
            <a:extLst>
              <a:ext uri="{FF2B5EF4-FFF2-40B4-BE49-F238E27FC236}">
                <a16:creationId xmlns:a16="http://schemas.microsoft.com/office/drawing/2014/main" id="{FDEA31F9-8088-49EE-9D20-D5A33AD95989}"/>
              </a:ext>
            </a:extLst>
          </p:cNvPr>
          <p:cNvGrpSpPr/>
          <p:nvPr/>
        </p:nvGrpSpPr>
        <p:grpSpPr>
          <a:xfrm>
            <a:off x="5392495" y="1650010"/>
            <a:ext cx="1651485" cy="1651485"/>
            <a:chOff x="5286375" y="1617804"/>
            <a:chExt cx="1619250" cy="1619250"/>
          </a:xfrm>
        </p:grpSpPr>
        <p:sp>
          <p:nvSpPr>
            <p:cNvPr id="15" name="Oval 14">
              <a:extLst>
                <a:ext uri="{FF2B5EF4-FFF2-40B4-BE49-F238E27FC236}">
                  <a16:creationId xmlns:a16="http://schemas.microsoft.com/office/drawing/2014/main" id="{F555F335-5F90-4482-8261-2FC4D4395D22}"/>
                </a:ext>
              </a:extLst>
            </p:cNvPr>
            <p:cNvSpPr/>
            <p:nvPr/>
          </p:nvSpPr>
          <p:spPr bwMode="auto">
            <a:xfrm>
              <a:off x="5286375" y="1617804"/>
              <a:ext cx="1619250" cy="1619250"/>
            </a:xfrm>
            <a:prstGeom prst="ellipse">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Mobile-first" title="Icon of two devices with an arrow connecting them">
              <a:extLst>
                <a:ext uri="{FF2B5EF4-FFF2-40B4-BE49-F238E27FC236}">
                  <a16:creationId xmlns:a16="http://schemas.microsoft.com/office/drawing/2014/main" id="{3D4AD715-4F53-408A-86E1-3B8076ADC5C8}"/>
                </a:ext>
              </a:extLst>
            </p:cNvPr>
            <p:cNvSpPr>
              <a:spLocks noChangeAspect="1" noEditPoints="1"/>
            </p:cNvSpPr>
            <p:nvPr/>
          </p:nvSpPr>
          <p:spPr bwMode="auto">
            <a:xfrm>
              <a:off x="5594214" y="2226506"/>
              <a:ext cx="1003572" cy="401846"/>
            </a:xfrm>
            <a:custGeom>
              <a:avLst/>
              <a:gdLst>
                <a:gd name="T0" fmla="*/ 273 w 482"/>
                <a:gd name="T1" fmla="*/ 160 h 193"/>
                <a:gd name="T2" fmla="*/ 27 w 482"/>
                <a:gd name="T3" fmla="*/ 160 h 193"/>
                <a:gd name="T4" fmla="*/ 27 w 482"/>
                <a:gd name="T5" fmla="*/ 0 h 193"/>
                <a:gd name="T6" fmla="*/ 273 w 482"/>
                <a:gd name="T7" fmla="*/ 0 h 193"/>
                <a:gd name="T8" fmla="*/ 273 w 482"/>
                <a:gd name="T9" fmla="*/ 160 h 193"/>
                <a:gd name="T10" fmla="*/ 482 w 482"/>
                <a:gd name="T11" fmla="*/ 2 h 193"/>
                <a:gd name="T12" fmla="*/ 345 w 482"/>
                <a:gd name="T13" fmla="*/ 2 h 193"/>
                <a:gd name="T14" fmla="*/ 345 w 482"/>
                <a:gd name="T15" fmla="*/ 193 h 193"/>
                <a:gd name="T16" fmla="*/ 482 w 482"/>
                <a:gd name="T17" fmla="*/ 193 h 193"/>
                <a:gd name="T18" fmla="*/ 482 w 482"/>
                <a:gd name="T19" fmla="*/ 2 h 193"/>
                <a:gd name="T20" fmla="*/ 0 w 482"/>
                <a:gd name="T21" fmla="*/ 193 h 193"/>
                <a:gd name="T22" fmla="*/ 301 w 482"/>
                <a:gd name="T23" fmla="*/ 193 h 193"/>
                <a:gd name="T24" fmla="*/ 403 w 482"/>
                <a:gd name="T25" fmla="*/ 157 h 193"/>
                <a:gd name="T26" fmla="*/ 425 w 482"/>
                <a:gd name="T27" fmla="*/ 157 h 193"/>
                <a:gd name="T28" fmla="*/ 173 w 482"/>
                <a:gd name="T29" fmla="*/ 50 h 193"/>
                <a:gd name="T30" fmla="*/ 143 w 482"/>
                <a:gd name="T31" fmla="*/ 82 h 193"/>
                <a:gd name="T32" fmla="*/ 173 w 482"/>
                <a:gd name="T33" fmla="*/ 114 h 193"/>
                <a:gd name="T34" fmla="*/ 387 w 482"/>
                <a:gd name="T35" fmla="*/ 114 h 193"/>
                <a:gd name="T36" fmla="*/ 419 w 482"/>
                <a:gd name="T37" fmla="*/ 82 h 193"/>
                <a:gd name="T38" fmla="*/ 387 w 482"/>
                <a:gd name="T39" fmla="*/ 50 h 193"/>
                <a:gd name="T40" fmla="*/ 143 w 482"/>
                <a:gd name="T41" fmla="*/ 82 h 193"/>
                <a:gd name="T42" fmla="*/ 419 w 482"/>
                <a:gd name="T43" fmla="*/ 8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2" h="193">
                  <a:moveTo>
                    <a:pt x="273" y="160"/>
                  </a:moveTo>
                  <a:lnTo>
                    <a:pt x="27" y="160"/>
                  </a:lnTo>
                  <a:lnTo>
                    <a:pt x="27" y="0"/>
                  </a:lnTo>
                  <a:lnTo>
                    <a:pt x="273" y="0"/>
                  </a:lnTo>
                  <a:lnTo>
                    <a:pt x="273" y="160"/>
                  </a:lnTo>
                  <a:moveTo>
                    <a:pt x="482" y="2"/>
                  </a:moveTo>
                  <a:lnTo>
                    <a:pt x="345" y="2"/>
                  </a:lnTo>
                  <a:lnTo>
                    <a:pt x="345" y="193"/>
                  </a:lnTo>
                  <a:lnTo>
                    <a:pt x="482" y="193"/>
                  </a:lnTo>
                  <a:lnTo>
                    <a:pt x="482" y="2"/>
                  </a:lnTo>
                  <a:moveTo>
                    <a:pt x="0" y="193"/>
                  </a:moveTo>
                  <a:lnTo>
                    <a:pt x="301" y="193"/>
                  </a:lnTo>
                  <a:moveTo>
                    <a:pt x="403" y="157"/>
                  </a:moveTo>
                  <a:lnTo>
                    <a:pt x="425" y="157"/>
                  </a:lnTo>
                  <a:moveTo>
                    <a:pt x="173" y="50"/>
                  </a:moveTo>
                  <a:lnTo>
                    <a:pt x="143" y="82"/>
                  </a:lnTo>
                  <a:lnTo>
                    <a:pt x="173" y="114"/>
                  </a:lnTo>
                  <a:moveTo>
                    <a:pt x="387" y="114"/>
                  </a:moveTo>
                  <a:lnTo>
                    <a:pt x="419" y="82"/>
                  </a:lnTo>
                  <a:lnTo>
                    <a:pt x="387" y="50"/>
                  </a:lnTo>
                  <a:moveTo>
                    <a:pt x="143" y="82"/>
                  </a:moveTo>
                  <a:lnTo>
                    <a:pt x="419" y="82"/>
                  </a:lnTo>
                </a:path>
              </a:pathLst>
            </a:custGeom>
            <a:noFill/>
            <a:ln w="15875" cap="sq">
              <a:solidFill>
                <a:schemeClr val="tx2"/>
              </a:solidFill>
              <a:prstDash val="solid"/>
              <a:miter lim="800000"/>
              <a:headEnd/>
              <a:tailEnd/>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grpSp>
    </p:spTree>
    <p:extLst>
      <p:ext uri="{BB962C8B-B14F-4D97-AF65-F5344CB8AC3E}">
        <p14:creationId xmlns:p14="http://schemas.microsoft.com/office/powerpoint/2010/main" val="245851094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84FD0E2-9BAF-42A3-9A83-A5328862E297}"/>
              </a:ext>
            </a:extLst>
          </p:cNvPr>
          <p:cNvGrpSpPr/>
          <p:nvPr/>
        </p:nvGrpSpPr>
        <p:grpSpPr>
          <a:xfrm flipV="1">
            <a:off x="3789605" y="3017141"/>
            <a:ext cx="1304325" cy="858334"/>
            <a:chOff x="3714772" y="4419932"/>
            <a:chExt cx="1278866" cy="841580"/>
          </a:xfrm>
        </p:grpSpPr>
        <p:sp>
          <p:nvSpPr>
            <p:cNvPr id="25" name="Freeform: Shape 24">
              <a:extLst>
                <a:ext uri="{FF2B5EF4-FFF2-40B4-BE49-F238E27FC236}">
                  <a16:creationId xmlns:a16="http://schemas.microsoft.com/office/drawing/2014/main" id="{91AED4EE-0B93-4D03-A30F-1DE152D7D33A}"/>
                </a:ext>
              </a:extLst>
            </p:cNvPr>
            <p:cNvSpPr/>
            <p:nvPr/>
          </p:nvSpPr>
          <p:spPr bwMode="auto">
            <a:xfrm>
              <a:off x="3714772" y="4886960"/>
              <a:ext cx="1278866" cy="374552"/>
            </a:xfrm>
            <a:custGeom>
              <a:avLst/>
              <a:gdLst>
                <a:gd name="connsiteX0" fmla="*/ 0 w 571500"/>
                <a:gd name="connsiteY0" fmla="*/ 742950 h 742950"/>
                <a:gd name="connsiteX1" fmla="*/ 571500 w 571500"/>
                <a:gd name="connsiteY1" fmla="*/ 742950 h 742950"/>
                <a:gd name="connsiteX2" fmla="*/ 571500 w 571500"/>
                <a:gd name="connsiteY2" fmla="*/ 0 h 742950"/>
              </a:gdLst>
              <a:ahLst/>
              <a:cxnLst>
                <a:cxn ang="0">
                  <a:pos x="connsiteX0" y="connsiteY0"/>
                </a:cxn>
                <a:cxn ang="0">
                  <a:pos x="connsiteX1" y="connsiteY1"/>
                </a:cxn>
                <a:cxn ang="0">
                  <a:pos x="connsiteX2" y="connsiteY2"/>
                </a:cxn>
              </a:cxnLst>
              <a:rect l="l" t="t" r="r" b="b"/>
              <a:pathLst>
                <a:path w="571500" h="742950">
                  <a:moveTo>
                    <a:pt x="0" y="742950"/>
                  </a:moveTo>
                  <a:lnTo>
                    <a:pt x="571500" y="742950"/>
                  </a:lnTo>
                  <a:lnTo>
                    <a:pt x="571500" y="0"/>
                  </a:lnTo>
                </a:path>
              </a:pathLst>
            </a:custGeom>
            <a:ln w="15875" cap="sq">
              <a:solidFill>
                <a:schemeClr val="accent1"/>
              </a:solidFill>
              <a:miter lim="800000"/>
              <a:headEnd type="non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2040" b="0" i="0" u="none" strike="noStrike" kern="1200" cap="none" spc="0" normalizeH="0" baseline="0" noProof="0">
                <a:ln>
                  <a:noFill/>
                </a:ln>
                <a:solidFill>
                  <a:srgbClr val="000000"/>
                </a:solidFill>
                <a:effectLst/>
                <a:uLnTx/>
                <a:uFillTx/>
                <a:latin typeface="Segoe UI"/>
                <a:ea typeface="+mn-ea"/>
                <a:cs typeface="+mn-cs"/>
              </a:endParaRPr>
            </a:p>
          </p:txBody>
        </p:sp>
        <p:sp>
          <p:nvSpPr>
            <p:cNvPr id="26" name="Freeform: Shape 25">
              <a:extLst>
                <a:ext uri="{FF2B5EF4-FFF2-40B4-BE49-F238E27FC236}">
                  <a16:creationId xmlns:a16="http://schemas.microsoft.com/office/drawing/2014/main" id="{0421B590-CA1D-4628-BA71-8D1AEA06C7AA}"/>
                </a:ext>
              </a:extLst>
            </p:cNvPr>
            <p:cNvSpPr/>
            <p:nvPr/>
          </p:nvSpPr>
          <p:spPr bwMode="auto">
            <a:xfrm>
              <a:off x="3714772" y="4419932"/>
              <a:ext cx="938508" cy="176041"/>
            </a:xfrm>
            <a:custGeom>
              <a:avLst/>
              <a:gdLst>
                <a:gd name="connsiteX0" fmla="*/ 0 w 571500"/>
                <a:gd name="connsiteY0" fmla="*/ 742950 h 742950"/>
                <a:gd name="connsiteX1" fmla="*/ 571500 w 571500"/>
                <a:gd name="connsiteY1" fmla="*/ 742950 h 742950"/>
                <a:gd name="connsiteX2" fmla="*/ 571500 w 571500"/>
                <a:gd name="connsiteY2" fmla="*/ 0 h 742950"/>
              </a:gdLst>
              <a:ahLst/>
              <a:cxnLst>
                <a:cxn ang="0">
                  <a:pos x="connsiteX0" y="connsiteY0"/>
                </a:cxn>
                <a:cxn ang="0">
                  <a:pos x="connsiteX1" y="connsiteY1"/>
                </a:cxn>
                <a:cxn ang="0">
                  <a:pos x="connsiteX2" y="connsiteY2"/>
                </a:cxn>
              </a:cxnLst>
              <a:rect l="l" t="t" r="r" b="b"/>
              <a:pathLst>
                <a:path w="571500" h="742950">
                  <a:moveTo>
                    <a:pt x="0" y="742950"/>
                  </a:moveTo>
                  <a:lnTo>
                    <a:pt x="571500" y="742950"/>
                  </a:lnTo>
                  <a:lnTo>
                    <a:pt x="571500" y="0"/>
                  </a:lnTo>
                </a:path>
              </a:pathLst>
            </a:custGeom>
            <a:ln w="15875" cap="sq">
              <a:solidFill>
                <a:schemeClr val="accent1"/>
              </a:solidFill>
              <a:miter lim="800000"/>
              <a:headEnd type="non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204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7" name="Group 6">
            <a:extLst>
              <a:ext uri="{FF2B5EF4-FFF2-40B4-BE49-F238E27FC236}">
                <a16:creationId xmlns:a16="http://schemas.microsoft.com/office/drawing/2014/main" id="{6D6DA27D-28C7-4042-BC9A-F7533B25F273}"/>
              </a:ext>
            </a:extLst>
          </p:cNvPr>
          <p:cNvGrpSpPr/>
          <p:nvPr/>
        </p:nvGrpSpPr>
        <p:grpSpPr>
          <a:xfrm>
            <a:off x="3789605" y="4892554"/>
            <a:ext cx="1304325" cy="834967"/>
            <a:chOff x="3714772" y="4442843"/>
            <a:chExt cx="1278866" cy="818669"/>
          </a:xfrm>
        </p:grpSpPr>
        <p:sp>
          <p:nvSpPr>
            <p:cNvPr id="40" name="Freeform: Shape 39">
              <a:extLst>
                <a:ext uri="{FF2B5EF4-FFF2-40B4-BE49-F238E27FC236}">
                  <a16:creationId xmlns:a16="http://schemas.microsoft.com/office/drawing/2014/main" id="{13A8C5BF-E0DB-4B09-8780-CDDBEEFD34FD}"/>
                </a:ext>
              </a:extLst>
            </p:cNvPr>
            <p:cNvSpPr/>
            <p:nvPr/>
          </p:nvSpPr>
          <p:spPr bwMode="auto">
            <a:xfrm>
              <a:off x="3714772" y="4886960"/>
              <a:ext cx="1278866" cy="374552"/>
            </a:xfrm>
            <a:custGeom>
              <a:avLst/>
              <a:gdLst>
                <a:gd name="connsiteX0" fmla="*/ 0 w 571500"/>
                <a:gd name="connsiteY0" fmla="*/ 742950 h 742950"/>
                <a:gd name="connsiteX1" fmla="*/ 571500 w 571500"/>
                <a:gd name="connsiteY1" fmla="*/ 742950 h 742950"/>
                <a:gd name="connsiteX2" fmla="*/ 571500 w 571500"/>
                <a:gd name="connsiteY2" fmla="*/ 0 h 742950"/>
              </a:gdLst>
              <a:ahLst/>
              <a:cxnLst>
                <a:cxn ang="0">
                  <a:pos x="connsiteX0" y="connsiteY0"/>
                </a:cxn>
                <a:cxn ang="0">
                  <a:pos x="connsiteX1" y="connsiteY1"/>
                </a:cxn>
                <a:cxn ang="0">
                  <a:pos x="connsiteX2" y="connsiteY2"/>
                </a:cxn>
              </a:cxnLst>
              <a:rect l="l" t="t" r="r" b="b"/>
              <a:pathLst>
                <a:path w="571500" h="742950">
                  <a:moveTo>
                    <a:pt x="0" y="742950"/>
                  </a:moveTo>
                  <a:lnTo>
                    <a:pt x="571500" y="742950"/>
                  </a:lnTo>
                  <a:lnTo>
                    <a:pt x="571500" y="0"/>
                  </a:lnTo>
                </a:path>
              </a:pathLst>
            </a:custGeom>
            <a:ln w="15875" cap="sq">
              <a:solidFill>
                <a:schemeClr val="accent1"/>
              </a:solidFill>
              <a:miter lim="800000"/>
              <a:headEnd type="non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2040" b="0" i="0" u="none" strike="noStrike" kern="1200" cap="none" spc="0" normalizeH="0" baseline="0" noProof="0">
                <a:ln>
                  <a:noFill/>
                </a:ln>
                <a:solidFill>
                  <a:srgbClr val="000000"/>
                </a:solidFill>
                <a:effectLst/>
                <a:uLnTx/>
                <a:uFillTx/>
                <a:latin typeface="Segoe UI"/>
                <a:ea typeface="+mn-ea"/>
                <a:cs typeface="+mn-cs"/>
              </a:endParaRPr>
            </a:p>
          </p:txBody>
        </p:sp>
        <p:sp>
          <p:nvSpPr>
            <p:cNvPr id="41" name="Freeform: Shape 40">
              <a:extLst>
                <a:ext uri="{FF2B5EF4-FFF2-40B4-BE49-F238E27FC236}">
                  <a16:creationId xmlns:a16="http://schemas.microsoft.com/office/drawing/2014/main" id="{51AEF518-62C9-439F-B7C6-C403535388EA}"/>
                </a:ext>
              </a:extLst>
            </p:cNvPr>
            <p:cNvSpPr/>
            <p:nvPr/>
          </p:nvSpPr>
          <p:spPr bwMode="auto">
            <a:xfrm>
              <a:off x="3714772" y="4442843"/>
              <a:ext cx="938508" cy="176041"/>
            </a:xfrm>
            <a:custGeom>
              <a:avLst/>
              <a:gdLst>
                <a:gd name="connsiteX0" fmla="*/ 0 w 571500"/>
                <a:gd name="connsiteY0" fmla="*/ 742950 h 742950"/>
                <a:gd name="connsiteX1" fmla="*/ 571500 w 571500"/>
                <a:gd name="connsiteY1" fmla="*/ 742950 h 742950"/>
                <a:gd name="connsiteX2" fmla="*/ 571500 w 571500"/>
                <a:gd name="connsiteY2" fmla="*/ 0 h 742950"/>
              </a:gdLst>
              <a:ahLst/>
              <a:cxnLst>
                <a:cxn ang="0">
                  <a:pos x="connsiteX0" y="connsiteY0"/>
                </a:cxn>
                <a:cxn ang="0">
                  <a:pos x="connsiteX1" y="connsiteY1"/>
                </a:cxn>
                <a:cxn ang="0">
                  <a:pos x="connsiteX2" y="connsiteY2"/>
                </a:cxn>
              </a:cxnLst>
              <a:rect l="l" t="t" r="r" b="b"/>
              <a:pathLst>
                <a:path w="571500" h="742950">
                  <a:moveTo>
                    <a:pt x="0" y="742950"/>
                  </a:moveTo>
                  <a:lnTo>
                    <a:pt x="571500" y="742950"/>
                  </a:lnTo>
                  <a:lnTo>
                    <a:pt x="571500" y="0"/>
                  </a:lnTo>
                </a:path>
              </a:pathLst>
            </a:custGeom>
            <a:ln w="15875" cap="sq">
              <a:solidFill>
                <a:schemeClr val="accent1"/>
              </a:solidFill>
              <a:miter lim="800000"/>
              <a:headEnd type="none" w="lg"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384" rtl="0" eaLnBrk="1" fontAlgn="auto" latinLnBrk="0" hangingPunct="1">
                <a:lnSpc>
                  <a:spcPct val="100000"/>
                </a:lnSpc>
                <a:spcBef>
                  <a:spcPts val="0"/>
                </a:spcBef>
                <a:spcAft>
                  <a:spcPts val="0"/>
                </a:spcAft>
                <a:buClrTx/>
                <a:buSzTx/>
                <a:buFontTx/>
                <a:buNone/>
                <a:tabLst/>
                <a:defRPr/>
              </a:pPr>
              <a:endParaRPr kumimoji="0" lang="en-US" sz="204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2" name="Oval 21">
            <a:extLst>
              <a:ext uri="{FF2B5EF4-FFF2-40B4-BE49-F238E27FC236}">
                <a16:creationId xmlns:a16="http://schemas.microsoft.com/office/drawing/2014/main" id="{8DA36D17-7DEE-4BCB-BA00-5BC74BA71123}"/>
              </a:ext>
            </a:extLst>
          </p:cNvPr>
          <p:cNvSpPr/>
          <p:nvPr/>
        </p:nvSpPr>
        <p:spPr bwMode="auto">
          <a:xfrm>
            <a:off x="4705087" y="3297891"/>
            <a:ext cx="2144988" cy="2144988"/>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50846" rtl="0" eaLnBrk="1" fontAlgn="base" latinLnBrk="0" hangingPunct="1">
              <a:lnSpc>
                <a:spcPct val="100000"/>
              </a:lnSpc>
              <a:spcBef>
                <a:spcPct val="0"/>
              </a:spcBef>
              <a:spcAft>
                <a:spcPct val="0"/>
              </a:spcAft>
              <a:buClrTx/>
              <a:buSzTx/>
              <a:buFontTx/>
              <a:buNone/>
              <a:tabLst/>
              <a:defRPr/>
            </a:pPr>
            <a:endParaRPr kumimoji="0" lang="en-US" sz="2040" b="1"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aphicFrame>
        <p:nvGraphicFramePr>
          <p:cNvPr id="11" name="Object 10" hidden="1">
            <a:extLst>
              <a:ext uri="{FF2B5EF4-FFF2-40B4-BE49-F238E27FC236}">
                <a16:creationId xmlns:a16="http://schemas.microsoft.com/office/drawing/2014/main" id="{AE551A52-A61D-4B01-AC4B-B80EF06C5A91}"/>
              </a:ext>
            </a:extLst>
          </p:cNvPr>
          <p:cNvGraphicFramePr>
            <a:graphicFrameLocks noChangeAspect="1"/>
          </p:cNvGraphicFramePr>
          <p:nvPr>
            <p:custDataLst>
              <p:tags r:id="rId2"/>
            </p:custDataLst>
          </p:nvPr>
        </p:nvGraphicFramePr>
        <p:xfrm>
          <a:off x="3382" y="2115"/>
          <a:ext cx="1620" cy="1620"/>
        </p:xfrm>
        <a:graphic>
          <a:graphicData uri="http://schemas.openxmlformats.org/presentationml/2006/ole">
            <mc:AlternateContent xmlns:mc="http://schemas.openxmlformats.org/markup-compatibility/2006">
              <mc:Choice xmlns:v="urn:schemas-microsoft-com:vml" Requires="v">
                <p:oleObj spid="_x0000_s643073" name="think-cell Slide" r:id="rId6" imgW="425" imgH="424" progId="TCLayout.ActiveDocument.1">
                  <p:embed/>
                </p:oleObj>
              </mc:Choice>
              <mc:Fallback>
                <p:oleObj name="think-cell Slide" r:id="rId6" imgW="425" imgH="424" progId="TCLayout.ActiveDocument.1">
                  <p:embed/>
                  <p:pic>
                    <p:nvPicPr>
                      <p:cNvPr id="11" name="Object 10" hidden="1">
                        <a:extLst>
                          <a:ext uri="{FF2B5EF4-FFF2-40B4-BE49-F238E27FC236}">
                            <a16:creationId xmlns:a16="http://schemas.microsoft.com/office/drawing/2014/main" id="{AE551A52-A61D-4B01-AC4B-B80EF06C5A91}"/>
                          </a:ext>
                        </a:extLst>
                      </p:cNvPr>
                      <p:cNvPicPr/>
                      <p:nvPr/>
                    </p:nvPicPr>
                    <p:blipFill>
                      <a:blip r:embed="rId7"/>
                      <a:stretch>
                        <a:fillRect/>
                      </a:stretch>
                    </p:blipFill>
                    <p:spPr>
                      <a:xfrm>
                        <a:off x="3382" y="2115"/>
                        <a:ext cx="1620" cy="1620"/>
                      </a:xfrm>
                      <a:prstGeom prst="rect">
                        <a:avLst/>
                      </a:prstGeom>
                    </p:spPr>
                  </p:pic>
                </p:oleObj>
              </mc:Fallback>
            </mc:AlternateContent>
          </a:graphicData>
        </a:graphic>
      </p:graphicFrame>
      <p:sp>
        <p:nvSpPr>
          <p:cNvPr id="10" name="Rectangle 9" hidden="1">
            <a:extLst>
              <a:ext uri="{FF2B5EF4-FFF2-40B4-BE49-F238E27FC236}">
                <a16:creationId xmlns:a16="http://schemas.microsoft.com/office/drawing/2014/main" id="{63B2D4C0-0CDD-4246-A244-44BCA2C04C63}"/>
              </a:ext>
            </a:extLst>
          </p:cNvPr>
          <p:cNvSpPr/>
          <p:nvPr>
            <p:custDataLst>
              <p:tags r:id="rId3"/>
            </p:custDataLst>
          </p:nvPr>
        </p:nvSpPr>
        <p:spPr bwMode="auto">
          <a:xfrm>
            <a:off x="1764" y="497"/>
            <a:ext cx="161887" cy="161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0846"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66" name="Oval 65">
            <a:extLst>
              <a:ext uri="{FF2B5EF4-FFF2-40B4-BE49-F238E27FC236}">
                <a16:creationId xmlns:a16="http://schemas.microsoft.com/office/drawing/2014/main" id="{8A6556FE-8915-4F92-8B5E-E4BB54CB6502}"/>
              </a:ext>
            </a:extLst>
          </p:cNvPr>
          <p:cNvSpPr/>
          <p:nvPr/>
        </p:nvSpPr>
        <p:spPr bwMode="auto">
          <a:xfrm>
            <a:off x="4844977" y="3437782"/>
            <a:ext cx="1865207" cy="186520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Hero</a:t>
            </a:r>
            <a:b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br>
            <a:r>
              <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rPr>
              <a:t>offer</a:t>
            </a:r>
          </a:p>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lumMod val="95000"/>
                  </a:srgbClr>
                </a:solidFill>
                <a:effectLst/>
                <a:uLnTx/>
                <a:uFillTx/>
                <a:latin typeface="Segoe UI Semibold"/>
                <a:ea typeface="Segoe UI" pitchFamily="34" charset="0"/>
                <a:cs typeface="Segoe UI" pitchFamily="34" charset="0"/>
              </a:rPr>
              <a:t>Win10 MS </a:t>
            </a:r>
          </a:p>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solidFill>
                  <a:srgbClr val="FFFFFF">
                    <a:lumMod val="95000"/>
                  </a:srgbClr>
                </a:solidFill>
                <a:effectLst/>
                <a:uLnTx/>
                <a:uFillTx/>
                <a:latin typeface="Segoe UI Semibold"/>
                <a:ea typeface="Segoe UI" pitchFamily="34" charset="0"/>
                <a:cs typeface="Segoe UI" pitchFamily="34" charset="0"/>
              </a:rPr>
              <a:t>through WVD</a:t>
            </a:r>
          </a:p>
        </p:txBody>
      </p:sp>
      <p:sp>
        <p:nvSpPr>
          <p:cNvPr id="4" name="Title 3">
            <a:extLst>
              <a:ext uri="{FF2B5EF4-FFF2-40B4-BE49-F238E27FC236}">
                <a16:creationId xmlns:a16="http://schemas.microsoft.com/office/drawing/2014/main" id="{8DF22574-3E8E-41A4-9354-8E84E93C5463}"/>
              </a:ext>
            </a:extLst>
          </p:cNvPr>
          <p:cNvSpPr>
            <a:spLocks noGrp="1"/>
          </p:cNvSpPr>
          <p:nvPr>
            <p:ph type="title"/>
          </p:nvPr>
        </p:nvSpPr>
        <p:spPr>
          <a:xfrm>
            <a:off x="600856" y="466302"/>
            <a:ext cx="11237870" cy="896457"/>
          </a:xfrm>
        </p:spPr>
        <p:txBody>
          <a:bodyPr/>
          <a:lstStyle/>
          <a:p>
            <a:r>
              <a:rPr lang="en-US" spc="0">
                <a:ln>
                  <a:noFill/>
                </a:ln>
                <a:solidFill>
                  <a:srgbClr val="000000"/>
                </a:solidFill>
                <a:cs typeface="Segoe UI Semilight" panose="020B0402040204020203" pitchFamily="34" charset="0"/>
              </a:rPr>
              <a:t>Windows 10 multi-session is the hero offer across all 3 sales scenarios, and the offer is unique to WVD</a:t>
            </a:r>
            <a:endParaRPr lang="en-US"/>
          </a:p>
        </p:txBody>
      </p:sp>
      <p:graphicFrame>
        <p:nvGraphicFramePr>
          <p:cNvPr id="60" name="Table 59">
            <a:extLst>
              <a:ext uri="{FF2B5EF4-FFF2-40B4-BE49-F238E27FC236}">
                <a16:creationId xmlns:a16="http://schemas.microsoft.com/office/drawing/2014/main" id="{79304A1C-5ABC-4D13-B6B9-0AF4F581F43B}"/>
              </a:ext>
            </a:extLst>
          </p:cNvPr>
          <p:cNvGraphicFramePr>
            <a:graphicFrameLocks noGrp="1"/>
          </p:cNvGraphicFramePr>
          <p:nvPr>
            <p:extLst>
              <p:ext uri="{D42A27DB-BD31-4B8C-83A1-F6EECF244321}">
                <p14:modId xmlns:p14="http://schemas.microsoft.com/office/powerpoint/2010/main" val="3826027737"/>
              </p:ext>
            </p:extLst>
          </p:nvPr>
        </p:nvGraphicFramePr>
        <p:xfrm>
          <a:off x="594639" y="2691699"/>
          <a:ext cx="3190795" cy="3357372"/>
        </p:xfrm>
        <a:graphic>
          <a:graphicData uri="http://schemas.openxmlformats.org/drawingml/2006/table">
            <a:tbl>
              <a:tblPr firstCol="1" bandRow="1">
                <a:tableStyleId>{5C22544A-7EE6-4342-B048-85BDC9FD1C3A}</a:tableStyleId>
              </a:tblPr>
              <a:tblGrid>
                <a:gridCol w="3190795">
                  <a:extLst>
                    <a:ext uri="{9D8B030D-6E8A-4147-A177-3AD203B41FA5}">
                      <a16:colId xmlns:a16="http://schemas.microsoft.com/office/drawing/2014/main" val="3665616572"/>
                    </a:ext>
                  </a:extLst>
                </a:gridCol>
              </a:tblGrid>
              <a:tr h="8393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a:solidFill>
                            <a:schemeClr val="bg1"/>
                          </a:solidFill>
                          <a:latin typeface="+mj-lt"/>
                        </a:rPr>
                        <a:t>Windows 7 (Manage Win7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a:solidFill>
                            <a:schemeClr val="bg1"/>
                          </a:solidFill>
                          <a:latin typeface="+mj-lt"/>
                        </a:rPr>
                        <a:t>End of Support)</a:t>
                      </a:r>
                    </a:p>
                  </a:txBody>
                  <a:tcPr marL="93247" marR="93260" marT="93260" marB="93260" anchor="ctr">
                    <a:lnL w="12700" cmpd="sng">
                      <a:noFill/>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834714195"/>
                  </a:ext>
                </a:extLst>
              </a:tr>
              <a:tr h="8393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a:solidFill>
                            <a:schemeClr val="bg1"/>
                          </a:solidFill>
                          <a:latin typeface="+mj-lt"/>
                          <a:cs typeface="Arial" panose="020B0604020202020204" pitchFamily="34" charset="0"/>
                        </a:rPr>
                        <a:t>Windows 10 (New virtualizations)</a:t>
                      </a:r>
                      <a:endParaRPr lang="en-US" sz="1600" b="0">
                        <a:solidFill>
                          <a:schemeClr val="bg1"/>
                        </a:solidFill>
                        <a:latin typeface="+mj-lt"/>
                      </a:endParaRPr>
                    </a:p>
                  </a:txBody>
                  <a:tcPr marL="93247" marR="93260" marT="93260" marB="9326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239461059"/>
                  </a:ext>
                </a:extLst>
              </a:tr>
              <a:tr h="8393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a:solidFill>
                            <a:schemeClr val="bg1"/>
                          </a:solidFill>
                          <a:latin typeface="+mj-lt"/>
                          <a:ea typeface="+mn-ea"/>
                          <a:cs typeface="Arial" panose="020B0604020202020204" pitchFamily="34" charset="0"/>
                        </a:rPr>
                        <a:t>Windows Server 2008 R2</a:t>
                      </a:r>
                    </a:p>
                  </a:txBody>
                  <a:tcPr marL="93247" marR="93260" marT="93260" marB="9326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54238287"/>
                  </a:ext>
                </a:extLst>
              </a:tr>
              <a:tr h="8393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a:solidFill>
                            <a:schemeClr val="bg1"/>
                          </a:solidFill>
                          <a:latin typeface="+mn-lt"/>
                          <a:ea typeface="+mn-ea"/>
                          <a:cs typeface="Arial" panose="020B0604020202020204" pitchFamily="34" charset="0"/>
                        </a:rPr>
                        <a:t>Existing desktop virtualizations</a:t>
                      </a:r>
                      <a:endParaRPr lang="en-US" sz="1600" b="1" kern="1200">
                        <a:solidFill>
                          <a:schemeClr val="bg1"/>
                        </a:solidFill>
                        <a:latin typeface="+mj-lt"/>
                        <a:ea typeface="+mn-ea"/>
                        <a:cs typeface="Arial" panose="020B0604020202020204" pitchFamily="34" charset="0"/>
                      </a:endParaRPr>
                    </a:p>
                  </a:txBody>
                  <a:tcPr marL="93247" marR="93260" marT="93260" marB="9326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05377725"/>
                  </a:ext>
                </a:extLst>
              </a:tr>
            </a:tbl>
          </a:graphicData>
        </a:graphic>
      </p:graphicFrame>
      <p:sp>
        <p:nvSpPr>
          <p:cNvPr id="28" name="Freeform: Shape 27">
            <a:extLst>
              <a:ext uri="{FF2B5EF4-FFF2-40B4-BE49-F238E27FC236}">
                <a16:creationId xmlns:a16="http://schemas.microsoft.com/office/drawing/2014/main" id="{1168914D-4AEA-4D70-BFF1-B41445AB1D21}"/>
              </a:ext>
            </a:extLst>
          </p:cNvPr>
          <p:cNvSpPr/>
          <p:nvPr/>
        </p:nvSpPr>
        <p:spPr>
          <a:xfrm>
            <a:off x="594639" y="1545865"/>
            <a:ext cx="11247196" cy="1025864"/>
          </a:xfrm>
          <a:custGeom>
            <a:avLst/>
            <a:gdLst>
              <a:gd name="connsiteX0" fmla="*/ 0 w 5581363"/>
              <a:gd name="connsiteY0" fmla="*/ 0 h 5048251"/>
              <a:gd name="connsiteX1" fmla="*/ 5581363 w 5581363"/>
              <a:gd name="connsiteY1" fmla="*/ 0 h 5048251"/>
              <a:gd name="connsiteX2" fmla="*/ 5581363 w 5581363"/>
              <a:gd name="connsiteY2" fmla="*/ 5048251 h 5048251"/>
              <a:gd name="connsiteX3" fmla="*/ 0 w 5581363"/>
              <a:gd name="connsiteY3" fmla="*/ 5048251 h 5048251"/>
              <a:gd name="connsiteX4" fmla="*/ 0 w 5581363"/>
              <a:gd name="connsiteY4" fmla="*/ 0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1363" h="5048251">
                <a:moveTo>
                  <a:pt x="0" y="0"/>
                </a:moveTo>
                <a:lnTo>
                  <a:pt x="5581363" y="0"/>
                </a:lnTo>
                <a:lnTo>
                  <a:pt x="5581363" y="5048251"/>
                </a:lnTo>
                <a:lnTo>
                  <a:pt x="0" y="5048251"/>
                </a:lnTo>
                <a:lnTo>
                  <a:pt x="0" y="0"/>
                </a:lnTo>
                <a:close/>
              </a:path>
            </a:pathLst>
          </a:custGeom>
          <a:solidFill>
            <a:schemeClr val="tx2"/>
          </a:solidFill>
          <a:ln w="6350">
            <a:solidFill>
              <a:schemeClr val="tx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2448" b="0" i="0" u="none" strike="noStrike" kern="1200" cap="none" spc="0" normalizeH="0" baseline="0" noProof="0">
                <a:ln>
                  <a:noFill/>
                </a:ln>
                <a:solidFill>
                  <a:srgbClr val="FFFFFF"/>
                </a:solidFill>
                <a:effectLst/>
                <a:uLnTx/>
                <a:uFillTx/>
                <a:latin typeface="Segoe UI Semibold"/>
                <a:ea typeface="+mn-ea"/>
                <a:cs typeface="+mn-cs"/>
              </a:rPr>
              <a:t>Multiple users </a:t>
            </a:r>
            <a:r>
              <a:rPr kumimoji="0" lang="en-US" sz="2448" b="0" i="0" u="sng" strike="noStrike" kern="1200" cap="none" spc="0" normalizeH="0" baseline="0" noProof="0">
                <a:ln>
                  <a:noFill/>
                </a:ln>
                <a:solidFill>
                  <a:srgbClr val="FFFFFF"/>
                </a:solidFill>
                <a:effectLst/>
                <a:uLnTx/>
                <a:uFillTx/>
                <a:latin typeface="Segoe UI Semibold"/>
                <a:ea typeface="+mn-ea"/>
                <a:cs typeface="+mn-cs"/>
              </a:rPr>
              <a:t>active simultaneously</a:t>
            </a:r>
            <a:r>
              <a:rPr kumimoji="0" lang="en-US" sz="2448" b="0" i="0" u="none" strike="noStrike" kern="1200" cap="none" spc="0" normalizeH="0" baseline="0" noProof="0">
                <a:ln>
                  <a:noFill/>
                </a:ln>
                <a:solidFill>
                  <a:srgbClr val="FFFFFF"/>
                </a:solidFill>
                <a:effectLst/>
                <a:uLnTx/>
                <a:uFillTx/>
                <a:latin typeface="Segoe UI Semibold"/>
                <a:ea typeface="+mn-ea"/>
                <a:cs typeface="+mn-cs"/>
              </a:rPr>
              <a:t> on the same VM</a:t>
            </a:r>
          </a:p>
          <a:p>
            <a:pPr marL="0" marR="0" lvl="0" indent="0" algn="ctr" defTabSz="932384" rtl="0" eaLnBrk="1" fontAlgn="auto" latinLnBrk="0" hangingPunct="1">
              <a:lnSpc>
                <a:spcPct val="100000"/>
              </a:lnSpc>
              <a:spcBef>
                <a:spcPts val="0"/>
              </a:spcBef>
              <a:spcAft>
                <a:spcPts val="0"/>
              </a:spcAft>
              <a:buClrTx/>
              <a:buSzTx/>
              <a:buFontTx/>
              <a:buNone/>
              <a:tabLst/>
              <a:defRPr/>
            </a:pPr>
            <a:r>
              <a:rPr kumimoji="0" lang="en-US" sz="2448" b="0" i="0" u="none" strike="noStrike" kern="1200" cap="none" spc="0" normalizeH="0" baseline="0" noProof="0">
                <a:ln>
                  <a:noFill/>
                </a:ln>
                <a:solidFill>
                  <a:srgbClr val="FFFFFF"/>
                </a:solidFill>
                <a:effectLst/>
                <a:uLnTx/>
                <a:uFillTx/>
                <a:latin typeface="Segoe UI Semibold"/>
                <a:ea typeface="+mn-ea"/>
                <a:cs typeface="+mn-cs"/>
              </a:rPr>
              <a:t>Each user’s data is isolated from every other user</a:t>
            </a:r>
          </a:p>
        </p:txBody>
      </p:sp>
      <p:sp>
        <p:nvSpPr>
          <p:cNvPr id="35" name="Rectangle 34">
            <a:extLst>
              <a:ext uri="{FF2B5EF4-FFF2-40B4-BE49-F238E27FC236}">
                <a16:creationId xmlns:a16="http://schemas.microsoft.com/office/drawing/2014/main" id="{45AD0868-ABE4-434D-9F88-F8FE96A681CE}"/>
              </a:ext>
            </a:extLst>
          </p:cNvPr>
          <p:cNvSpPr/>
          <p:nvPr/>
        </p:nvSpPr>
        <p:spPr>
          <a:xfrm>
            <a:off x="8580832" y="2691699"/>
            <a:ext cx="3261003" cy="1616928"/>
          </a:xfrm>
          <a:prstGeom prst="rect">
            <a:avLst/>
          </a:prstGeom>
          <a:ln w="12700">
            <a:solidFill>
              <a:schemeClr val="tx1"/>
            </a:solidFill>
          </a:ln>
        </p:spPr>
        <p:txBody>
          <a:bodyPr wrap="square" anchor="ctr">
            <a:noAutofit/>
          </a:bodyPr>
          <a:lstStyle/>
          <a:p>
            <a:pPr marL="0" marR="0" lvl="0" indent="0" algn="l" defTabSz="932384" rtl="0" eaLnBrk="1" fontAlgn="auto" latinLnBrk="0" hangingPunct="1">
              <a:lnSpc>
                <a:spcPct val="100000"/>
              </a:lnSpc>
              <a:spcBef>
                <a:spcPts val="1224"/>
              </a:spcBef>
              <a:spcAft>
                <a:spcPts val="0"/>
              </a:spcAft>
              <a:buClrTx/>
              <a:buSzTx/>
              <a:buFontTx/>
              <a:buNone/>
              <a:tabLst/>
              <a:defRPr/>
            </a:pPr>
            <a:r>
              <a:rPr kumimoji="0" lang="en-US" sz="1836" b="0" i="0" u="none" strike="noStrike" kern="1200" cap="none" spc="0" normalizeH="0" baseline="0" noProof="0">
                <a:ln>
                  <a:noFill/>
                </a:ln>
                <a:solidFill>
                  <a:srgbClr val="000000"/>
                </a:solidFill>
                <a:effectLst/>
                <a:uLnTx/>
                <a:uFillTx/>
                <a:latin typeface="Segoe UI"/>
                <a:ea typeface="+mn-ea"/>
                <a:cs typeface="+mn-cs"/>
              </a:rPr>
              <a:t>Superior price-performance </a:t>
            </a:r>
          </a:p>
          <a:p>
            <a:pPr marL="0" marR="0" lvl="0" indent="0" algn="l" defTabSz="932384" rtl="0" eaLnBrk="1" fontAlgn="auto" latinLnBrk="0" hangingPunct="1">
              <a:lnSpc>
                <a:spcPct val="100000"/>
              </a:lnSpc>
              <a:spcBef>
                <a:spcPts val="1224"/>
              </a:spcBef>
              <a:spcAft>
                <a:spcPts val="0"/>
              </a:spcAft>
              <a:buClrTx/>
              <a:buSzTx/>
              <a:buFontTx/>
              <a:buNone/>
              <a:tabLst/>
              <a:defRPr/>
            </a:pPr>
            <a:r>
              <a:rPr kumimoji="0" lang="en-US" sz="1836" b="0" i="0" u="none" strike="noStrike" kern="1200" cap="none" spc="0" normalizeH="0" baseline="0" noProof="0">
                <a:ln>
                  <a:noFill/>
                </a:ln>
                <a:effectLst/>
                <a:uLnTx/>
                <a:uFillTx/>
                <a:latin typeface="Segoe UI"/>
                <a:ea typeface="+mn-ea"/>
                <a:cs typeface="+mn-cs"/>
              </a:rPr>
              <a:t>Reduced compute costs</a:t>
            </a:r>
          </a:p>
          <a:p>
            <a:pPr marL="0" marR="0" lvl="0" indent="0" algn="l" defTabSz="932384" rtl="0" eaLnBrk="1" fontAlgn="auto" latinLnBrk="0" hangingPunct="1">
              <a:lnSpc>
                <a:spcPct val="100000"/>
              </a:lnSpc>
              <a:spcBef>
                <a:spcPts val="1224"/>
              </a:spcBef>
              <a:spcAft>
                <a:spcPts val="0"/>
              </a:spcAft>
              <a:buClrTx/>
              <a:buSzTx/>
              <a:buFontTx/>
              <a:buNone/>
              <a:tabLst/>
              <a:defRPr/>
            </a:pPr>
            <a:r>
              <a:rPr lang="en-US" sz="1836">
                <a:latin typeface="Segoe UI"/>
              </a:rPr>
              <a:t>Reduced licensing costs</a:t>
            </a:r>
            <a:endParaRPr kumimoji="0" lang="en-US" sz="1836" b="0" i="0" u="none" strike="noStrike" kern="1200" cap="none" spc="0" normalizeH="0" baseline="0" noProof="0">
              <a:ln>
                <a:noFill/>
              </a:ln>
              <a:effectLst/>
              <a:uLnTx/>
              <a:uFillTx/>
              <a:latin typeface="Segoe UI"/>
            </a:endParaRPr>
          </a:p>
        </p:txBody>
      </p:sp>
      <p:sp>
        <p:nvSpPr>
          <p:cNvPr id="37" name="Rectangle 36">
            <a:extLst>
              <a:ext uri="{FF2B5EF4-FFF2-40B4-BE49-F238E27FC236}">
                <a16:creationId xmlns:a16="http://schemas.microsoft.com/office/drawing/2014/main" id="{C45A7057-F189-4A5E-AAA3-13E56A8DB41C}"/>
              </a:ext>
            </a:extLst>
          </p:cNvPr>
          <p:cNvSpPr/>
          <p:nvPr/>
        </p:nvSpPr>
        <p:spPr>
          <a:xfrm>
            <a:off x="8580832" y="4432142"/>
            <a:ext cx="3261003" cy="1616928"/>
          </a:xfrm>
          <a:prstGeom prst="rect">
            <a:avLst/>
          </a:prstGeom>
          <a:ln w="12700">
            <a:solidFill>
              <a:schemeClr val="tx1"/>
            </a:solidFill>
          </a:ln>
        </p:spPr>
        <p:txBody>
          <a:bodyPr wrap="square" anchor="ctr">
            <a:noAutofit/>
          </a:bodyPr>
          <a:lstStyle/>
          <a:p>
            <a:pPr marL="0" marR="0" lvl="0" indent="0" algn="l" defTabSz="932384" rtl="0" eaLnBrk="1" fontAlgn="auto" latinLnBrk="0" hangingPunct="1">
              <a:lnSpc>
                <a:spcPct val="100000"/>
              </a:lnSpc>
              <a:spcBef>
                <a:spcPts val="1224"/>
              </a:spcBef>
              <a:spcAft>
                <a:spcPts val="0"/>
              </a:spcAft>
              <a:buClrTx/>
              <a:buSzTx/>
              <a:buFontTx/>
              <a:buNone/>
              <a:tabLst/>
              <a:defRPr/>
            </a:pPr>
            <a:r>
              <a:rPr kumimoji="0" lang="en-US" sz="1836" b="0" i="0" u="none" strike="noStrike" kern="1200" cap="none" spc="0" normalizeH="0" baseline="0" noProof="0">
                <a:ln>
                  <a:noFill/>
                </a:ln>
                <a:solidFill>
                  <a:srgbClr val="000000"/>
                </a:solidFill>
                <a:effectLst/>
                <a:uLnTx/>
                <a:uFillTx/>
                <a:latin typeface="Segoe UI"/>
                <a:ea typeface="+mn-ea"/>
                <a:cs typeface="+mn-cs"/>
              </a:rPr>
              <a:t>Increase in Client-based deployments</a:t>
            </a:r>
          </a:p>
          <a:p>
            <a:pPr marL="0" marR="0" lvl="0" indent="0" algn="l" defTabSz="932384" rtl="0" eaLnBrk="1" fontAlgn="auto" latinLnBrk="0" hangingPunct="1">
              <a:lnSpc>
                <a:spcPct val="100000"/>
              </a:lnSpc>
              <a:spcBef>
                <a:spcPts val="1224"/>
              </a:spcBef>
              <a:spcAft>
                <a:spcPts val="0"/>
              </a:spcAft>
              <a:buClrTx/>
              <a:buSzTx/>
              <a:buFontTx/>
              <a:buNone/>
              <a:tabLst/>
              <a:defRPr/>
            </a:pPr>
            <a:r>
              <a:rPr kumimoji="0" lang="en-US" sz="1836" b="0" i="0" u="none" strike="noStrike" kern="1200" cap="none" spc="0" normalizeH="0" baseline="0" noProof="0">
                <a:ln>
                  <a:noFill/>
                </a:ln>
                <a:effectLst/>
                <a:uLnTx/>
                <a:uFillTx/>
                <a:latin typeface="Segoe UI"/>
                <a:ea typeface="+mn-ea"/>
                <a:cs typeface="+mn-cs"/>
              </a:rPr>
              <a:t>Mid-market adoption </a:t>
            </a:r>
          </a:p>
        </p:txBody>
      </p:sp>
      <p:grpSp>
        <p:nvGrpSpPr>
          <p:cNvPr id="17" name="Group 16">
            <a:extLst>
              <a:ext uri="{FF2B5EF4-FFF2-40B4-BE49-F238E27FC236}">
                <a16:creationId xmlns:a16="http://schemas.microsoft.com/office/drawing/2014/main" id="{23DE0D2D-692A-411C-A22A-65F90268E1A1}"/>
              </a:ext>
            </a:extLst>
          </p:cNvPr>
          <p:cNvGrpSpPr/>
          <p:nvPr/>
        </p:nvGrpSpPr>
        <p:grpSpPr>
          <a:xfrm>
            <a:off x="6917690" y="3538563"/>
            <a:ext cx="1361400" cy="494280"/>
            <a:chOff x="6781800" y="3140671"/>
            <a:chExt cx="1334827" cy="484632"/>
          </a:xfrm>
          <a:solidFill>
            <a:schemeClr val="bg1">
              <a:lumMod val="75000"/>
            </a:schemeClr>
          </a:solidFill>
        </p:grpSpPr>
        <p:grpSp>
          <p:nvGrpSpPr>
            <p:cNvPr id="16" name="Group 15">
              <a:extLst>
                <a:ext uri="{FF2B5EF4-FFF2-40B4-BE49-F238E27FC236}">
                  <a16:creationId xmlns:a16="http://schemas.microsoft.com/office/drawing/2014/main" id="{44C9AA6E-1A8D-43C5-B32B-FB74802A32E2}"/>
                </a:ext>
              </a:extLst>
            </p:cNvPr>
            <p:cNvGrpSpPr/>
            <p:nvPr/>
          </p:nvGrpSpPr>
          <p:grpSpPr>
            <a:xfrm>
              <a:off x="6781800" y="3290595"/>
              <a:ext cx="598170" cy="184785"/>
              <a:chOff x="6781800" y="3288030"/>
              <a:chExt cx="598170" cy="184785"/>
            </a:xfrm>
            <a:grpFill/>
          </p:grpSpPr>
          <p:cxnSp>
            <p:nvCxnSpPr>
              <p:cNvPr id="15" name="Straight Connector 14">
                <a:extLst>
                  <a:ext uri="{FF2B5EF4-FFF2-40B4-BE49-F238E27FC236}">
                    <a16:creationId xmlns:a16="http://schemas.microsoft.com/office/drawing/2014/main" id="{CDF0C02D-A2F8-42F7-AE86-BB19264BF06F}"/>
                  </a:ext>
                </a:extLst>
              </p:cNvPr>
              <p:cNvCxnSpPr/>
              <p:nvPr/>
            </p:nvCxnSpPr>
            <p:spPr>
              <a:xfrm>
                <a:off x="6781800" y="3288030"/>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0925218-6E90-4823-9D3E-A6A10CCB6D6B}"/>
                  </a:ext>
                </a:extLst>
              </p:cNvPr>
              <p:cNvCxnSpPr/>
              <p:nvPr/>
            </p:nvCxnSpPr>
            <p:spPr>
              <a:xfrm>
                <a:off x="6856095" y="3380423"/>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827652A-CAE0-488E-BCFB-786B880CE1C3}"/>
                  </a:ext>
                </a:extLst>
              </p:cNvPr>
              <p:cNvCxnSpPr/>
              <p:nvPr/>
            </p:nvCxnSpPr>
            <p:spPr>
              <a:xfrm>
                <a:off x="6781800" y="3472815"/>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3" name="Arrow: Right 12">
              <a:extLst>
                <a:ext uri="{FF2B5EF4-FFF2-40B4-BE49-F238E27FC236}">
                  <a16:creationId xmlns:a16="http://schemas.microsoft.com/office/drawing/2014/main" id="{1CAF568A-4661-4675-8961-6FB5539DDF1C}"/>
                </a:ext>
              </a:extLst>
            </p:cNvPr>
            <p:cNvSpPr/>
            <p:nvPr/>
          </p:nvSpPr>
          <p:spPr bwMode="auto">
            <a:xfrm>
              <a:off x="7138219" y="3140671"/>
              <a:ext cx="978408" cy="484632"/>
            </a:xfrm>
            <a:prstGeom prst="rightArrow">
              <a:avLst/>
            </a:prstGeom>
            <a:grp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43" name="Group 42">
            <a:extLst>
              <a:ext uri="{FF2B5EF4-FFF2-40B4-BE49-F238E27FC236}">
                <a16:creationId xmlns:a16="http://schemas.microsoft.com/office/drawing/2014/main" id="{E07FC6C7-A073-4CBA-A158-79A530113717}"/>
              </a:ext>
            </a:extLst>
          </p:cNvPr>
          <p:cNvGrpSpPr/>
          <p:nvPr/>
        </p:nvGrpSpPr>
        <p:grpSpPr>
          <a:xfrm>
            <a:off x="6917690" y="4707928"/>
            <a:ext cx="1361400" cy="494280"/>
            <a:chOff x="6781800" y="3140671"/>
            <a:chExt cx="1334827" cy="484632"/>
          </a:xfrm>
          <a:solidFill>
            <a:schemeClr val="bg1">
              <a:lumMod val="75000"/>
            </a:schemeClr>
          </a:solidFill>
        </p:grpSpPr>
        <p:grpSp>
          <p:nvGrpSpPr>
            <p:cNvPr id="44" name="Group 43">
              <a:extLst>
                <a:ext uri="{FF2B5EF4-FFF2-40B4-BE49-F238E27FC236}">
                  <a16:creationId xmlns:a16="http://schemas.microsoft.com/office/drawing/2014/main" id="{C5C4A538-17E3-469A-B135-57FECD8A00D0}"/>
                </a:ext>
              </a:extLst>
            </p:cNvPr>
            <p:cNvGrpSpPr/>
            <p:nvPr/>
          </p:nvGrpSpPr>
          <p:grpSpPr>
            <a:xfrm>
              <a:off x="6781800" y="3290595"/>
              <a:ext cx="598170" cy="184785"/>
              <a:chOff x="6781800" y="3288030"/>
              <a:chExt cx="598170" cy="184785"/>
            </a:xfrm>
            <a:grpFill/>
          </p:grpSpPr>
          <p:cxnSp>
            <p:nvCxnSpPr>
              <p:cNvPr id="46" name="Straight Connector 45">
                <a:extLst>
                  <a:ext uri="{FF2B5EF4-FFF2-40B4-BE49-F238E27FC236}">
                    <a16:creationId xmlns:a16="http://schemas.microsoft.com/office/drawing/2014/main" id="{7899C0A8-4FB7-43F5-B28D-2915160C64E0}"/>
                  </a:ext>
                </a:extLst>
              </p:cNvPr>
              <p:cNvCxnSpPr/>
              <p:nvPr/>
            </p:nvCxnSpPr>
            <p:spPr>
              <a:xfrm>
                <a:off x="6781800" y="3288030"/>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203730-2656-4933-8E96-12F7E470D810}"/>
                  </a:ext>
                </a:extLst>
              </p:cNvPr>
              <p:cNvCxnSpPr/>
              <p:nvPr/>
            </p:nvCxnSpPr>
            <p:spPr>
              <a:xfrm>
                <a:off x="6856095" y="3380423"/>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6D177E28-A81C-41C0-91CD-4861FA3CD6DF}"/>
                  </a:ext>
                </a:extLst>
              </p:cNvPr>
              <p:cNvCxnSpPr/>
              <p:nvPr/>
            </p:nvCxnSpPr>
            <p:spPr>
              <a:xfrm>
                <a:off x="6781800" y="3472815"/>
                <a:ext cx="523875" cy="0"/>
              </a:xfrm>
              <a:prstGeom prst="line">
                <a:avLst/>
              </a:prstGeom>
              <a:grpFill/>
              <a:ln w="19050" cap="rnd">
                <a:solidFill>
                  <a:schemeClr val="bg1">
                    <a:lumMod val="75000"/>
                  </a:schemeClr>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5" name="Arrow: Right 44">
              <a:extLst>
                <a:ext uri="{FF2B5EF4-FFF2-40B4-BE49-F238E27FC236}">
                  <a16:creationId xmlns:a16="http://schemas.microsoft.com/office/drawing/2014/main" id="{FCE6943F-FC44-48F6-900E-80C382E254DD}"/>
                </a:ext>
              </a:extLst>
            </p:cNvPr>
            <p:cNvSpPr/>
            <p:nvPr/>
          </p:nvSpPr>
          <p:spPr bwMode="auto">
            <a:xfrm>
              <a:off x="7138219" y="3140671"/>
              <a:ext cx="978408" cy="484632"/>
            </a:xfrm>
            <a:prstGeom prst="rightArrow">
              <a:avLst/>
            </a:prstGeom>
            <a:grp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 name="Rectangle 1">
            <a:extLst>
              <a:ext uri="{FF2B5EF4-FFF2-40B4-BE49-F238E27FC236}">
                <a16:creationId xmlns:a16="http://schemas.microsoft.com/office/drawing/2014/main" id="{8BBC9435-F851-471A-A80C-A49268DB3D57}"/>
              </a:ext>
            </a:extLst>
          </p:cNvPr>
          <p:cNvSpPr/>
          <p:nvPr/>
        </p:nvSpPr>
        <p:spPr bwMode="auto">
          <a:xfrm>
            <a:off x="3442985" y="2699250"/>
            <a:ext cx="335970" cy="816028"/>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vert270" wrap="square" lIns="186521" tIns="149217" rIns="186521" bIns="149217" numCol="1" spcCol="0" rtlCol="0" fromWordArt="0" anchor="ctr"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r>
              <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EOS</a:t>
            </a:r>
          </a:p>
        </p:txBody>
      </p:sp>
      <p:sp>
        <p:nvSpPr>
          <p:cNvPr id="38" name="Rectangle 37">
            <a:extLst>
              <a:ext uri="{FF2B5EF4-FFF2-40B4-BE49-F238E27FC236}">
                <a16:creationId xmlns:a16="http://schemas.microsoft.com/office/drawing/2014/main" id="{1C820E8B-B3F8-4B10-A661-F6F3372E4B04}"/>
              </a:ext>
            </a:extLst>
          </p:cNvPr>
          <p:cNvSpPr/>
          <p:nvPr/>
        </p:nvSpPr>
        <p:spPr bwMode="auto">
          <a:xfrm>
            <a:off x="3442985" y="4384737"/>
            <a:ext cx="335970" cy="81144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vert270" wrap="square" lIns="186521" tIns="149217" rIns="186521" bIns="149217" numCol="1" spcCol="0" rtlCol="0" fromWordArt="0" anchor="ctr"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r>
              <a:rPr kumimoji="0" lang="en-US" sz="204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EOS</a:t>
            </a:r>
          </a:p>
        </p:txBody>
      </p:sp>
    </p:spTree>
    <p:extLst>
      <p:ext uri="{BB962C8B-B14F-4D97-AF65-F5344CB8AC3E}">
        <p14:creationId xmlns:p14="http://schemas.microsoft.com/office/powerpoint/2010/main" val="646221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BB3D3110-0E3E-4324-AD87-546FCC3749A9}"/>
              </a:ext>
            </a:extLst>
          </p:cNvPr>
          <p:cNvGraphicFramePr>
            <a:graphicFrameLocks noGrp="1"/>
          </p:cNvGraphicFramePr>
          <p:nvPr/>
        </p:nvGraphicFramePr>
        <p:xfrm>
          <a:off x="435794" y="1033805"/>
          <a:ext cx="11148304" cy="4972792"/>
        </p:xfrm>
        <a:graphic>
          <a:graphicData uri="http://schemas.openxmlformats.org/drawingml/2006/table">
            <a:tbl>
              <a:tblPr firstRow="1" bandRow="1">
                <a:tableStyleId>{5C22544A-7EE6-4342-B048-85BDC9FD1C3A}</a:tableStyleId>
              </a:tblPr>
              <a:tblGrid>
                <a:gridCol w="3298853">
                  <a:extLst>
                    <a:ext uri="{9D8B030D-6E8A-4147-A177-3AD203B41FA5}">
                      <a16:colId xmlns:a16="http://schemas.microsoft.com/office/drawing/2014/main" val="827162613"/>
                    </a:ext>
                  </a:extLst>
                </a:gridCol>
                <a:gridCol w="2132182">
                  <a:extLst>
                    <a:ext uri="{9D8B030D-6E8A-4147-A177-3AD203B41FA5}">
                      <a16:colId xmlns:a16="http://schemas.microsoft.com/office/drawing/2014/main" val="493740513"/>
                    </a:ext>
                  </a:extLst>
                </a:gridCol>
                <a:gridCol w="5717269">
                  <a:extLst>
                    <a:ext uri="{9D8B030D-6E8A-4147-A177-3AD203B41FA5}">
                      <a16:colId xmlns:a16="http://schemas.microsoft.com/office/drawing/2014/main" val="3639786657"/>
                    </a:ext>
                  </a:extLst>
                </a:gridCol>
              </a:tblGrid>
              <a:tr h="365664">
                <a:tc>
                  <a:txBody>
                    <a:bodyPr/>
                    <a:lstStyle/>
                    <a:p>
                      <a:pPr algn="l"/>
                      <a:r>
                        <a:rPr lang="en-US" sz="1200" cap="all" spc="100" baseline="0">
                          <a:solidFill>
                            <a:schemeClr val="bg1"/>
                          </a:solidFill>
                        </a:rPr>
                        <a:t>Type</a:t>
                      </a:r>
                    </a:p>
                  </a:txBody>
                  <a:tcPr marL="91427" marR="91427" marT="45713" marB="45713"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278D4"/>
                    </a:solidFill>
                  </a:tcPr>
                </a:tc>
                <a:tc>
                  <a:txBody>
                    <a:bodyPr/>
                    <a:lstStyle/>
                    <a:p>
                      <a:pPr algn="l"/>
                      <a:r>
                        <a:rPr lang="en-US" sz="1200" cap="all" spc="100" baseline="0">
                          <a:solidFill>
                            <a:schemeClr val="bg1"/>
                          </a:solidFill>
                        </a:rPr>
                        <a:t>Name</a:t>
                      </a:r>
                    </a:p>
                  </a:txBody>
                  <a:tcPr marL="91427" marR="91427" marT="45713" marB="45713"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278D4"/>
                    </a:solidFill>
                  </a:tcPr>
                </a:tc>
                <a:tc>
                  <a:txBody>
                    <a:bodyPr/>
                    <a:lstStyle/>
                    <a:p>
                      <a:pPr algn="l"/>
                      <a:r>
                        <a:rPr lang="en-US" sz="1200" cap="all" spc="100" baseline="0">
                          <a:solidFill>
                            <a:schemeClr val="bg1"/>
                          </a:solidFill>
                        </a:rPr>
                        <a:t>Solution </a:t>
                      </a:r>
                    </a:p>
                  </a:txBody>
                  <a:tcPr marL="91427" marR="91427" marT="45713" marB="45713"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0278D4"/>
                    </a:solidFill>
                  </a:tcPr>
                </a:tc>
                <a:extLst>
                  <a:ext uri="{0D108BD9-81ED-4DB2-BD59-A6C34878D82A}">
                    <a16:rowId xmlns:a16="http://schemas.microsoft.com/office/drawing/2014/main" val="1925452125"/>
                  </a:ext>
                </a:extLst>
              </a:tr>
              <a:tr h="588815">
                <a:tc>
                  <a:txBody>
                    <a:bodyPr/>
                    <a:lstStyle/>
                    <a:p>
                      <a:r>
                        <a:rPr lang="en-US" sz="1600"/>
                        <a:t>Management Extension, Hybrid Deployments</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a:t>Citrix Workspace Cloud, Citrix Managed Desktop</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679347"/>
                  </a:ext>
                </a:extLst>
              </a:tr>
              <a:tr h="413484">
                <a:tc>
                  <a:txBody>
                    <a:bodyPr/>
                    <a:lstStyle/>
                    <a:p>
                      <a:r>
                        <a:rPr lang="en-US" sz="1600"/>
                        <a:t>Hardware</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a:t>Samsung </a:t>
                      </a:r>
                      <a:r>
                        <a:rPr lang="en-US" sz="1600" err="1"/>
                        <a:t>DeX</a:t>
                      </a:r>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96227796"/>
                  </a:ext>
                </a:extLst>
              </a:tr>
              <a:tr h="543300">
                <a:tc rowSpan="3">
                  <a:txBody>
                    <a:bodyPr/>
                    <a:lstStyle/>
                    <a:p>
                      <a:r>
                        <a:rPr lang="en-US" sz="1600"/>
                        <a:t>Provision, Deploy, Manage</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err="1"/>
                        <a:t>Nerdio</a:t>
                      </a:r>
                      <a:r>
                        <a:rPr lang="en-US" sz="1600"/>
                        <a:t> for Azure</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05911869"/>
                  </a:ext>
                </a:extLst>
              </a:tr>
              <a:tr h="422642">
                <a:tc vMerge="1">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a:t>Cloud Workspace for Azure</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90647441"/>
                  </a:ext>
                </a:extLst>
              </a:tr>
              <a:tr h="470419">
                <a:tc vMerge="1">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a:t>App Cloud, Desktop Cloud, Workstation Cloud</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5743390"/>
                  </a:ext>
                </a:extLst>
              </a:tr>
              <a:tr h="529222">
                <a:tc>
                  <a:txBody>
                    <a:bodyPr/>
                    <a:lstStyle/>
                    <a:p>
                      <a:r>
                        <a:rPr lang="en-US" sz="1600"/>
                        <a:t>Monitor, Assess, Optimize</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err="1"/>
                        <a:t>Stratusphere</a:t>
                      </a:r>
                      <a:r>
                        <a:rPr lang="en-US" sz="1600"/>
                        <a:t>, </a:t>
                      </a:r>
                      <a:r>
                        <a:rPr lang="en-US" sz="1600" err="1"/>
                        <a:t>ProfileUnity</a:t>
                      </a:r>
                      <a:r>
                        <a:rPr lang="en-US" sz="1600"/>
                        <a:t>, </a:t>
                      </a:r>
                      <a:r>
                        <a:rPr lang="en-US" sz="1600" err="1"/>
                        <a:t>FlexAp</a:t>
                      </a:r>
                      <a:r>
                        <a:rPr lang="en-US" sz="1600"/>
                        <a:t> </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629222919"/>
                  </a:ext>
                </a:extLst>
              </a:tr>
              <a:tr h="460619">
                <a:tc>
                  <a:txBody>
                    <a:bodyPr/>
                    <a:lstStyle/>
                    <a:p>
                      <a:endParaRPr lang="en-US" sz="1600"/>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err="1"/>
                        <a:t>SysTrack</a:t>
                      </a:r>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723488692"/>
                  </a:ext>
                </a:extLst>
              </a:tr>
              <a:tr h="340121">
                <a:tc>
                  <a:txBody>
                    <a:bodyPr/>
                    <a:lstStyle/>
                    <a:p>
                      <a:endParaRPr lang="en-US" sz="1600"/>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600" err="1"/>
                        <a:t>ControlUp</a:t>
                      </a:r>
                      <a:r>
                        <a:rPr lang="en-US" sz="1600"/>
                        <a:t> Real Time Console, </a:t>
                      </a:r>
                      <a:r>
                        <a:rPr lang="en-US" sz="1600" err="1"/>
                        <a:t>ControlUp</a:t>
                      </a:r>
                      <a:r>
                        <a:rPr lang="en-US" sz="1600"/>
                        <a:t> Insights</a:t>
                      </a:r>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32738402"/>
                  </a:ext>
                </a:extLst>
              </a:tr>
              <a:tr h="377887">
                <a:tc>
                  <a:txBody>
                    <a:bodyPr/>
                    <a:lstStyle/>
                    <a:p>
                      <a:r>
                        <a:rPr lang="en-US" sz="1600"/>
                        <a:t>Security</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600" err="1"/>
                        <a:t>ActiveCypher</a:t>
                      </a:r>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3928590"/>
                  </a:ext>
                </a:extLst>
              </a:tr>
              <a:tr h="460619">
                <a:tc>
                  <a:txBody>
                    <a:bodyPr/>
                    <a:lstStyle/>
                    <a:p>
                      <a:r>
                        <a:rPr lang="en-US" sz="1600"/>
                        <a:t>Printing</a:t>
                      </a:r>
                    </a:p>
                  </a:txBody>
                  <a:tcPr marL="91427" marR="91427" marT="45713" marB="45713"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sz="1600" err="1"/>
                        <a:t>ezeep</a:t>
                      </a:r>
                      <a:endParaRPr lang="en-US" sz="1600"/>
                    </a:p>
                  </a:txBody>
                  <a:tcPr marL="91427" marR="91427" marT="45713" marB="45713">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21790882"/>
                  </a:ext>
                </a:extLst>
              </a:tr>
            </a:tbl>
          </a:graphicData>
        </a:graphic>
      </p:graphicFrame>
      <p:pic>
        <p:nvPicPr>
          <p:cNvPr id="2050" name="Picture 2" descr="Image result for nerdio logo">
            <a:extLst>
              <a:ext uri="{FF2B5EF4-FFF2-40B4-BE49-F238E27FC236}">
                <a16:creationId xmlns:a16="http://schemas.microsoft.com/office/drawing/2014/main" id="{A5E83AB4-377F-4B26-AB8F-07BA281C83A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42119" y="2395730"/>
            <a:ext cx="965732" cy="50218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cloudjumper logo">
            <a:extLst>
              <a:ext uri="{FF2B5EF4-FFF2-40B4-BE49-F238E27FC236}">
                <a16:creationId xmlns:a16="http://schemas.microsoft.com/office/drawing/2014/main" id="{4F38EBE3-7A4C-40B9-BACD-F94F7691E68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12487" y="2951198"/>
            <a:ext cx="765225" cy="39536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workspot logo">
            <a:extLst>
              <a:ext uri="{FF2B5EF4-FFF2-40B4-BE49-F238E27FC236}">
                <a16:creationId xmlns:a16="http://schemas.microsoft.com/office/drawing/2014/main" id="{04F69A9D-CA88-4B56-A905-AE4958177E9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912487" y="3468810"/>
            <a:ext cx="1245724" cy="2575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liquidware logo">
            <a:extLst>
              <a:ext uri="{FF2B5EF4-FFF2-40B4-BE49-F238E27FC236}">
                <a16:creationId xmlns:a16="http://schemas.microsoft.com/office/drawing/2014/main" id="{FE6B1F9D-3F45-4A33-B00E-44D1E827DE9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12487" y="4007911"/>
            <a:ext cx="1091530" cy="35747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controlUp logo">
            <a:extLst>
              <a:ext uri="{FF2B5EF4-FFF2-40B4-BE49-F238E27FC236}">
                <a16:creationId xmlns:a16="http://schemas.microsoft.com/office/drawing/2014/main" id="{613B77B3-2CFB-4AF9-9B8C-2BEF0FF220D1}"/>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t="19874" b="31048"/>
          <a:stretch/>
        </p:blipFill>
        <p:spPr bwMode="auto">
          <a:xfrm>
            <a:off x="3842119" y="4841114"/>
            <a:ext cx="1507021" cy="35747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lakeside software logo">
            <a:extLst>
              <a:ext uri="{FF2B5EF4-FFF2-40B4-BE49-F238E27FC236}">
                <a16:creationId xmlns:a16="http://schemas.microsoft.com/office/drawing/2014/main" id="{FB07057C-0EB0-4012-9422-2DF20A2A8F3E}"/>
              </a:ext>
            </a:extLst>
          </p:cNvPr>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3908246" y="4419970"/>
            <a:ext cx="1095770" cy="357477"/>
          </a:xfrm>
          <a:prstGeom prst="rect">
            <a:avLst/>
          </a:prstGeom>
          <a:noFill/>
          <a:extLst>
            <a:ext uri="{909E8E84-426E-40DD-AFC4-6F175D3DCCD1}">
              <a14:hiddenFill xmlns:a14="http://schemas.microsoft.com/office/drawing/2010/main">
                <a:solidFill>
                  <a:srgbClr val="FFFFFF"/>
                </a:solidFill>
              </a14:hiddenFill>
            </a:ext>
          </a:extLst>
        </p:spPr>
      </p:pic>
      <p:pic>
        <p:nvPicPr>
          <p:cNvPr id="8" name="Graphic 7">
            <a:extLst>
              <a:ext uri="{FF2B5EF4-FFF2-40B4-BE49-F238E27FC236}">
                <a16:creationId xmlns:a16="http://schemas.microsoft.com/office/drawing/2014/main" id="{039F401C-DCFD-4026-9CD3-2757B97EC4DD}"/>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848620" y="5248411"/>
            <a:ext cx="1095771" cy="298927"/>
          </a:xfrm>
          <a:prstGeom prst="rect">
            <a:avLst/>
          </a:prstGeom>
        </p:spPr>
      </p:pic>
      <p:pic>
        <p:nvPicPr>
          <p:cNvPr id="2068" name="Picture 20" descr="Image result for thinprint logo">
            <a:extLst>
              <a:ext uri="{FF2B5EF4-FFF2-40B4-BE49-F238E27FC236}">
                <a16:creationId xmlns:a16="http://schemas.microsoft.com/office/drawing/2014/main" id="{E4AD5B18-8CF6-4D85-B573-807A9D226845}"/>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848620" y="5741309"/>
            <a:ext cx="1023826" cy="2372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clipart&#10;&#10;Description automatically generated">
            <a:extLst>
              <a:ext uri="{FF2B5EF4-FFF2-40B4-BE49-F238E27FC236}">
                <a16:creationId xmlns:a16="http://schemas.microsoft.com/office/drawing/2014/main" id="{F67BEB83-8660-4DFA-A3BD-5FFF3FC6447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848619" y="1982395"/>
            <a:ext cx="1084380" cy="360048"/>
          </a:xfrm>
          <a:prstGeom prst="rect">
            <a:avLst/>
          </a:prstGeom>
        </p:spPr>
      </p:pic>
      <p:pic>
        <p:nvPicPr>
          <p:cNvPr id="15" name="Picture 2" descr="Image result for citrix logo">
            <a:extLst>
              <a:ext uri="{FF2B5EF4-FFF2-40B4-BE49-F238E27FC236}">
                <a16:creationId xmlns:a16="http://schemas.microsoft.com/office/drawing/2014/main" id="{FB3BDDCF-5F08-4734-A3D0-33BE25E7B589}"/>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912487" y="1511808"/>
            <a:ext cx="955034" cy="360048"/>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
            <a:extLst>
              <a:ext uri="{FF2B5EF4-FFF2-40B4-BE49-F238E27FC236}">
                <a16:creationId xmlns:a16="http://schemas.microsoft.com/office/drawing/2014/main" id="{81B7E653-DE34-4B23-B922-5D77AA553D9C}"/>
              </a:ext>
            </a:extLst>
          </p:cNvPr>
          <p:cNvSpPr txBox="1">
            <a:spLocks/>
          </p:cNvSpPr>
          <p:nvPr/>
        </p:nvSpPr>
        <p:spPr>
          <a:xfrm>
            <a:off x="435794" y="338300"/>
            <a:ext cx="11744637" cy="738262"/>
          </a:xfrm>
          <a:prstGeom prst="rect">
            <a:avLst/>
          </a:prstGeom>
        </p:spPr>
        <p:txBody>
          <a:bodyPr vert="horz" wrap="square" lIns="0" tIns="0" rIns="0" bIns="0" rtlCol="0" anchor="t">
            <a:noAutofit/>
          </a:bodyPr>
          <a:lstStyle>
            <a:lvl1pPr algn="l" defTabSz="1096173" rtl="0" eaLnBrk="1" latinLnBrk="0" hangingPunct="1">
              <a:lnSpc>
                <a:spcPct val="90000"/>
              </a:lnSpc>
              <a:spcBef>
                <a:spcPct val="0"/>
              </a:spcBef>
              <a:buNone/>
              <a:defRPr lang="en-US" sz="3200" b="0" kern="1200" cap="none" spc="-120" baseline="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pPr defTabSz="931618">
              <a:defRPr/>
            </a:pPr>
            <a:r>
              <a:rPr lang="en-US" sz="2856" spc="0">
                <a:ln>
                  <a:noFill/>
                </a:ln>
                <a:solidFill>
                  <a:srgbClr val="000000"/>
                </a:solidFill>
                <a:latin typeface="+mj-lt"/>
                <a:cs typeface="Segoe UI Semilight" panose="020B0402040204020203" pitchFamily="34" charset="0"/>
              </a:rPr>
              <a:t>Value Added Services Partner Solutions</a:t>
            </a:r>
          </a:p>
        </p:txBody>
      </p:sp>
    </p:spTree>
    <p:extLst>
      <p:ext uri="{BB962C8B-B14F-4D97-AF65-F5344CB8AC3E}">
        <p14:creationId xmlns:p14="http://schemas.microsoft.com/office/powerpoint/2010/main" val="394384143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id="{D7D39837-E3BC-4031-B70E-F5510683A4CE}"/>
              </a:ext>
            </a:extLst>
          </p:cNvPr>
          <p:cNvCxnSpPr>
            <a:cxnSpLocks/>
            <a:endCxn id="63" idx="0"/>
          </p:cNvCxnSpPr>
          <p:nvPr/>
        </p:nvCxnSpPr>
        <p:spPr>
          <a:xfrm>
            <a:off x="8410944" y="4291247"/>
            <a:ext cx="1"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2012385-1049-42F9-9C03-42C423966195}"/>
              </a:ext>
            </a:extLst>
          </p:cNvPr>
          <p:cNvCxnSpPr>
            <a:cxnSpLocks/>
            <a:endCxn id="64" idx="0"/>
          </p:cNvCxnSpPr>
          <p:nvPr/>
        </p:nvCxnSpPr>
        <p:spPr>
          <a:xfrm>
            <a:off x="10986154" y="4291247"/>
            <a:ext cx="0"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A412E61-DAB0-4BEA-B4C5-655AD45742D3}"/>
              </a:ext>
            </a:extLst>
          </p:cNvPr>
          <p:cNvSpPr>
            <a:spLocks noGrp="1"/>
          </p:cNvSpPr>
          <p:nvPr>
            <p:ph type="title"/>
          </p:nvPr>
        </p:nvSpPr>
        <p:spPr>
          <a:xfrm>
            <a:off x="600856" y="2961972"/>
            <a:ext cx="3436267" cy="1067343"/>
          </a:xfrm>
        </p:spPr>
        <p:txBody>
          <a:bodyPr/>
          <a:lstStyle/>
          <a:p>
            <a:r>
              <a:rPr lang="en-US" sz="3468"/>
              <a:t>Customer Benefits</a:t>
            </a:r>
            <a:endParaRPr lang="en-US">
              <a:latin typeface="Segoe UI Light" panose="020B0502040204020203" pitchFamily="34" charset="0"/>
              <a:cs typeface="Segoe UI Light" panose="020B0502040204020203" pitchFamily="34" charset="0"/>
            </a:endParaRPr>
          </a:p>
        </p:txBody>
      </p:sp>
      <p:cxnSp>
        <p:nvCxnSpPr>
          <p:cNvPr id="56" name="Straight Connector 55">
            <a:extLst>
              <a:ext uri="{FF2B5EF4-FFF2-40B4-BE49-F238E27FC236}">
                <a16:creationId xmlns:a16="http://schemas.microsoft.com/office/drawing/2014/main" id="{BDD3C4D3-984A-4C60-9953-FB3D575F96FA}"/>
              </a:ext>
            </a:extLst>
          </p:cNvPr>
          <p:cNvCxnSpPr>
            <a:cxnSpLocks/>
            <a:endCxn id="62" idx="0"/>
          </p:cNvCxnSpPr>
          <p:nvPr/>
        </p:nvCxnSpPr>
        <p:spPr>
          <a:xfrm>
            <a:off x="5835732" y="4291247"/>
            <a:ext cx="2"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9" name="Freeform 6">
            <a:extLst>
              <a:ext uri="{FF2B5EF4-FFF2-40B4-BE49-F238E27FC236}">
                <a16:creationId xmlns:a16="http://schemas.microsoft.com/office/drawing/2014/main" id="{4386C83B-7102-4756-A8A0-735A544DEF44}"/>
              </a:ext>
            </a:extLst>
          </p:cNvPr>
          <p:cNvSpPr>
            <a:spLocks/>
          </p:cNvSpPr>
          <p:nvPr/>
        </p:nvSpPr>
        <p:spPr bwMode="auto">
          <a:xfrm flipH="1">
            <a:off x="4799790" y="541834"/>
            <a:ext cx="7189042" cy="3963564"/>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bg1"/>
          </a:solidFill>
          <a:ln w="28575">
            <a:noFill/>
          </a:ln>
          <a:effectLst>
            <a:outerShdw blurRad="190500" dist="38100" dir="2700000" algn="tl" rotWithShape="0">
              <a:schemeClr val="bg1">
                <a:lumMod val="65000"/>
                <a:alpha val="35000"/>
              </a:schemeClr>
            </a:outerShdw>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2" name="Oval 61">
            <a:extLst>
              <a:ext uri="{FF2B5EF4-FFF2-40B4-BE49-F238E27FC236}">
                <a16:creationId xmlns:a16="http://schemas.microsoft.com/office/drawing/2014/main" id="{0178E484-23F2-4228-8A7A-F22B310BF62A}"/>
              </a:ext>
            </a:extLst>
          </p:cNvPr>
          <p:cNvSpPr/>
          <p:nvPr/>
        </p:nvSpPr>
        <p:spPr bwMode="auto">
          <a:xfrm>
            <a:off x="516510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3" name="Oval 62">
            <a:extLst>
              <a:ext uri="{FF2B5EF4-FFF2-40B4-BE49-F238E27FC236}">
                <a16:creationId xmlns:a16="http://schemas.microsoft.com/office/drawing/2014/main" id="{A3A0F9F6-0516-4425-9443-65D13C09BBC5}"/>
              </a:ext>
            </a:extLst>
          </p:cNvPr>
          <p:cNvSpPr/>
          <p:nvPr/>
        </p:nvSpPr>
        <p:spPr bwMode="auto">
          <a:xfrm>
            <a:off x="774031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4" name="Oval 63">
            <a:extLst>
              <a:ext uri="{FF2B5EF4-FFF2-40B4-BE49-F238E27FC236}">
                <a16:creationId xmlns:a16="http://schemas.microsoft.com/office/drawing/2014/main" id="{6337C1E6-A705-4FC3-80BD-EA942505FDEC}"/>
              </a:ext>
            </a:extLst>
          </p:cNvPr>
          <p:cNvSpPr/>
          <p:nvPr/>
        </p:nvSpPr>
        <p:spPr bwMode="auto">
          <a:xfrm>
            <a:off x="1031552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pic>
        <p:nvPicPr>
          <p:cNvPr id="20" name="Picture 19">
            <a:extLst>
              <a:ext uri="{FF2B5EF4-FFF2-40B4-BE49-F238E27FC236}">
                <a16:creationId xmlns:a16="http://schemas.microsoft.com/office/drawing/2014/main" id="{28426D6C-85A1-479E-B33B-8FE32417B403}"/>
              </a:ext>
            </a:extLst>
          </p:cNvPr>
          <p:cNvPicPr>
            <a:picLocks noChangeAspect="1"/>
          </p:cNvPicPr>
          <p:nvPr/>
        </p:nvPicPr>
        <p:blipFill>
          <a:blip r:embed="rId3"/>
          <a:stretch>
            <a:fillRect/>
          </a:stretch>
        </p:blipFill>
        <p:spPr>
          <a:xfrm>
            <a:off x="6052441" y="3143006"/>
            <a:ext cx="4683741" cy="1549184"/>
          </a:xfrm>
          <a:prstGeom prst="rect">
            <a:avLst/>
          </a:prstGeom>
        </p:spPr>
      </p:pic>
      <p:sp>
        <p:nvSpPr>
          <p:cNvPr id="74" name="Tablet_E70A" title="Icon of a tablet">
            <a:extLst>
              <a:ext uri="{FF2B5EF4-FFF2-40B4-BE49-F238E27FC236}">
                <a16:creationId xmlns:a16="http://schemas.microsoft.com/office/drawing/2014/main" id="{367D4156-34B5-4576-8DDC-926BE6D2758D}"/>
              </a:ext>
            </a:extLst>
          </p:cNvPr>
          <p:cNvSpPr>
            <a:spLocks noChangeAspect="1" noEditPoints="1"/>
          </p:cNvSpPr>
          <p:nvPr/>
        </p:nvSpPr>
        <p:spPr bwMode="auto">
          <a:xfrm>
            <a:off x="8052593" y="5532363"/>
            <a:ext cx="716703" cy="526125"/>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6" name="CellPhone_E8EA" title="Icon of a cellphone">
            <a:extLst>
              <a:ext uri="{FF2B5EF4-FFF2-40B4-BE49-F238E27FC236}">
                <a16:creationId xmlns:a16="http://schemas.microsoft.com/office/drawing/2014/main" id="{0F94FE6C-0908-4C48-8CC0-44E6F1CF962B}"/>
              </a:ext>
            </a:extLst>
          </p:cNvPr>
          <p:cNvSpPr>
            <a:spLocks noChangeAspect="1" noEditPoints="1"/>
          </p:cNvSpPr>
          <p:nvPr/>
        </p:nvSpPr>
        <p:spPr bwMode="auto">
          <a:xfrm>
            <a:off x="5644582" y="5476890"/>
            <a:ext cx="382304" cy="63706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7" name="Laptop_E770" title="Icon of a laptop">
            <a:extLst>
              <a:ext uri="{FF2B5EF4-FFF2-40B4-BE49-F238E27FC236}">
                <a16:creationId xmlns:a16="http://schemas.microsoft.com/office/drawing/2014/main" id="{B26D4F93-AEF4-4836-BA68-3EFBAD2D1194}"/>
              </a:ext>
            </a:extLst>
          </p:cNvPr>
          <p:cNvSpPr>
            <a:spLocks noChangeAspect="1" noEditPoints="1"/>
          </p:cNvSpPr>
          <p:nvPr/>
        </p:nvSpPr>
        <p:spPr bwMode="auto">
          <a:xfrm>
            <a:off x="10587986" y="5529738"/>
            <a:ext cx="796336" cy="53137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Tree>
    <p:extLst>
      <p:ext uri="{BB962C8B-B14F-4D97-AF65-F5344CB8AC3E}">
        <p14:creationId xmlns:p14="http://schemas.microsoft.com/office/powerpoint/2010/main" val="1709982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6DB97EBA-BF1F-49FC-B325-6F54FACE76A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
          <a:stretch/>
        </p:blipFill>
        <p:spPr>
          <a:xfrm>
            <a:off x="445536" y="1524280"/>
            <a:ext cx="2769512" cy="5026901"/>
          </a:xfrm>
          <a:prstGeom prst="rect">
            <a:avLst/>
          </a:prstGeom>
        </p:spPr>
      </p:pic>
      <p:pic>
        <p:nvPicPr>
          <p:cNvPr id="25" name="Picture 24" descr="A person standing in a room&#10;&#10;Description generated with very high confidence">
            <a:extLst>
              <a:ext uri="{FF2B5EF4-FFF2-40B4-BE49-F238E27FC236}">
                <a16:creationId xmlns:a16="http://schemas.microsoft.com/office/drawing/2014/main" id="{43CE00BB-1254-4BB1-89C5-F386EFE3307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98109" y="1524280"/>
            <a:ext cx="2770360" cy="5026901"/>
          </a:xfrm>
          <a:prstGeom prst="rect">
            <a:avLst/>
          </a:prstGeom>
        </p:spPr>
      </p:pic>
      <p:pic>
        <p:nvPicPr>
          <p:cNvPr id="26" name="Picture 25" descr="A person using a computer&#10;&#10;Description generated with very high confidence">
            <a:extLst>
              <a:ext uri="{FF2B5EF4-FFF2-40B4-BE49-F238E27FC236}">
                <a16:creationId xmlns:a16="http://schemas.microsoft.com/office/drawing/2014/main" id="{7753A479-7412-4D21-934E-3A93A0D135C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375140" y="1524280"/>
            <a:ext cx="2755748" cy="5026901"/>
          </a:xfrm>
          <a:prstGeom prst="rect">
            <a:avLst/>
          </a:prstGeom>
        </p:spPr>
      </p:pic>
      <p:sp>
        <p:nvSpPr>
          <p:cNvPr id="3" name="Title 2">
            <a:extLst>
              <a:ext uri="{FF2B5EF4-FFF2-40B4-BE49-F238E27FC236}">
                <a16:creationId xmlns:a16="http://schemas.microsoft.com/office/drawing/2014/main" id="{AE1E9A3B-FEC5-46F0-A2B1-27DD69B8DA6D}"/>
              </a:ext>
            </a:extLst>
          </p:cNvPr>
          <p:cNvSpPr>
            <a:spLocks noGrp="1"/>
          </p:cNvSpPr>
          <p:nvPr>
            <p:ph type="title"/>
          </p:nvPr>
        </p:nvSpPr>
        <p:spPr/>
        <p:txBody>
          <a:bodyPr/>
          <a:lstStyle/>
          <a:p>
            <a:r>
              <a:rPr lang="en-US"/>
              <a:t>Windows Virtual Desktop</a:t>
            </a:r>
          </a:p>
        </p:txBody>
      </p:sp>
      <p:sp>
        <p:nvSpPr>
          <p:cNvPr id="13" name="Rectangle 12">
            <a:extLst>
              <a:ext uri="{FF2B5EF4-FFF2-40B4-BE49-F238E27FC236}">
                <a16:creationId xmlns:a16="http://schemas.microsoft.com/office/drawing/2014/main" id="{347F6A7D-9614-4CD8-9847-8E7D3C0786A4}"/>
              </a:ext>
            </a:extLst>
          </p:cNvPr>
          <p:cNvSpPr/>
          <p:nvPr/>
        </p:nvSpPr>
        <p:spPr bwMode="auto">
          <a:xfrm>
            <a:off x="444688" y="3611547"/>
            <a:ext cx="2770360" cy="2939634"/>
          </a:xfrm>
          <a:prstGeom prst="rect">
            <a:avLst/>
          </a:prstGeom>
          <a:gradFill flip="none" rotWithShape="1">
            <a:gsLst>
              <a:gs pos="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09" tIns="1828541" rIns="179209" bIns="358417" numCol="1" rtlCol="0" anchor="t" anchorCtr="0" compatLnSpc="1">
            <a:prstTxWarp prst="textNoShape">
              <a:avLst/>
            </a:prstTxWarp>
          </a:bodyPr>
          <a:lstStyle/>
          <a:p>
            <a:pPr algn="ctr" defTabSz="913050" fontAlgn="base">
              <a:lnSpc>
                <a:spcPct val="95000"/>
              </a:lnSpc>
              <a:spcBef>
                <a:spcPct val="0"/>
              </a:spcBef>
              <a:defRPr/>
            </a:pPr>
            <a:r>
              <a:rPr lang="en-US" kern="0" spc="-50">
                <a:solidFill>
                  <a:srgbClr val="FFFFFF"/>
                </a:solidFill>
                <a:latin typeface="Segoe UI Semibold" panose="020B0702040204020203" pitchFamily="34" charset="0"/>
                <a:ea typeface="Segoe UI Emoji" panose="020B0502040204020203" pitchFamily="34" charset="0"/>
                <a:cs typeface="Segoe UI Semibold" panose="020B0702040204020203" pitchFamily="34" charset="0"/>
              </a:rPr>
              <a:t>Best User Experience</a:t>
            </a:r>
          </a:p>
        </p:txBody>
      </p:sp>
      <p:sp>
        <p:nvSpPr>
          <p:cNvPr id="14" name="Rectangle 13">
            <a:extLst>
              <a:ext uri="{FF2B5EF4-FFF2-40B4-BE49-F238E27FC236}">
                <a16:creationId xmlns:a16="http://schemas.microsoft.com/office/drawing/2014/main" id="{D8D30583-A9ED-46C5-9BCA-F9EF68AD83C4}"/>
              </a:ext>
            </a:extLst>
          </p:cNvPr>
          <p:cNvSpPr/>
          <p:nvPr/>
        </p:nvSpPr>
        <p:spPr bwMode="auto">
          <a:xfrm>
            <a:off x="3375139" y="3611547"/>
            <a:ext cx="2770360" cy="2939634"/>
          </a:xfrm>
          <a:prstGeom prst="rect">
            <a:avLst/>
          </a:prstGeom>
          <a:gradFill flip="none" rotWithShape="1">
            <a:gsLst>
              <a:gs pos="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09" tIns="1828541" rIns="179209" bIns="358417" numCol="1" rtlCol="0" anchor="t" anchorCtr="0" compatLnSpc="1">
            <a:prstTxWarp prst="textNoShape">
              <a:avLst/>
            </a:prstTxWarp>
          </a:bodyPr>
          <a:lstStyle/>
          <a:p>
            <a:pPr algn="ctr" defTabSz="913050" fontAlgn="base">
              <a:lnSpc>
                <a:spcPct val="95000"/>
              </a:lnSpc>
              <a:spcBef>
                <a:spcPct val="0"/>
              </a:spcBef>
              <a:defRPr/>
            </a:pPr>
            <a:r>
              <a:rPr lang="en-US" kern="0" spc="-50">
                <a:solidFill>
                  <a:srgbClr val="FFFFFF"/>
                </a:solidFill>
                <a:latin typeface="Segoe UI Semibold" panose="020B0702040204020203" pitchFamily="34" charset="0"/>
                <a:ea typeface="Segoe UI Emoji" panose="020B0502040204020203" pitchFamily="34" charset="0"/>
                <a:cs typeface="Segoe UI Semibold" panose="020B0702040204020203" pitchFamily="34" charset="0"/>
              </a:rPr>
              <a:t>Enhanced Security</a:t>
            </a:r>
          </a:p>
        </p:txBody>
      </p:sp>
      <p:sp>
        <p:nvSpPr>
          <p:cNvPr id="16" name="Rectangle 15">
            <a:extLst>
              <a:ext uri="{FF2B5EF4-FFF2-40B4-BE49-F238E27FC236}">
                <a16:creationId xmlns:a16="http://schemas.microsoft.com/office/drawing/2014/main" id="{2495B0AD-D731-4EB4-93C5-B1717F50289C}"/>
              </a:ext>
            </a:extLst>
          </p:cNvPr>
          <p:cNvSpPr/>
          <p:nvPr/>
        </p:nvSpPr>
        <p:spPr bwMode="auto">
          <a:xfrm>
            <a:off x="6290977" y="3611547"/>
            <a:ext cx="2770360" cy="2939634"/>
          </a:xfrm>
          <a:prstGeom prst="rect">
            <a:avLst/>
          </a:prstGeom>
          <a:gradFill flip="none" rotWithShape="1">
            <a:gsLst>
              <a:gs pos="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79209" tIns="1828541" rIns="179209" bIns="358417" numCol="1" rtlCol="0" anchor="t" anchorCtr="0" compatLnSpc="1">
            <a:prstTxWarp prst="textNoShape">
              <a:avLst/>
            </a:prstTxWarp>
          </a:bodyPr>
          <a:lstStyle/>
          <a:p>
            <a:pPr algn="ctr" defTabSz="913050" fontAlgn="base">
              <a:lnSpc>
                <a:spcPct val="95000"/>
              </a:lnSpc>
              <a:spcBef>
                <a:spcPct val="0"/>
              </a:spcBef>
              <a:defRPr/>
            </a:pPr>
            <a:r>
              <a:rPr lang="en-US" kern="0" spc="-50">
                <a:solidFill>
                  <a:srgbClr val="FFFFFF"/>
                </a:solidFill>
                <a:latin typeface="Segoe UI Semibold" panose="020B0702040204020203" pitchFamily="34" charset="0"/>
                <a:ea typeface="Segoe UI Emoji" panose="020B0502040204020203" pitchFamily="34" charset="0"/>
                <a:cs typeface="Segoe UI Semibold" panose="020B0702040204020203" pitchFamily="34" charset="0"/>
              </a:rPr>
              <a:t>Superior Economics</a:t>
            </a:r>
          </a:p>
        </p:txBody>
      </p:sp>
    </p:spTree>
    <p:extLst>
      <p:ext uri="{BB962C8B-B14F-4D97-AF65-F5344CB8AC3E}">
        <p14:creationId xmlns:p14="http://schemas.microsoft.com/office/powerpoint/2010/main" val="381185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id="{D7D39837-E3BC-4031-B70E-F5510683A4CE}"/>
              </a:ext>
            </a:extLst>
          </p:cNvPr>
          <p:cNvCxnSpPr>
            <a:cxnSpLocks/>
            <a:endCxn id="63" idx="0"/>
          </p:cNvCxnSpPr>
          <p:nvPr/>
        </p:nvCxnSpPr>
        <p:spPr>
          <a:xfrm>
            <a:off x="8410944" y="4291247"/>
            <a:ext cx="1"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2012385-1049-42F9-9C03-42C423966195}"/>
              </a:ext>
            </a:extLst>
          </p:cNvPr>
          <p:cNvCxnSpPr>
            <a:cxnSpLocks/>
            <a:endCxn id="64" idx="0"/>
          </p:cNvCxnSpPr>
          <p:nvPr/>
        </p:nvCxnSpPr>
        <p:spPr>
          <a:xfrm>
            <a:off x="10986154" y="4291247"/>
            <a:ext cx="0"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A412E61-DAB0-4BEA-B4C5-655AD45742D3}"/>
              </a:ext>
            </a:extLst>
          </p:cNvPr>
          <p:cNvSpPr>
            <a:spLocks noGrp="1"/>
          </p:cNvSpPr>
          <p:nvPr>
            <p:ph type="title"/>
          </p:nvPr>
        </p:nvSpPr>
        <p:spPr>
          <a:xfrm>
            <a:off x="600856" y="2961972"/>
            <a:ext cx="3436267" cy="1067343"/>
          </a:xfrm>
        </p:spPr>
        <p:txBody>
          <a:bodyPr/>
          <a:lstStyle/>
          <a:p>
            <a:r>
              <a:rPr lang="en-US" sz="3468"/>
              <a:t>Windows Virtual Desktop</a:t>
            </a:r>
            <a:endParaRPr lang="en-US">
              <a:latin typeface="Segoe UI Light" panose="020B0502040204020203" pitchFamily="34" charset="0"/>
              <a:cs typeface="Segoe UI Light" panose="020B0502040204020203" pitchFamily="34" charset="0"/>
            </a:endParaRPr>
          </a:p>
        </p:txBody>
      </p:sp>
      <p:cxnSp>
        <p:nvCxnSpPr>
          <p:cNvPr id="56" name="Straight Connector 55">
            <a:extLst>
              <a:ext uri="{FF2B5EF4-FFF2-40B4-BE49-F238E27FC236}">
                <a16:creationId xmlns:a16="http://schemas.microsoft.com/office/drawing/2014/main" id="{BDD3C4D3-984A-4C60-9953-FB3D575F96FA}"/>
              </a:ext>
            </a:extLst>
          </p:cNvPr>
          <p:cNvCxnSpPr>
            <a:cxnSpLocks/>
            <a:endCxn id="62" idx="0"/>
          </p:cNvCxnSpPr>
          <p:nvPr/>
        </p:nvCxnSpPr>
        <p:spPr>
          <a:xfrm>
            <a:off x="5835732" y="4291247"/>
            <a:ext cx="2"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9" name="Freeform 6">
            <a:extLst>
              <a:ext uri="{FF2B5EF4-FFF2-40B4-BE49-F238E27FC236}">
                <a16:creationId xmlns:a16="http://schemas.microsoft.com/office/drawing/2014/main" id="{4386C83B-7102-4756-A8A0-735A544DEF44}"/>
              </a:ext>
            </a:extLst>
          </p:cNvPr>
          <p:cNvSpPr>
            <a:spLocks/>
          </p:cNvSpPr>
          <p:nvPr/>
        </p:nvSpPr>
        <p:spPr bwMode="auto">
          <a:xfrm flipH="1">
            <a:off x="4799790" y="541834"/>
            <a:ext cx="7189042" cy="3963564"/>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bg1"/>
          </a:solidFill>
          <a:ln w="28575">
            <a:noFill/>
          </a:ln>
          <a:effectLst>
            <a:outerShdw blurRad="190500" dist="38100" dir="2700000" algn="tl" rotWithShape="0">
              <a:schemeClr val="bg1">
                <a:lumMod val="65000"/>
                <a:alpha val="35000"/>
              </a:schemeClr>
            </a:outerShdw>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2" name="Oval 61">
            <a:extLst>
              <a:ext uri="{FF2B5EF4-FFF2-40B4-BE49-F238E27FC236}">
                <a16:creationId xmlns:a16="http://schemas.microsoft.com/office/drawing/2014/main" id="{0178E484-23F2-4228-8A7A-F22B310BF62A}"/>
              </a:ext>
            </a:extLst>
          </p:cNvPr>
          <p:cNvSpPr/>
          <p:nvPr/>
        </p:nvSpPr>
        <p:spPr bwMode="auto">
          <a:xfrm>
            <a:off x="516510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3" name="Oval 62">
            <a:extLst>
              <a:ext uri="{FF2B5EF4-FFF2-40B4-BE49-F238E27FC236}">
                <a16:creationId xmlns:a16="http://schemas.microsoft.com/office/drawing/2014/main" id="{A3A0F9F6-0516-4425-9443-65D13C09BBC5}"/>
              </a:ext>
            </a:extLst>
          </p:cNvPr>
          <p:cNvSpPr/>
          <p:nvPr/>
        </p:nvSpPr>
        <p:spPr bwMode="auto">
          <a:xfrm>
            <a:off x="774031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4" name="Oval 63">
            <a:extLst>
              <a:ext uri="{FF2B5EF4-FFF2-40B4-BE49-F238E27FC236}">
                <a16:creationId xmlns:a16="http://schemas.microsoft.com/office/drawing/2014/main" id="{6337C1E6-A705-4FC3-80BD-EA942505FDEC}"/>
              </a:ext>
            </a:extLst>
          </p:cNvPr>
          <p:cNvSpPr/>
          <p:nvPr/>
        </p:nvSpPr>
        <p:spPr bwMode="auto">
          <a:xfrm>
            <a:off x="1031552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pic>
        <p:nvPicPr>
          <p:cNvPr id="20" name="Picture 19">
            <a:extLst>
              <a:ext uri="{FF2B5EF4-FFF2-40B4-BE49-F238E27FC236}">
                <a16:creationId xmlns:a16="http://schemas.microsoft.com/office/drawing/2014/main" id="{28426D6C-85A1-479E-B33B-8FE32417B403}"/>
              </a:ext>
            </a:extLst>
          </p:cNvPr>
          <p:cNvPicPr>
            <a:picLocks noChangeAspect="1"/>
          </p:cNvPicPr>
          <p:nvPr/>
        </p:nvPicPr>
        <p:blipFill>
          <a:blip r:embed="rId3"/>
          <a:stretch>
            <a:fillRect/>
          </a:stretch>
        </p:blipFill>
        <p:spPr>
          <a:xfrm>
            <a:off x="6052441" y="3143006"/>
            <a:ext cx="4683741" cy="1549184"/>
          </a:xfrm>
          <a:prstGeom prst="rect">
            <a:avLst/>
          </a:prstGeom>
        </p:spPr>
      </p:pic>
      <p:sp>
        <p:nvSpPr>
          <p:cNvPr id="74" name="Tablet_E70A" title="Icon of a tablet">
            <a:extLst>
              <a:ext uri="{FF2B5EF4-FFF2-40B4-BE49-F238E27FC236}">
                <a16:creationId xmlns:a16="http://schemas.microsoft.com/office/drawing/2014/main" id="{367D4156-34B5-4576-8DDC-926BE6D2758D}"/>
              </a:ext>
            </a:extLst>
          </p:cNvPr>
          <p:cNvSpPr>
            <a:spLocks noChangeAspect="1" noEditPoints="1"/>
          </p:cNvSpPr>
          <p:nvPr/>
        </p:nvSpPr>
        <p:spPr bwMode="auto">
          <a:xfrm>
            <a:off x="8052593" y="5532363"/>
            <a:ext cx="716703" cy="526125"/>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6" name="CellPhone_E8EA" title="Icon of a cellphone">
            <a:extLst>
              <a:ext uri="{FF2B5EF4-FFF2-40B4-BE49-F238E27FC236}">
                <a16:creationId xmlns:a16="http://schemas.microsoft.com/office/drawing/2014/main" id="{0F94FE6C-0908-4C48-8CC0-44E6F1CF962B}"/>
              </a:ext>
            </a:extLst>
          </p:cNvPr>
          <p:cNvSpPr>
            <a:spLocks noChangeAspect="1" noEditPoints="1"/>
          </p:cNvSpPr>
          <p:nvPr/>
        </p:nvSpPr>
        <p:spPr bwMode="auto">
          <a:xfrm>
            <a:off x="5644582" y="5476890"/>
            <a:ext cx="382304" cy="63706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7" name="Laptop_E770" title="Icon of a laptop">
            <a:extLst>
              <a:ext uri="{FF2B5EF4-FFF2-40B4-BE49-F238E27FC236}">
                <a16:creationId xmlns:a16="http://schemas.microsoft.com/office/drawing/2014/main" id="{B26D4F93-AEF4-4836-BA68-3EFBAD2D1194}"/>
              </a:ext>
            </a:extLst>
          </p:cNvPr>
          <p:cNvSpPr>
            <a:spLocks noChangeAspect="1" noEditPoints="1"/>
          </p:cNvSpPr>
          <p:nvPr/>
        </p:nvSpPr>
        <p:spPr bwMode="auto">
          <a:xfrm>
            <a:off x="10587986" y="5529738"/>
            <a:ext cx="796336" cy="53137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Tree>
    <p:extLst>
      <p:ext uri="{BB962C8B-B14F-4D97-AF65-F5344CB8AC3E}">
        <p14:creationId xmlns:p14="http://schemas.microsoft.com/office/powerpoint/2010/main" val="224410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913C0DD-348C-48C6-AF35-7CD7F5E5AB6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81708" y="1491"/>
            <a:ext cx="4852123" cy="6991549"/>
          </a:xfrm>
          <a:prstGeom prst="rect">
            <a:avLst/>
          </a:prstGeom>
        </p:spPr>
      </p:pic>
      <p:sp>
        <p:nvSpPr>
          <p:cNvPr id="8" name="Title 7">
            <a:extLst>
              <a:ext uri="{FF2B5EF4-FFF2-40B4-BE49-F238E27FC236}">
                <a16:creationId xmlns:a16="http://schemas.microsoft.com/office/drawing/2014/main" id="{82D86998-4297-423C-81E7-A7643B852878}"/>
              </a:ext>
            </a:extLst>
          </p:cNvPr>
          <p:cNvSpPr>
            <a:spLocks noGrp="1"/>
          </p:cNvSpPr>
          <p:nvPr>
            <p:ph type="title"/>
          </p:nvPr>
        </p:nvSpPr>
        <p:spPr>
          <a:xfrm>
            <a:off x="439632" y="447114"/>
            <a:ext cx="6135288" cy="756862"/>
          </a:xfrm>
        </p:spPr>
        <p:txBody>
          <a:bodyPr/>
          <a:lstStyle/>
          <a:p>
            <a:r>
              <a:rPr lang="en-US" altLang="zh-CN"/>
              <a:t>Best Virtualized End-user Experience</a:t>
            </a:r>
            <a:endParaRPr lang="en-US" sz="1632" spc="0">
              <a:latin typeface="+mn-lt"/>
            </a:endParaRPr>
          </a:p>
        </p:txBody>
      </p:sp>
      <p:sp>
        <p:nvSpPr>
          <p:cNvPr id="10" name="Text Placeholder 2">
            <a:extLst>
              <a:ext uri="{FF2B5EF4-FFF2-40B4-BE49-F238E27FC236}">
                <a16:creationId xmlns:a16="http://schemas.microsoft.com/office/drawing/2014/main" id="{39ABAACD-D0B8-4778-9A48-376D845E0450}"/>
              </a:ext>
            </a:extLst>
          </p:cNvPr>
          <p:cNvSpPr txBox="1">
            <a:spLocks/>
          </p:cNvSpPr>
          <p:nvPr/>
        </p:nvSpPr>
        <p:spPr>
          <a:xfrm>
            <a:off x="439632" y="1390575"/>
            <a:ext cx="6135288" cy="3250121"/>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40" kern="1200" spc="0" baseline="0">
                <a:solidFill>
                  <a:srgbClr val="000000"/>
                </a:solidFill>
                <a:latin typeface="+mn-lt"/>
                <a:ea typeface="+mn-ea"/>
                <a:cs typeface="+mn-cs"/>
              </a:defRPr>
            </a:lvl1pPr>
            <a:lvl2pPr marL="233149"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66298"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5162"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72691"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95000"/>
              </a:lnSpc>
              <a:defRPr/>
            </a:pPr>
            <a:r>
              <a:rPr lang="en-US" sz="1800">
                <a:latin typeface="Segoe UI"/>
              </a:rPr>
              <a:t>Provide your users with the only multi-session Windows 10 experience virtualized in the cloud that’s highly scalable, always up to date, and available on any device. </a:t>
            </a:r>
          </a:p>
          <a:p>
            <a:pPr defTabSz="932384">
              <a:lnSpc>
                <a:spcPct val="95000"/>
              </a:lnSpc>
              <a:defRPr/>
            </a:pPr>
            <a:endParaRPr lang="en-US" sz="1800">
              <a:latin typeface="Segoe UI"/>
            </a:endParaRPr>
          </a:p>
          <a:p>
            <a:pPr defTabSz="931935" fontAlgn="base">
              <a:spcAft>
                <a:spcPts val="2400"/>
              </a:spcAft>
              <a:buSzTx/>
              <a:defRPr/>
            </a:pPr>
            <a:r>
              <a:rPr lang="en-US" sz="1800">
                <a:latin typeface="Segoe UI Semibold"/>
                <a:ea typeface="Segoe UI" panose="020B0502040204020203" pitchFamily="34" charset="0"/>
                <a:cs typeface="Segoe UI" panose="020B0502040204020203" pitchFamily="34" charset="0"/>
              </a:rPr>
              <a:t>Multi-session and single-session Windows 10</a:t>
            </a:r>
          </a:p>
          <a:p>
            <a:pPr defTabSz="931935" fontAlgn="base">
              <a:spcAft>
                <a:spcPts val="2400"/>
              </a:spcAft>
              <a:buSzTx/>
              <a:defRPr/>
            </a:pPr>
            <a:r>
              <a:rPr lang="en-US" sz="1800">
                <a:latin typeface="Segoe UI Semibold"/>
                <a:ea typeface="Segoe UI" panose="020B0502040204020203" pitchFamily="34" charset="0"/>
                <a:cs typeface="Segoe UI" panose="020B0502040204020203" pitchFamily="34" charset="0"/>
              </a:rPr>
              <a:t>Store and legacy app remoting</a:t>
            </a:r>
          </a:p>
          <a:p>
            <a:pPr defTabSz="931935" fontAlgn="base">
              <a:spcAft>
                <a:spcPts val="2400"/>
              </a:spcAft>
              <a:buSzTx/>
              <a:defRPr/>
            </a:pPr>
            <a:r>
              <a:rPr lang="en-US" sz="1800">
                <a:latin typeface="Segoe UI Semibold"/>
                <a:ea typeface="Segoe UI" panose="020B0502040204020203" pitchFamily="34" charset="0"/>
                <a:cs typeface="Segoe UI" panose="020B0502040204020203" pitchFamily="34" charset="0"/>
              </a:rPr>
              <a:t>Free Windows 7 Extended Security Updates</a:t>
            </a:r>
            <a:endParaRPr lang="en-US" sz="1800">
              <a:latin typeface="Segoe UI"/>
            </a:endParaRPr>
          </a:p>
          <a:p>
            <a:pPr defTabSz="932384">
              <a:lnSpc>
                <a:spcPct val="95000"/>
              </a:lnSpc>
              <a:defRPr/>
            </a:pPr>
            <a:endParaRPr lang="en-US" sz="1800">
              <a:latin typeface="Segoe UI"/>
            </a:endParaRPr>
          </a:p>
          <a:p>
            <a:pPr defTabSz="932384">
              <a:lnSpc>
                <a:spcPct val="95000"/>
              </a:lnSpc>
              <a:defRPr/>
            </a:pPr>
            <a:endParaRPr lang="en-US" sz="1800">
              <a:latin typeface="Segoe UI"/>
            </a:endParaRPr>
          </a:p>
        </p:txBody>
      </p:sp>
    </p:spTree>
    <p:extLst>
      <p:ext uri="{BB962C8B-B14F-4D97-AF65-F5344CB8AC3E}">
        <p14:creationId xmlns:p14="http://schemas.microsoft.com/office/powerpoint/2010/main" val="2438052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erson using a computer&#10;&#10;Description generated with very high confidence">
            <a:extLst>
              <a:ext uri="{FF2B5EF4-FFF2-40B4-BE49-F238E27FC236}">
                <a16:creationId xmlns:a16="http://schemas.microsoft.com/office/drawing/2014/main" id="{576CB70B-60F2-4AFC-967D-0DB60CC03B9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81708" y="1488"/>
            <a:ext cx="4852123" cy="6991550"/>
          </a:xfrm>
          <a:prstGeom prst="rect">
            <a:avLst/>
          </a:prstGeom>
        </p:spPr>
      </p:pic>
      <p:sp>
        <p:nvSpPr>
          <p:cNvPr id="4" name="Title 3">
            <a:extLst>
              <a:ext uri="{FF2B5EF4-FFF2-40B4-BE49-F238E27FC236}">
                <a16:creationId xmlns:a16="http://schemas.microsoft.com/office/drawing/2014/main" id="{62773080-7CA6-416E-9C94-D8A4074029FF}"/>
              </a:ext>
            </a:extLst>
          </p:cNvPr>
          <p:cNvSpPr>
            <a:spLocks noGrp="1"/>
          </p:cNvSpPr>
          <p:nvPr>
            <p:ph type="title"/>
          </p:nvPr>
        </p:nvSpPr>
        <p:spPr>
          <a:xfrm>
            <a:off x="435796" y="449264"/>
            <a:ext cx="6676187" cy="754061"/>
          </a:xfrm>
        </p:spPr>
        <p:txBody>
          <a:bodyPr/>
          <a:lstStyle/>
          <a:p>
            <a:r>
              <a:rPr lang="en-US"/>
              <a:t>Enhanced Security with Simplified </a:t>
            </a:r>
            <a:r>
              <a:rPr lang="en-US" altLang="zh-CN"/>
              <a:t>Configuration</a:t>
            </a:r>
            <a:endParaRPr lang="en-US"/>
          </a:p>
        </p:txBody>
      </p:sp>
      <p:sp>
        <p:nvSpPr>
          <p:cNvPr id="11" name="Text Placeholder 2">
            <a:extLst>
              <a:ext uri="{FF2B5EF4-FFF2-40B4-BE49-F238E27FC236}">
                <a16:creationId xmlns:a16="http://schemas.microsoft.com/office/drawing/2014/main" id="{6894F661-B145-41C9-9E5B-D9DACAD21532}"/>
              </a:ext>
            </a:extLst>
          </p:cNvPr>
          <p:cNvSpPr txBox="1">
            <a:spLocks/>
          </p:cNvSpPr>
          <p:nvPr/>
        </p:nvSpPr>
        <p:spPr>
          <a:xfrm>
            <a:off x="439633" y="1842792"/>
            <a:ext cx="5892889" cy="4070345"/>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40" kern="1200" spc="0" baseline="0">
                <a:solidFill>
                  <a:srgbClr val="000000"/>
                </a:solidFill>
                <a:latin typeface="+mn-lt"/>
                <a:ea typeface="+mn-ea"/>
                <a:cs typeface="+mn-cs"/>
              </a:defRPr>
            </a:lvl1pPr>
            <a:lvl2pPr marL="233149"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66298"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5162"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72691"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95000"/>
              </a:lnSpc>
              <a:defRPr/>
            </a:pPr>
            <a:r>
              <a:rPr lang="en-US" sz="1800">
                <a:solidFill>
                  <a:schemeClr val="tx1"/>
                </a:solidFill>
                <a:latin typeface="Segoe UI"/>
              </a:rPr>
              <a:t>Windows Virtual Desktop provides a simple and familiar platform for Security Management.  Windows Virtual Desktop provides greater control over endpoint devices and engrained role-based access to limit sensitive information or file sharing.</a:t>
            </a:r>
          </a:p>
          <a:p>
            <a:pPr defTabSz="932384">
              <a:lnSpc>
                <a:spcPct val="95000"/>
              </a:lnSpc>
              <a:defRPr/>
            </a:pPr>
            <a:endParaRPr lang="en-US" sz="1800">
              <a:solidFill>
                <a:srgbClr val="C00000"/>
              </a:solidFill>
              <a:latin typeface="Segoe UI"/>
            </a:endParaRPr>
          </a:p>
          <a:p>
            <a:pPr defTabSz="931935" fontAlgn="base">
              <a:spcAft>
                <a:spcPts val="2400"/>
              </a:spcAft>
              <a:buSzTx/>
              <a:defRPr/>
            </a:pPr>
            <a:r>
              <a:rPr lang="en-US" sz="1800">
                <a:latin typeface="Segoe UI Semibold"/>
                <a:cs typeface="Segoe UI" panose="020B0502040204020203" pitchFamily="34" charset="0"/>
              </a:rPr>
              <a:t>Azure AD Security Services</a:t>
            </a:r>
          </a:p>
          <a:p>
            <a:pPr defTabSz="931935" fontAlgn="base">
              <a:spcAft>
                <a:spcPts val="2400"/>
              </a:spcAft>
              <a:buSzTx/>
              <a:defRPr/>
            </a:pPr>
            <a:r>
              <a:rPr lang="en-US" sz="1800">
                <a:latin typeface="Segoe UI Semibold"/>
                <a:cs typeface="Segoe UI" panose="020B0502040204020203" pitchFamily="34" charset="0"/>
              </a:rPr>
              <a:t>Reduced Attack Surface</a:t>
            </a:r>
          </a:p>
          <a:p>
            <a:pPr defTabSz="931935" fontAlgn="base">
              <a:spcAft>
                <a:spcPts val="2400"/>
              </a:spcAft>
              <a:buSzTx/>
              <a:defRPr/>
            </a:pPr>
            <a:r>
              <a:rPr lang="en-US" sz="1800">
                <a:latin typeface="Segoe UI Semibold"/>
                <a:cs typeface="Segoe UI" panose="020B0502040204020203" pitchFamily="34" charset="0"/>
              </a:rPr>
              <a:t>Granular Access Control</a:t>
            </a:r>
          </a:p>
          <a:p>
            <a:pPr defTabSz="931935" fontAlgn="base">
              <a:spcAft>
                <a:spcPts val="2400"/>
              </a:spcAft>
              <a:buSzTx/>
              <a:defRPr/>
            </a:pPr>
            <a:r>
              <a:rPr lang="en-US" sz="1800">
                <a:latin typeface="Segoe UI Semibold"/>
                <a:cs typeface="Segoe UI" panose="020B0502040204020203" pitchFamily="34" charset="0"/>
              </a:rPr>
              <a:t>Isolated User Sessions</a:t>
            </a:r>
          </a:p>
          <a:p>
            <a:pPr defTabSz="932384">
              <a:lnSpc>
                <a:spcPct val="95000"/>
              </a:lnSpc>
              <a:defRPr/>
            </a:pPr>
            <a:endParaRPr lang="en-US" sz="1800">
              <a:solidFill>
                <a:srgbClr val="C00000"/>
              </a:solidFill>
              <a:latin typeface="Segoe UI"/>
            </a:endParaRPr>
          </a:p>
        </p:txBody>
      </p:sp>
    </p:spTree>
    <p:extLst>
      <p:ext uri="{BB962C8B-B14F-4D97-AF65-F5344CB8AC3E}">
        <p14:creationId xmlns:p14="http://schemas.microsoft.com/office/powerpoint/2010/main" val="425275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erson standing in a room&#10;&#10;Description generated with very high confidence">
            <a:extLst>
              <a:ext uri="{FF2B5EF4-FFF2-40B4-BE49-F238E27FC236}">
                <a16:creationId xmlns:a16="http://schemas.microsoft.com/office/drawing/2014/main" id="{6BFDBA5D-72F7-4547-AEDC-558796B5DBF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581707" y="496"/>
            <a:ext cx="4853005" cy="6993036"/>
          </a:xfrm>
          <a:prstGeom prst="rect">
            <a:avLst/>
          </a:prstGeom>
        </p:spPr>
      </p:pic>
      <p:sp>
        <p:nvSpPr>
          <p:cNvPr id="4" name="Title 3">
            <a:extLst>
              <a:ext uri="{FF2B5EF4-FFF2-40B4-BE49-F238E27FC236}">
                <a16:creationId xmlns:a16="http://schemas.microsoft.com/office/drawing/2014/main" id="{62773080-7CA6-416E-9C94-D8A4074029FF}"/>
              </a:ext>
            </a:extLst>
          </p:cNvPr>
          <p:cNvSpPr>
            <a:spLocks noGrp="1"/>
          </p:cNvSpPr>
          <p:nvPr>
            <p:ph type="title"/>
          </p:nvPr>
        </p:nvSpPr>
        <p:spPr>
          <a:xfrm>
            <a:off x="439633" y="447114"/>
            <a:ext cx="5356773" cy="756862"/>
          </a:xfrm>
        </p:spPr>
        <p:txBody>
          <a:bodyPr/>
          <a:lstStyle/>
          <a:p>
            <a:r>
              <a:rPr lang="en-US"/>
              <a:t>Superior Economics</a:t>
            </a:r>
            <a:endParaRPr lang="en-US" sz="1836" spc="0">
              <a:latin typeface="+mn-lt"/>
            </a:endParaRPr>
          </a:p>
        </p:txBody>
      </p:sp>
      <p:sp>
        <p:nvSpPr>
          <p:cNvPr id="10" name="Text Placeholder 3">
            <a:extLst>
              <a:ext uri="{FF2B5EF4-FFF2-40B4-BE49-F238E27FC236}">
                <a16:creationId xmlns:a16="http://schemas.microsoft.com/office/drawing/2014/main" id="{9E750A9D-0CAB-4F41-871F-17A065AE20C7}"/>
              </a:ext>
            </a:extLst>
          </p:cNvPr>
          <p:cNvSpPr>
            <a:spLocks noGrp="1"/>
          </p:cNvSpPr>
          <p:nvPr>
            <p:ph type="body" sz="quarter" idx="10"/>
          </p:nvPr>
        </p:nvSpPr>
        <p:spPr>
          <a:xfrm>
            <a:off x="381678" y="3008103"/>
            <a:ext cx="6904277" cy="1475347"/>
          </a:xfrm>
        </p:spPr>
        <p:txBody>
          <a:bodyPr/>
          <a:lstStyle/>
          <a:p>
            <a:pPr defTabSz="931935" fontAlgn="base">
              <a:lnSpc>
                <a:spcPct val="100000"/>
              </a:lnSpc>
              <a:spcAft>
                <a:spcPts val="2400"/>
              </a:spcAft>
              <a:buSzTx/>
              <a:defRPr/>
            </a:pPr>
            <a:r>
              <a:rPr lang="en-US" sz="1800">
                <a:latin typeface="+mj-lt"/>
                <a:cs typeface="Segoe UI" panose="020B0502040204020203" pitchFamily="34" charset="0"/>
              </a:rPr>
              <a:t>Infrastructure</a:t>
            </a:r>
          </a:p>
          <a:p>
            <a:pPr defTabSz="931935" fontAlgn="base">
              <a:lnSpc>
                <a:spcPct val="100000"/>
              </a:lnSpc>
              <a:spcAft>
                <a:spcPts val="2400"/>
              </a:spcAft>
              <a:buSzTx/>
              <a:defRPr/>
            </a:pPr>
            <a:r>
              <a:rPr lang="en-US" sz="1800">
                <a:latin typeface="+mj-lt"/>
                <a:cs typeface="Segoe UI" panose="020B0502040204020203" pitchFamily="34" charset="0"/>
              </a:rPr>
              <a:t>Licensing</a:t>
            </a:r>
          </a:p>
          <a:p>
            <a:pPr defTabSz="931935" fontAlgn="base">
              <a:lnSpc>
                <a:spcPct val="100000"/>
              </a:lnSpc>
              <a:spcAft>
                <a:spcPts val="2400"/>
              </a:spcAft>
              <a:buSzTx/>
              <a:defRPr/>
            </a:pPr>
            <a:r>
              <a:rPr lang="en-US" sz="1800">
                <a:latin typeface="+mj-lt"/>
                <a:cs typeface="Segoe UI" panose="020B0502040204020203" pitchFamily="34" charset="0"/>
              </a:rPr>
              <a:t>Labor – PaaS &gt; IaaS</a:t>
            </a:r>
          </a:p>
        </p:txBody>
      </p:sp>
      <p:sp>
        <p:nvSpPr>
          <p:cNvPr id="11" name="Text Placeholder 2">
            <a:extLst>
              <a:ext uri="{FF2B5EF4-FFF2-40B4-BE49-F238E27FC236}">
                <a16:creationId xmlns:a16="http://schemas.microsoft.com/office/drawing/2014/main" id="{B65AF93D-22E8-459D-8989-A06CCD7D7DB2}"/>
              </a:ext>
            </a:extLst>
          </p:cNvPr>
          <p:cNvSpPr txBox="1">
            <a:spLocks/>
          </p:cNvSpPr>
          <p:nvPr/>
        </p:nvSpPr>
        <p:spPr>
          <a:xfrm>
            <a:off x="439633" y="1458479"/>
            <a:ext cx="5892889" cy="1315745"/>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40" kern="1200" spc="0" baseline="0">
                <a:solidFill>
                  <a:srgbClr val="000000"/>
                </a:solidFill>
                <a:latin typeface="+mn-lt"/>
                <a:ea typeface="+mn-ea"/>
                <a:cs typeface="+mn-cs"/>
              </a:defRPr>
            </a:lvl1pPr>
            <a:lvl2pPr marL="233149"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66298"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5162"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72691"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95000"/>
              </a:lnSpc>
              <a:defRPr/>
            </a:pPr>
            <a:r>
              <a:rPr lang="en-US" sz="1800">
                <a:solidFill>
                  <a:schemeClr val="tx1"/>
                </a:solidFill>
                <a:latin typeface="Segoe UI"/>
              </a:rPr>
              <a:t>Windows Virtual Desktop provides superior economics through cost savings in infrastructure, licensing, and labor.  Utilizing WVD’s multi-session feature, license elimination, and simplified setup and management can provide significant savings for your customers.</a:t>
            </a:r>
          </a:p>
        </p:txBody>
      </p:sp>
    </p:spTree>
    <p:extLst>
      <p:ext uri="{BB962C8B-B14F-4D97-AF65-F5344CB8AC3E}">
        <p14:creationId xmlns:p14="http://schemas.microsoft.com/office/powerpoint/2010/main" val="46490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id="{D7D39837-E3BC-4031-B70E-F5510683A4CE}"/>
              </a:ext>
            </a:extLst>
          </p:cNvPr>
          <p:cNvCxnSpPr>
            <a:cxnSpLocks/>
            <a:endCxn id="63" idx="0"/>
          </p:cNvCxnSpPr>
          <p:nvPr/>
        </p:nvCxnSpPr>
        <p:spPr>
          <a:xfrm>
            <a:off x="8410944" y="4291247"/>
            <a:ext cx="1"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2012385-1049-42F9-9C03-42C423966195}"/>
              </a:ext>
            </a:extLst>
          </p:cNvPr>
          <p:cNvCxnSpPr>
            <a:cxnSpLocks/>
            <a:endCxn id="64" idx="0"/>
          </p:cNvCxnSpPr>
          <p:nvPr/>
        </p:nvCxnSpPr>
        <p:spPr>
          <a:xfrm>
            <a:off x="10986154" y="4291247"/>
            <a:ext cx="0"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EA412E61-DAB0-4BEA-B4C5-655AD45742D3}"/>
              </a:ext>
            </a:extLst>
          </p:cNvPr>
          <p:cNvSpPr>
            <a:spLocks noGrp="1"/>
          </p:cNvSpPr>
          <p:nvPr>
            <p:ph type="title"/>
          </p:nvPr>
        </p:nvSpPr>
        <p:spPr>
          <a:xfrm>
            <a:off x="600856" y="3228807"/>
            <a:ext cx="3436267" cy="533672"/>
          </a:xfrm>
        </p:spPr>
        <p:txBody>
          <a:bodyPr/>
          <a:lstStyle/>
          <a:p>
            <a:r>
              <a:rPr lang="en-US" sz="3468"/>
              <a:t>WVD Pricing</a:t>
            </a:r>
            <a:endParaRPr lang="en-US">
              <a:latin typeface="Segoe UI Light" panose="020B0502040204020203" pitchFamily="34" charset="0"/>
              <a:cs typeface="Segoe UI Light" panose="020B0502040204020203" pitchFamily="34" charset="0"/>
            </a:endParaRPr>
          </a:p>
        </p:txBody>
      </p:sp>
      <p:cxnSp>
        <p:nvCxnSpPr>
          <p:cNvPr id="56" name="Straight Connector 55">
            <a:extLst>
              <a:ext uri="{FF2B5EF4-FFF2-40B4-BE49-F238E27FC236}">
                <a16:creationId xmlns:a16="http://schemas.microsoft.com/office/drawing/2014/main" id="{BDD3C4D3-984A-4C60-9953-FB3D575F96FA}"/>
              </a:ext>
            </a:extLst>
          </p:cNvPr>
          <p:cNvCxnSpPr>
            <a:cxnSpLocks/>
            <a:endCxn id="62" idx="0"/>
          </p:cNvCxnSpPr>
          <p:nvPr/>
        </p:nvCxnSpPr>
        <p:spPr>
          <a:xfrm>
            <a:off x="5835732" y="4291247"/>
            <a:ext cx="2" cy="83355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9" name="Freeform 6">
            <a:extLst>
              <a:ext uri="{FF2B5EF4-FFF2-40B4-BE49-F238E27FC236}">
                <a16:creationId xmlns:a16="http://schemas.microsoft.com/office/drawing/2014/main" id="{4386C83B-7102-4756-A8A0-735A544DEF44}"/>
              </a:ext>
            </a:extLst>
          </p:cNvPr>
          <p:cNvSpPr>
            <a:spLocks/>
          </p:cNvSpPr>
          <p:nvPr/>
        </p:nvSpPr>
        <p:spPr bwMode="auto">
          <a:xfrm flipH="1">
            <a:off x="4799790" y="541834"/>
            <a:ext cx="7189042" cy="3963564"/>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bg1"/>
          </a:solidFill>
          <a:ln w="28575">
            <a:noFill/>
          </a:ln>
          <a:effectLst>
            <a:outerShdw blurRad="190500" dist="38100" dir="2700000" algn="tl" rotWithShape="0">
              <a:schemeClr val="bg1">
                <a:lumMod val="65000"/>
                <a:alpha val="35000"/>
              </a:schemeClr>
            </a:outerShdw>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2" name="Oval 61">
            <a:extLst>
              <a:ext uri="{FF2B5EF4-FFF2-40B4-BE49-F238E27FC236}">
                <a16:creationId xmlns:a16="http://schemas.microsoft.com/office/drawing/2014/main" id="{0178E484-23F2-4228-8A7A-F22B310BF62A}"/>
              </a:ext>
            </a:extLst>
          </p:cNvPr>
          <p:cNvSpPr/>
          <p:nvPr/>
        </p:nvSpPr>
        <p:spPr bwMode="auto">
          <a:xfrm>
            <a:off x="516510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3" name="Oval 62">
            <a:extLst>
              <a:ext uri="{FF2B5EF4-FFF2-40B4-BE49-F238E27FC236}">
                <a16:creationId xmlns:a16="http://schemas.microsoft.com/office/drawing/2014/main" id="{A3A0F9F6-0516-4425-9443-65D13C09BBC5}"/>
              </a:ext>
            </a:extLst>
          </p:cNvPr>
          <p:cNvSpPr/>
          <p:nvPr/>
        </p:nvSpPr>
        <p:spPr bwMode="auto">
          <a:xfrm>
            <a:off x="774031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sp>
        <p:nvSpPr>
          <p:cNvPr id="64" name="Oval 63">
            <a:extLst>
              <a:ext uri="{FF2B5EF4-FFF2-40B4-BE49-F238E27FC236}">
                <a16:creationId xmlns:a16="http://schemas.microsoft.com/office/drawing/2014/main" id="{6337C1E6-A705-4FC3-80BD-EA942505FDEC}"/>
              </a:ext>
            </a:extLst>
          </p:cNvPr>
          <p:cNvSpPr/>
          <p:nvPr/>
        </p:nvSpPr>
        <p:spPr bwMode="auto">
          <a:xfrm>
            <a:off x="10315529" y="5124799"/>
            <a:ext cx="1341250" cy="1341250"/>
          </a:xfrm>
          <a:prstGeom prst="ellipse">
            <a:avLst/>
          </a:prstGeom>
          <a:noFill/>
          <a:ln w="12700">
            <a:solidFill>
              <a:schemeClr val="bg1">
                <a:lumMod val="75000"/>
              </a:schemeClr>
            </a:solidFill>
          </a:ln>
          <a:effectLst/>
        </p:spPr>
        <p:txBody>
          <a:bodyPr vert="horz" wrap="square" lIns="89583" tIns="44791" rIns="89583" bIns="44791" numCol="1" anchor="t" anchorCtr="0" compatLnSpc="1">
            <a:prstTxWarp prst="textNoShape">
              <a:avLst/>
            </a:prstTxWarp>
          </a:bodyPr>
          <a:lstStyle/>
          <a:p>
            <a:pPr defTabSz="913658">
              <a:defRPr/>
            </a:pPr>
            <a:endParaRPr lang="en-US">
              <a:solidFill>
                <a:srgbClr val="FFFFFF"/>
              </a:solidFill>
              <a:latin typeface="Segoe UI Semilight"/>
            </a:endParaRPr>
          </a:p>
        </p:txBody>
      </p:sp>
      <p:pic>
        <p:nvPicPr>
          <p:cNvPr id="20" name="Picture 19">
            <a:extLst>
              <a:ext uri="{FF2B5EF4-FFF2-40B4-BE49-F238E27FC236}">
                <a16:creationId xmlns:a16="http://schemas.microsoft.com/office/drawing/2014/main" id="{28426D6C-85A1-479E-B33B-8FE32417B403}"/>
              </a:ext>
            </a:extLst>
          </p:cNvPr>
          <p:cNvPicPr>
            <a:picLocks noChangeAspect="1"/>
          </p:cNvPicPr>
          <p:nvPr/>
        </p:nvPicPr>
        <p:blipFill>
          <a:blip r:embed="rId3"/>
          <a:stretch>
            <a:fillRect/>
          </a:stretch>
        </p:blipFill>
        <p:spPr>
          <a:xfrm>
            <a:off x="6052441" y="3143006"/>
            <a:ext cx="4683741" cy="1549184"/>
          </a:xfrm>
          <a:prstGeom prst="rect">
            <a:avLst/>
          </a:prstGeom>
        </p:spPr>
      </p:pic>
      <p:sp>
        <p:nvSpPr>
          <p:cNvPr id="74" name="Tablet_E70A" title="Icon of a tablet">
            <a:extLst>
              <a:ext uri="{FF2B5EF4-FFF2-40B4-BE49-F238E27FC236}">
                <a16:creationId xmlns:a16="http://schemas.microsoft.com/office/drawing/2014/main" id="{367D4156-34B5-4576-8DDC-926BE6D2758D}"/>
              </a:ext>
            </a:extLst>
          </p:cNvPr>
          <p:cNvSpPr>
            <a:spLocks noChangeAspect="1" noEditPoints="1"/>
          </p:cNvSpPr>
          <p:nvPr/>
        </p:nvSpPr>
        <p:spPr bwMode="auto">
          <a:xfrm>
            <a:off x="8052593" y="5532363"/>
            <a:ext cx="716703" cy="526125"/>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6" name="CellPhone_E8EA" title="Icon of a cellphone">
            <a:extLst>
              <a:ext uri="{FF2B5EF4-FFF2-40B4-BE49-F238E27FC236}">
                <a16:creationId xmlns:a16="http://schemas.microsoft.com/office/drawing/2014/main" id="{0F94FE6C-0908-4C48-8CC0-44E6F1CF962B}"/>
              </a:ext>
            </a:extLst>
          </p:cNvPr>
          <p:cNvSpPr>
            <a:spLocks noChangeAspect="1" noEditPoints="1"/>
          </p:cNvSpPr>
          <p:nvPr/>
        </p:nvSpPr>
        <p:spPr bwMode="auto">
          <a:xfrm>
            <a:off x="5644582" y="5476890"/>
            <a:ext cx="382304" cy="63706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
        <p:nvSpPr>
          <p:cNvPr id="77" name="Laptop_E770" title="Icon of a laptop">
            <a:extLst>
              <a:ext uri="{FF2B5EF4-FFF2-40B4-BE49-F238E27FC236}">
                <a16:creationId xmlns:a16="http://schemas.microsoft.com/office/drawing/2014/main" id="{B26D4F93-AEF4-4836-BA68-3EFBAD2D1194}"/>
              </a:ext>
            </a:extLst>
          </p:cNvPr>
          <p:cNvSpPr>
            <a:spLocks noChangeAspect="1" noEditPoints="1"/>
          </p:cNvSpPr>
          <p:nvPr/>
        </p:nvSpPr>
        <p:spPr bwMode="auto">
          <a:xfrm>
            <a:off x="10587986" y="5529738"/>
            <a:ext cx="796336" cy="53137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90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defPPr>
              <a:defRPr lang="en-GB"/>
            </a:defPPr>
            <a:lvl1pPr algn="ctr" rtl="0" fontAlgn="base">
              <a:defRPr sz="1700" kern="1200">
                <a:solidFill>
                  <a:schemeClr val="tx1"/>
                </a:solidFill>
                <a:latin typeface="+mn-lt"/>
                <a:ea typeface="+mn-ea"/>
                <a:cs typeface="+mn-cs"/>
              </a:defRPr>
            </a:lvl1pPr>
            <a:lvl2pPr marL="539725" algn="ctr" rtl="0" fontAlgn="base">
              <a:defRPr sz="1700" kern="1200">
                <a:solidFill>
                  <a:schemeClr val="tx1"/>
                </a:solidFill>
                <a:latin typeface="+mn-lt"/>
                <a:ea typeface="+mn-ea"/>
                <a:cs typeface="+mn-cs"/>
              </a:defRPr>
            </a:lvl2pPr>
            <a:lvl3pPr marL="1079449" algn="ctr" rtl="0" fontAlgn="base">
              <a:defRPr sz="1700" kern="1200">
                <a:solidFill>
                  <a:schemeClr val="tx1"/>
                </a:solidFill>
                <a:latin typeface="+mn-lt"/>
                <a:ea typeface="+mn-ea"/>
                <a:cs typeface="+mn-cs"/>
              </a:defRPr>
            </a:lvl3pPr>
            <a:lvl4pPr marL="1619174" algn="ctr" rtl="0" fontAlgn="base">
              <a:defRPr sz="1700" kern="1200">
                <a:solidFill>
                  <a:schemeClr val="tx1"/>
                </a:solidFill>
                <a:latin typeface="+mn-lt"/>
                <a:ea typeface="+mn-ea"/>
                <a:cs typeface="+mn-cs"/>
              </a:defRPr>
            </a:lvl4pPr>
            <a:lvl5pPr marL="2158898" algn="ctr" rtl="0" fontAlgn="base">
              <a:defRPr sz="1700" kern="1200">
                <a:solidFill>
                  <a:schemeClr val="tx1"/>
                </a:solidFill>
                <a:latin typeface="+mn-lt"/>
                <a:ea typeface="+mn-ea"/>
                <a:cs typeface="+mn-cs"/>
              </a:defRPr>
            </a:lvl5pPr>
            <a:lvl6pPr marL="2698623" algn="l" defTabSz="1079449" rtl="0" eaLnBrk="1" latinLnBrk="0" hangingPunct="1">
              <a:defRPr sz="1700" kern="1200">
                <a:solidFill>
                  <a:schemeClr val="tx1"/>
                </a:solidFill>
                <a:latin typeface="+mn-lt"/>
                <a:ea typeface="+mn-ea"/>
                <a:cs typeface="+mn-cs"/>
              </a:defRPr>
            </a:lvl6pPr>
            <a:lvl7pPr marL="3238348" algn="l" defTabSz="1079449" rtl="0" eaLnBrk="1" latinLnBrk="0" hangingPunct="1">
              <a:defRPr sz="1700" kern="1200">
                <a:solidFill>
                  <a:schemeClr val="tx1"/>
                </a:solidFill>
                <a:latin typeface="+mn-lt"/>
                <a:ea typeface="+mn-ea"/>
                <a:cs typeface="+mn-cs"/>
              </a:defRPr>
            </a:lvl7pPr>
            <a:lvl8pPr marL="3778072" algn="l" defTabSz="1079449" rtl="0" eaLnBrk="1" latinLnBrk="0" hangingPunct="1">
              <a:defRPr sz="1700" kern="1200">
                <a:solidFill>
                  <a:schemeClr val="tx1"/>
                </a:solidFill>
                <a:latin typeface="+mn-lt"/>
                <a:ea typeface="+mn-ea"/>
                <a:cs typeface="+mn-cs"/>
              </a:defRPr>
            </a:lvl8pPr>
            <a:lvl9pPr marL="4317797" algn="l" defTabSz="1079449" rtl="0" eaLnBrk="1" latinLnBrk="0" hangingPunct="1">
              <a:defRPr sz="1700" kern="1200">
                <a:solidFill>
                  <a:schemeClr val="tx1"/>
                </a:solidFill>
                <a:latin typeface="+mn-lt"/>
                <a:ea typeface="+mn-ea"/>
                <a:cs typeface="+mn-cs"/>
              </a:defRPr>
            </a:lvl9pPr>
          </a:lstStyle>
          <a:p>
            <a:pPr defTabSz="932597"/>
            <a:endParaRPr lang="en-US" sz="918">
              <a:gradFill>
                <a:gsLst>
                  <a:gs pos="0">
                    <a:srgbClr val="505050"/>
                  </a:gs>
                  <a:gs pos="100000">
                    <a:srgbClr val="505050"/>
                  </a:gs>
                </a:gsLst>
              </a:gradFill>
              <a:latin typeface="Segoe UI"/>
            </a:endParaRPr>
          </a:p>
        </p:txBody>
      </p:sp>
    </p:spTree>
    <p:extLst>
      <p:ext uri="{BB962C8B-B14F-4D97-AF65-F5344CB8AC3E}">
        <p14:creationId xmlns:p14="http://schemas.microsoft.com/office/powerpoint/2010/main" val="184954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BB074A4-239B-481E-8C44-952007F7A448}"/>
              </a:ext>
            </a:extLst>
          </p:cNvPr>
          <p:cNvGrpSpPr/>
          <p:nvPr/>
        </p:nvGrpSpPr>
        <p:grpSpPr>
          <a:xfrm>
            <a:off x="6218237" y="1143741"/>
            <a:ext cx="819312" cy="819312"/>
            <a:chOff x="6096000" y="2423260"/>
            <a:chExt cx="803320" cy="803320"/>
          </a:xfrm>
        </p:grpSpPr>
        <p:sp>
          <p:nvSpPr>
            <p:cNvPr id="26" name="Oval 25">
              <a:extLst>
                <a:ext uri="{FF2B5EF4-FFF2-40B4-BE49-F238E27FC236}">
                  <a16:creationId xmlns:a16="http://schemas.microsoft.com/office/drawing/2014/main" id="{40235C02-55D2-44B6-9D18-3CAC0DDB1E80}"/>
                </a:ext>
              </a:extLst>
            </p:cNvPr>
            <p:cNvSpPr/>
            <p:nvPr/>
          </p:nvSpPr>
          <p:spPr bwMode="auto">
            <a:xfrm>
              <a:off x="6096000" y="2423260"/>
              <a:ext cx="803320" cy="803320"/>
            </a:xfrm>
            <a:prstGeom prst="ellipse">
              <a:avLst/>
            </a:prstGeom>
            <a:solidFill>
              <a:schemeClr val="bg1"/>
            </a:solidFill>
            <a:ln w="28575">
              <a:noFill/>
            </a:ln>
            <a:effectLst>
              <a:outerShdw blurRad="190500" dist="38100" dir="2700000" algn="tl" rotWithShape="0">
                <a:prstClr val="black">
                  <a:alpha val="25000"/>
                </a:prstClr>
              </a:outerShdw>
            </a:effectLst>
          </p:spPr>
          <p:txBody>
            <a:bodyPr vert="horz" wrap="square" lIns="89570" tIns="44785" rIns="89570" bIns="44785" numCol="1" anchor="t" anchorCtr="0" compatLnSpc="1">
              <a:prstTxWarp prst="textNoShape">
                <a:avLst/>
              </a:prstTxWarp>
            </a:bodyPr>
            <a:lstStyle/>
            <a:p>
              <a:pPr marL="0" marR="0" lvl="0" indent="0" algn="l" defTabSz="91348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FFFFF"/>
                </a:solidFill>
                <a:effectLst/>
                <a:uLnTx/>
                <a:uFillTx/>
                <a:latin typeface="Segoe UI Semilight"/>
                <a:ea typeface="+mn-ea"/>
                <a:cs typeface="+mn-cs"/>
              </a:endParaRPr>
            </a:p>
          </p:txBody>
        </p:sp>
        <p:grpSp>
          <p:nvGrpSpPr>
            <p:cNvPr id="28" name="Group 27" descr="server">
              <a:extLst>
                <a:ext uri="{FF2B5EF4-FFF2-40B4-BE49-F238E27FC236}">
                  <a16:creationId xmlns:a16="http://schemas.microsoft.com/office/drawing/2014/main" id="{A716E3DF-A6A7-459E-ADA8-0F1502501CC6}"/>
                </a:ext>
              </a:extLst>
            </p:cNvPr>
            <p:cNvGrpSpPr/>
            <p:nvPr/>
          </p:nvGrpSpPr>
          <p:grpSpPr>
            <a:xfrm>
              <a:off x="6365503" y="2590304"/>
              <a:ext cx="261778" cy="451476"/>
              <a:chOff x="789783" y="2138184"/>
              <a:chExt cx="261778" cy="451476"/>
            </a:xfrm>
          </p:grpSpPr>
          <p:sp>
            <p:nvSpPr>
              <p:cNvPr id="29" name="Rectangle 28">
                <a:extLst>
                  <a:ext uri="{FF2B5EF4-FFF2-40B4-BE49-F238E27FC236}">
                    <a16:creationId xmlns:a16="http://schemas.microsoft.com/office/drawing/2014/main" id="{62EB0ED6-A05F-457A-BFF6-7887A1F1DF76}"/>
                  </a:ext>
                </a:extLst>
              </p:cNvPr>
              <p:cNvSpPr/>
              <p:nvPr/>
            </p:nvSpPr>
            <p:spPr bwMode="auto">
              <a:xfrm>
                <a:off x="789783" y="2138184"/>
                <a:ext cx="261778" cy="4514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Rectangle 29">
                <a:extLst>
                  <a:ext uri="{FF2B5EF4-FFF2-40B4-BE49-F238E27FC236}">
                    <a16:creationId xmlns:a16="http://schemas.microsoft.com/office/drawing/2014/main" id="{7288E9E7-9F39-4569-9D4E-D73EA564D0A5}"/>
                  </a:ext>
                </a:extLst>
              </p:cNvPr>
              <p:cNvSpPr/>
              <p:nvPr/>
            </p:nvSpPr>
            <p:spPr bwMode="auto">
              <a:xfrm>
                <a:off x="840371" y="2202480"/>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Rectangle 30">
                <a:extLst>
                  <a:ext uri="{FF2B5EF4-FFF2-40B4-BE49-F238E27FC236}">
                    <a16:creationId xmlns:a16="http://schemas.microsoft.com/office/drawing/2014/main" id="{7184F1AF-30B6-418A-B9BD-128D78F9EBCD}"/>
                  </a:ext>
                </a:extLst>
              </p:cNvPr>
              <p:cNvSpPr/>
              <p:nvPr/>
            </p:nvSpPr>
            <p:spPr bwMode="auto">
              <a:xfrm>
                <a:off x="840371" y="2256330"/>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 name="Rectangle 31">
                <a:extLst>
                  <a:ext uri="{FF2B5EF4-FFF2-40B4-BE49-F238E27FC236}">
                    <a16:creationId xmlns:a16="http://schemas.microsoft.com/office/drawing/2014/main" id="{B69CCF4D-257D-460D-9EDD-F6495B39187E}"/>
                  </a:ext>
                </a:extLst>
              </p:cNvPr>
              <p:cNvSpPr/>
              <p:nvPr/>
            </p:nvSpPr>
            <p:spPr bwMode="auto">
              <a:xfrm>
                <a:off x="840371" y="2500865"/>
                <a:ext cx="160601" cy="21341"/>
              </a:xfrm>
              <a:prstGeom prst="rect">
                <a:avLst/>
              </a:prstGeom>
              <a:solidFill>
                <a:srgbClr val="4FE4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6" name="Group 5">
            <a:extLst>
              <a:ext uri="{FF2B5EF4-FFF2-40B4-BE49-F238E27FC236}">
                <a16:creationId xmlns:a16="http://schemas.microsoft.com/office/drawing/2014/main" id="{BB7AFF22-BF25-44B2-9544-C65A81A9A71C}"/>
              </a:ext>
            </a:extLst>
          </p:cNvPr>
          <p:cNvGrpSpPr/>
          <p:nvPr/>
        </p:nvGrpSpPr>
        <p:grpSpPr>
          <a:xfrm>
            <a:off x="418235" y="5466828"/>
            <a:ext cx="819312" cy="819312"/>
            <a:chOff x="409207" y="4592502"/>
            <a:chExt cx="803320" cy="803320"/>
          </a:xfrm>
        </p:grpSpPr>
        <p:sp>
          <p:nvSpPr>
            <p:cNvPr id="23" name="Oval 22">
              <a:extLst>
                <a:ext uri="{FF2B5EF4-FFF2-40B4-BE49-F238E27FC236}">
                  <a16:creationId xmlns:a16="http://schemas.microsoft.com/office/drawing/2014/main" id="{56B0A98A-4177-4AD0-B11F-0DE0DE6E9EA1}"/>
                </a:ext>
              </a:extLst>
            </p:cNvPr>
            <p:cNvSpPr/>
            <p:nvPr/>
          </p:nvSpPr>
          <p:spPr bwMode="auto">
            <a:xfrm>
              <a:off x="409207" y="4592502"/>
              <a:ext cx="803320" cy="803320"/>
            </a:xfrm>
            <a:prstGeom prst="ellipse">
              <a:avLst/>
            </a:prstGeom>
            <a:solidFill>
              <a:schemeClr val="bg1"/>
            </a:solidFill>
            <a:ln w="28575">
              <a:noFill/>
            </a:ln>
            <a:effectLst>
              <a:outerShdw blurRad="190500" dist="38100" dir="2700000" algn="tl" rotWithShape="0">
                <a:prstClr val="black">
                  <a:alpha val="25000"/>
                </a:prstClr>
              </a:outerShdw>
            </a:effectLst>
          </p:spPr>
          <p:txBody>
            <a:bodyPr vert="horz" wrap="square" lIns="89570" tIns="44785" rIns="89570" bIns="44785" numCol="1" anchor="t" anchorCtr="0" compatLnSpc="1">
              <a:prstTxWarp prst="textNoShape">
                <a:avLst/>
              </a:prstTxWarp>
            </a:bodyPr>
            <a:lstStyle/>
            <a:p>
              <a:pPr marL="0" marR="0" lvl="0" indent="0" algn="l" defTabSz="91348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FFFFF"/>
                </a:solidFill>
                <a:effectLst/>
                <a:uLnTx/>
                <a:uFillTx/>
                <a:latin typeface="Segoe UI Semilight"/>
                <a:ea typeface="+mn-ea"/>
                <a:cs typeface="+mn-cs"/>
              </a:endParaRPr>
            </a:p>
          </p:txBody>
        </p:sp>
        <p:sp>
          <p:nvSpPr>
            <p:cNvPr id="19" name="Freeform: Shape 18">
              <a:extLst>
                <a:ext uri="{FF2B5EF4-FFF2-40B4-BE49-F238E27FC236}">
                  <a16:creationId xmlns:a16="http://schemas.microsoft.com/office/drawing/2014/main" id="{01887C98-5B4A-4699-985F-5F0FEA807716}"/>
                </a:ext>
              </a:extLst>
            </p:cNvPr>
            <p:cNvSpPr/>
            <p:nvPr/>
          </p:nvSpPr>
          <p:spPr>
            <a:xfrm>
              <a:off x="688283" y="4746943"/>
              <a:ext cx="245168" cy="458702"/>
            </a:xfrm>
            <a:custGeom>
              <a:avLst/>
              <a:gdLst>
                <a:gd name="connsiteX0" fmla="*/ 118877 w 132873"/>
                <a:gd name="connsiteY0" fmla="*/ 133402 h 248602"/>
                <a:gd name="connsiteX1" fmla="*/ 76502 w 132873"/>
                <a:gd name="connsiteY1" fmla="*/ 108858 h 248602"/>
                <a:gd name="connsiteX2" fmla="*/ 76502 w 132873"/>
                <a:gd name="connsiteY2" fmla="*/ 57892 h 248602"/>
                <a:gd name="connsiteX3" fmla="*/ 118877 w 132873"/>
                <a:gd name="connsiteY3" fmla="*/ 72041 h 248602"/>
                <a:gd name="connsiteX4" fmla="*/ 118877 w 132873"/>
                <a:gd name="connsiteY4" fmla="*/ 35225 h 248602"/>
                <a:gd name="connsiteX5" fmla="*/ 76502 w 132873"/>
                <a:gd name="connsiteY5" fmla="*/ 25984 h 248602"/>
                <a:gd name="connsiteX6" fmla="*/ 76502 w 132873"/>
                <a:gd name="connsiteY6" fmla="*/ 1440 h 248602"/>
                <a:gd name="connsiteX7" fmla="*/ 56217 w 132873"/>
                <a:gd name="connsiteY7" fmla="*/ 1440 h 248602"/>
                <a:gd name="connsiteX8" fmla="*/ 56217 w 132873"/>
                <a:gd name="connsiteY8" fmla="*/ 26634 h 248602"/>
                <a:gd name="connsiteX9" fmla="*/ 16946 w 132873"/>
                <a:gd name="connsiteY9" fmla="*/ 43815 h 248602"/>
                <a:gd name="connsiteX10" fmla="*/ 5251 w 132873"/>
                <a:gd name="connsiteY10" fmla="*/ 60419 h 248602"/>
                <a:gd name="connsiteX11" fmla="*/ 1570 w 132873"/>
                <a:gd name="connsiteY11" fmla="*/ 80054 h 248602"/>
                <a:gd name="connsiteX12" fmla="*/ 14492 w 132873"/>
                <a:gd name="connsiteY12" fmla="*/ 114416 h 248602"/>
                <a:gd name="connsiteX13" fmla="*/ 56867 w 132873"/>
                <a:gd name="connsiteY13" fmla="*/ 138960 h 248602"/>
                <a:gd name="connsiteX14" fmla="*/ 56867 w 132873"/>
                <a:gd name="connsiteY14" fmla="*/ 188049 h 248602"/>
                <a:gd name="connsiteX15" fmla="*/ 28641 w 132873"/>
                <a:gd name="connsiteY15" fmla="*/ 181264 h 248602"/>
                <a:gd name="connsiteX16" fmla="*/ 4674 w 132873"/>
                <a:gd name="connsiteY16" fmla="*/ 169569 h 248602"/>
                <a:gd name="connsiteX17" fmla="*/ 4674 w 132873"/>
                <a:gd name="connsiteY17" fmla="*/ 207035 h 248602"/>
                <a:gd name="connsiteX18" fmla="*/ 55639 w 132873"/>
                <a:gd name="connsiteY18" fmla="*/ 219957 h 248602"/>
                <a:gd name="connsiteX19" fmla="*/ 55639 w 132873"/>
                <a:gd name="connsiteY19" fmla="*/ 248183 h 248602"/>
                <a:gd name="connsiteX20" fmla="*/ 75925 w 132873"/>
                <a:gd name="connsiteY20" fmla="*/ 248183 h 248602"/>
                <a:gd name="connsiteX21" fmla="*/ 75925 w 132873"/>
                <a:gd name="connsiteY21" fmla="*/ 219307 h 248602"/>
                <a:gd name="connsiteX22" fmla="*/ 117650 w 132873"/>
                <a:gd name="connsiteY22" fmla="*/ 202704 h 248602"/>
                <a:gd name="connsiteX23" fmla="*/ 131799 w 132873"/>
                <a:gd name="connsiteY23" fmla="*/ 166464 h 248602"/>
                <a:gd name="connsiteX24" fmla="*/ 118877 w 132873"/>
                <a:gd name="connsiteY24" fmla="*/ 133402 h 248602"/>
                <a:gd name="connsiteX25" fmla="*/ 56217 w 132873"/>
                <a:gd name="connsiteY25" fmla="*/ 100917 h 248602"/>
                <a:gd name="connsiteX26" fmla="*/ 37809 w 132873"/>
                <a:gd name="connsiteY26" fmla="*/ 76950 h 248602"/>
                <a:gd name="connsiteX27" fmla="*/ 56217 w 132873"/>
                <a:gd name="connsiteY27" fmla="*/ 57315 h 248602"/>
                <a:gd name="connsiteX28" fmla="*/ 56217 w 132873"/>
                <a:gd name="connsiteY28" fmla="*/ 100917 h 248602"/>
                <a:gd name="connsiteX29" fmla="*/ 75852 w 132873"/>
                <a:gd name="connsiteY29" fmla="*/ 187472 h 248602"/>
                <a:gd name="connsiteX30" fmla="*/ 75852 w 132873"/>
                <a:gd name="connsiteY30" fmla="*/ 146324 h 248602"/>
                <a:gd name="connsiteX31" fmla="*/ 95488 w 132873"/>
                <a:gd name="connsiteY31" fmla="*/ 167836 h 248602"/>
                <a:gd name="connsiteX32" fmla="*/ 75852 w 132873"/>
                <a:gd name="connsiteY32" fmla="*/ 187472 h 24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2873" h="248602">
                  <a:moveTo>
                    <a:pt x="118877" y="133402"/>
                  </a:moveTo>
                  <a:cubicBezTo>
                    <a:pt x="110287" y="124162"/>
                    <a:pt x="96138" y="116221"/>
                    <a:pt x="76502" y="108858"/>
                  </a:cubicBezTo>
                  <a:lnTo>
                    <a:pt x="76502" y="57892"/>
                  </a:lnTo>
                  <a:cubicBezTo>
                    <a:pt x="92456" y="59769"/>
                    <a:pt x="106605" y="64678"/>
                    <a:pt x="118877" y="72041"/>
                  </a:cubicBezTo>
                  <a:lnTo>
                    <a:pt x="118877" y="35225"/>
                  </a:lnTo>
                  <a:cubicBezTo>
                    <a:pt x="109637" y="29666"/>
                    <a:pt x="94910" y="26634"/>
                    <a:pt x="76502" y="25984"/>
                  </a:cubicBezTo>
                  <a:lnTo>
                    <a:pt x="76502" y="1440"/>
                  </a:lnTo>
                  <a:lnTo>
                    <a:pt x="56217" y="1440"/>
                  </a:lnTo>
                  <a:lnTo>
                    <a:pt x="56217" y="26634"/>
                  </a:lnTo>
                  <a:cubicBezTo>
                    <a:pt x="40263" y="27861"/>
                    <a:pt x="26764" y="33420"/>
                    <a:pt x="16946" y="43815"/>
                  </a:cubicBezTo>
                  <a:cubicBezTo>
                    <a:pt x="12037" y="48724"/>
                    <a:pt x="8356" y="54283"/>
                    <a:pt x="5251" y="60419"/>
                  </a:cubicBezTo>
                  <a:cubicBezTo>
                    <a:pt x="2797" y="66554"/>
                    <a:pt x="920" y="73340"/>
                    <a:pt x="1570" y="80054"/>
                  </a:cubicBezTo>
                  <a:cubicBezTo>
                    <a:pt x="1570" y="94203"/>
                    <a:pt x="5901" y="105826"/>
                    <a:pt x="14492" y="114416"/>
                  </a:cubicBezTo>
                  <a:cubicBezTo>
                    <a:pt x="22504" y="123007"/>
                    <a:pt x="36581" y="131597"/>
                    <a:pt x="56867" y="138960"/>
                  </a:cubicBezTo>
                  <a:lnTo>
                    <a:pt x="56867" y="188049"/>
                  </a:lnTo>
                  <a:cubicBezTo>
                    <a:pt x="48854" y="187399"/>
                    <a:pt x="39036" y="184945"/>
                    <a:pt x="28641" y="181264"/>
                  </a:cubicBezTo>
                  <a:cubicBezTo>
                    <a:pt x="17596" y="176932"/>
                    <a:pt x="10233" y="173900"/>
                    <a:pt x="4674" y="169569"/>
                  </a:cubicBezTo>
                  <a:lnTo>
                    <a:pt x="4674" y="207035"/>
                  </a:lnTo>
                  <a:cubicBezTo>
                    <a:pt x="20628" y="215626"/>
                    <a:pt x="37809" y="219957"/>
                    <a:pt x="55639" y="219957"/>
                  </a:cubicBezTo>
                  <a:lnTo>
                    <a:pt x="55639" y="248183"/>
                  </a:lnTo>
                  <a:lnTo>
                    <a:pt x="75925" y="248183"/>
                  </a:lnTo>
                  <a:lnTo>
                    <a:pt x="75925" y="219307"/>
                  </a:lnTo>
                  <a:cubicBezTo>
                    <a:pt x="94333" y="217430"/>
                    <a:pt x="107832" y="211294"/>
                    <a:pt x="117650" y="202704"/>
                  </a:cubicBezTo>
                  <a:cubicBezTo>
                    <a:pt x="126890" y="193463"/>
                    <a:pt x="131799" y="181841"/>
                    <a:pt x="131799" y="166464"/>
                  </a:cubicBezTo>
                  <a:cubicBezTo>
                    <a:pt x="131149" y="152460"/>
                    <a:pt x="127468" y="141992"/>
                    <a:pt x="118877" y="133402"/>
                  </a:cubicBezTo>
                  <a:close/>
                  <a:moveTo>
                    <a:pt x="56217" y="100917"/>
                  </a:moveTo>
                  <a:cubicBezTo>
                    <a:pt x="43945" y="94781"/>
                    <a:pt x="37809" y="86768"/>
                    <a:pt x="37809" y="76950"/>
                  </a:cubicBezTo>
                  <a:cubicBezTo>
                    <a:pt x="37809" y="66482"/>
                    <a:pt x="43945" y="59769"/>
                    <a:pt x="56217" y="57315"/>
                  </a:cubicBezTo>
                  <a:lnTo>
                    <a:pt x="56217" y="100917"/>
                  </a:lnTo>
                  <a:close/>
                  <a:moveTo>
                    <a:pt x="75852" y="187472"/>
                  </a:moveTo>
                  <a:lnTo>
                    <a:pt x="75852" y="146324"/>
                  </a:lnTo>
                  <a:cubicBezTo>
                    <a:pt x="88774" y="151883"/>
                    <a:pt x="95488" y="158596"/>
                    <a:pt x="95488" y="167836"/>
                  </a:cubicBezTo>
                  <a:cubicBezTo>
                    <a:pt x="94910" y="178881"/>
                    <a:pt x="88774" y="185017"/>
                    <a:pt x="75852" y="187472"/>
                  </a:cubicBezTo>
                  <a:close/>
                </a:path>
              </a:pathLst>
            </a:custGeom>
            <a:solidFill>
              <a:srgbClr val="0078D4"/>
            </a:solidFill>
            <a:ln w="4266" cap="flat">
              <a:noFill/>
              <a:prstDash val="solid"/>
              <a:miter/>
            </a:ln>
          </p:spPr>
          <p:txBody>
            <a:bodyPr rtlCol="0" anchor="ct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16" name="Rectangle 15">
            <a:extLst>
              <a:ext uri="{FF2B5EF4-FFF2-40B4-BE49-F238E27FC236}">
                <a16:creationId xmlns:a16="http://schemas.microsoft.com/office/drawing/2014/main" id="{CA72F22B-055E-4494-8B46-8DAAAB23E883}"/>
              </a:ext>
            </a:extLst>
          </p:cNvPr>
          <p:cNvSpPr/>
          <p:nvPr/>
        </p:nvSpPr>
        <p:spPr bwMode="auto">
          <a:xfrm>
            <a:off x="1527697" y="1219387"/>
            <a:ext cx="4319350" cy="3622513"/>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18" rtl="0" eaLnBrk="0" fontAlgn="base" latinLnBrk="0" hangingPunct="0">
              <a:lnSpc>
                <a:spcPct val="100000"/>
              </a:lnSpc>
              <a:spcBef>
                <a:spcPts val="816"/>
              </a:spcBef>
              <a:spcAft>
                <a:spcPts val="0"/>
              </a:spcAft>
              <a:buClrTx/>
              <a:buSzTx/>
              <a:buFontTx/>
              <a:buNone/>
              <a:tabLst/>
              <a:defRPr/>
            </a:pPr>
            <a:r>
              <a:rPr kumimoji="0" lang="en-US" altLang="en-US" sz="2040" b="0" i="0" u="none" strike="noStrike" kern="1200" cap="none" spc="0" normalizeH="0" baseline="0" noProof="0">
                <a:ln>
                  <a:noFill/>
                </a:ln>
                <a:solidFill>
                  <a:srgbClr val="0078D4"/>
                </a:solidFill>
                <a:effectLst/>
                <a:uLnTx/>
                <a:uFillTx/>
                <a:latin typeface="Segoe UI Semibold"/>
                <a:ea typeface="+mn-ea"/>
                <a:cs typeface="+mn-cs"/>
              </a:rPr>
              <a:t>Client</a:t>
            </a:r>
          </a:p>
          <a:p>
            <a:pPr marL="0" marR="0" lvl="0" indent="0" algn="l" defTabSz="932418" rtl="0" eaLnBrk="0" fontAlgn="base" latinLnBrk="0" hangingPunct="0">
              <a:lnSpc>
                <a:spcPct val="100000"/>
              </a:lnSpc>
              <a:spcBef>
                <a:spcPts val="816"/>
              </a:spcBef>
              <a:spcAft>
                <a:spcPts val="0"/>
              </a:spcAft>
              <a:buClrTx/>
              <a:buSzTx/>
              <a:buFontTx/>
              <a:buNone/>
              <a:tabLst/>
              <a:defRPr/>
            </a:pPr>
            <a:r>
              <a:rPr kumimoji="0" lang="en-US" altLang="en-US" sz="1428" b="0" i="0" u="none" strike="noStrike" kern="1200" cap="none" spc="0" normalizeH="0" baseline="0" noProof="0">
                <a:ln>
                  <a:noFill/>
                </a:ln>
                <a:solidFill>
                  <a:srgbClr val="000000"/>
                </a:solidFill>
                <a:effectLst/>
                <a:uLnTx/>
                <a:uFillTx/>
                <a:latin typeface="Segoe UI"/>
                <a:ea typeface="+mn-ea"/>
                <a:cs typeface="+mn-cs"/>
              </a:rPr>
              <a:t>Customers are eligible to access Windows 10 single and multi session and Windows 7 with Windows Virtual Desktop (WVD) if they have one of the following licenses*:</a:t>
            </a:r>
            <a:endParaRPr kumimoji="0" lang="en-US" altLang="en-US" sz="1428" b="0" i="0" u="none" strike="noStrike" kern="1200" cap="none" spc="0" normalizeH="0" baseline="0" noProof="0">
              <a:ln>
                <a:noFill/>
              </a:ln>
              <a:solidFill>
                <a:srgbClr val="000000"/>
              </a:solidFill>
              <a:effectLst/>
              <a:uLnTx/>
              <a:uFillTx/>
              <a:latin typeface="Segoe UI"/>
              <a:ea typeface="+mn-ea"/>
              <a:cs typeface="Segoe UI"/>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Microsoft 365 E3/E5</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186484" marR="0" lvl="1" indent="-186484" algn="l" defTabSz="932418" rtl="0" eaLnBrk="1" fontAlgn="auto" latinLnBrk="0" hangingPunct="1">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Microsoft 365 A3/A5/Student Use Benefits</a:t>
            </a:r>
            <a:endParaRPr kumimoji="0" lang="en-US" sz="1800" b="0" i="0" u="none" strike="noStrike" kern="1200" cap="none" spc="0" normalizeH="0" baseline="0" noProof="0">
              <a:ln>
                <a:noFill/>
              </a:ln>
              <a:solidFill>
                <a:srgbClr val="FFFFFF"/>
              </a:solidFill>
              <a:effectLst/>
              <a:uLnTx/>
              <a:uFillTx/>
              <a:latin typeface="Segoe UI"/>
              <a:ea typeface="+mn-ea"/>
              <a:cs typeface="+mn-cs"/>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Microsoft 365 F1</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Microsoft 365 Business</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Windows 10 Enterprise E3/E5</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Windows 10 Education A3/A5</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Windows 10 VDA per user</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p:txBody>
      </p:sp>
      <p:sp>
        <p:nvSpPr>
          <p:cNvPr id="2" name="Title 1">
            <a:extLst>
              <a:ext uri="{FF2B5EF4-FFF2-40B4-BE49-F238E27FC236}">
                <a16:creationId xmlns:a16="http://schemas.microsoft.com/office/drawing/2014/main" id="{36E59E6B-7639-4109-AC3D-A7E70C8CAF48}"/>
              </a:ext>
            </a:extLst>
          </p:cNvPr>
          <p:cNvSpPr>
            <a:spLocks noGrp="1"/>
          </p:cNvSpPr>
          <p:nvPr>
            <p:ph type="title"/>
          </p:nvPr>
        </p:nvSpPr>
        <p:spPr>
          <a:xfrm>
            <a:off x="467185" y="420109"/>
            <a:ext cx="11502107" cy="512317"/>
          </a:xfrm>
        </p:spPr>
        <p:txBody>
          <a:bodyPr/>
          <a:lstStyle/>
          <a:p>
            <a:r>
              <a:rPr lang="en-US" sz="3264"/>
              <a:t>Most customers are already eligible for WVD</a:t>
            </a:r>
            <a:endParaRPr lang="en-US">
              <a:solidFill>
                <a:schemeClr val="bg1"/>
              </a:solidFill>
              <a:latin typeface="+mn-lt"/>
            </a:endParaRPr>
          </a:p>
        </p:txBody>
      </p:sp>
      <p:sp>
        <p:nvSpPr>
          <p:cNvPr id="18" name="Rectangle 17">
            <a:extLst>
              <a:ext uri="{FF2B5EF4-FFF2-40B4-BE49-F238E27FC236}">
                <a16:creationId xmlns:a16="http://schemas.microsoft.com/office/drawing/2014/main" id="{74542CE9-6B9D-4039-A2D9-77BA5B7996F3}"/>
              </a:ext>
            </a:extLst>
          </p:cNvPr>
          <p:cNvSpPr/>
          <p:nvPr/>
        </p:nvSpPr>
        <p:spPr bwMode="auto">
          <a:xfrm>
            <a:off x="7336751" y="1219387"/>
            <a:ext cx="4198962" cy="2243495"/>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18" rtl="0" eaLnBrk="0" fontAlgn="base" latinLnBrk="0" hangingPunct="0">
              <a:lnSpc>
                <a:spcPct val="100000"/>
              </a:lnSpc>
              <a:spcBef>
                <a:spcPts val="816"/>
              </a:spcBef>
              <a:spcAft>
                <a:spcPts val="0"/>
              </a:spcAft>
              <a:buClrTx/>
              <a:buSzTx/>
              <a:buFontTx/>
              <a:buNone/>
              <a:tabLst/>
              <a:defRPr/>
            </a:pPr>
            <a:r>
              <a:rPr kumimoji="0" lang="en-US" altLang="en-US" sz="2040" b="0" i="0" u="none" strike="noStrike" kern="1200" cap="none" spc="0" normalizeH="0" baseline="0" noProof="0">
                <a:ln>
                  <a:noFill/>
                </a:ln>
                <a:solidFill>
                  <a:srgbClr val="0078D4"/>
                </a:solidFill>
                <a:effectLst/>
                <a:uLnTx/>
                <a:uFillTx/>
                <a:latin typeface="Segoe UI Semibold"/>
                <a:ea typeface="+mn-ea"/>
                <a:cs typeface="+mn-cs"/>
              </a:rPr>
              <a:t>Server</a:t>
            </a:r>
          </a:p>
          <a:p>
            <a:pPr marL="0" marR="0" lvl="0" indent="0" algn="l" defTabSz="932418" rtl="0" eaLnBrk="0" fontAlgn="base" latinLnBrk="0" hangingPunct="0">
              <a:lnSpc>
                <a:spcPct val="100000"/>
              </a:lnSpc>
              <a:spcBef>
                <a:spcPts val="816"/>
              </a:spcBef>
              <a:spcAft>
                <a:spcPts val="0"/>
              </a:spcAft>
              <a:buClrTx/>
              <a:buSzTx/>
              <a:buFontTx/>
              <a:buNone/>
              <a:tabLst/>
              <a:defRPr/>
            </a:pPr>
            <a:r>
              <a:rPr kumimoji="0" lang="en-US" altLang="en-US" sz="1428" b="0" i="0" u="none" strike="noStrike" kern="1200" cap="none" spc="0" normalizeH="0" baseline="0" noProof="0">
                <a:ln>
                  <a:noFill/>
                </a:ln>
                <a:solidFill>
                  <a:srgbClr val="000000"/>
                </a:solidFill>
                <a:effectLst/>
                <a:uLnTx/>
                <a:uFillTx/>
                <a:latin typeface="Segoe UI"/>
                <a:ea typeface="+mn-ea"/>
                <a:cs typeface="+mn-cs"/>
              </a:rPr>
              <a:t>Customers are eligible to access Server workloads with Windows Virtual Desktop (WVD) if they have one of the following licenses:</a:t>
            </a:r>
          </a:p>
          <a:p>
            <a:pPr marL="186484" marR="0" lvl="1" indent="-186484"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RDS CAL license with active Software </a:t>
            </a:r>
            <a:b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br>
            <a:r>
              <a:rPr kumimoji="0" lang="en-US" altLang="en-US" sz="1428" b="0" i="0" u="none" strike="noStrike" kern="1200" cap="none" spc="0" normalizeH="0" baseline="0" noProof="0">
                <a:ln>
                  <a:noFill/>
                </a:ln>
                <a:solidFill>
                  <a:srgbClr val="000000"/>
                </a:solidFill>
                <a:effectLst/>
                <a:uLnTx/>
                <a:uFillTx/>
                <a:latin typeface="Segoe UI Semibold"/>
                <a:ea typeface="+mn-ea"/>
                <a:cs typeface="+mn-cs"/>
              </a:rPr>
              <a:t>Assurance (SA)</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a:p>
            <a:pPr marL="0" marR="0" lvl="1" indent="0" algn="l" defTabSz="932418" rtl="0" eaLnBrk="0" fontAlgn="base" latinLnBrk="0" hangingPunct="0">
              <a:lnSpc>
                <a:spcPct val="100000"/>
              </a:lnSpc>
              <a:spcBef>
                <a:spcPts val="816"/>
              </a:spcBef>
              <a:spcAft>
                <a:spcPts val="0"/>
              </a:spcAft>
              <a:buClrTx/>
              <a:buSzTx/>
              <a:buFontTx/>
              <a:buNone/>
              <a:tabLst/>
              <a:defRPr/>
            </a:pPr>
            <a:endParaRPr kumimoji="0" lang="en-US" altLang="en-US" sz="1428" b="0" i="1" u="none" strike="noStrike" kern="1200" cap="none" spc="0" normalizeH="0" baseline="0" noProof="0">
              <a:ln>
                <a:noFill/>
              </a:ln>
              <a:solidFill>
                <a:srgbClr val="000000"/>
              </a:solidFill>
              <a:effectLst/>
              <a:uLnTx/>
              <a:uFillTx/>
              <a:latin typeface="Segoe UI Semibold"/>
              <a:ea typeface="+mn-ea"/>
              <a:cs typeface="+mn-cs"/>
            </a:endParaRPr>
          </a:p>
          <a:p>
            <a:pPr marL="0" marR="0" lvl="1" indent="0" algn="l" defTabSz="932418" rtl="0" eaLnBrk="0" fontAlgn="base" latinLnBrk="0" hangingPunct="0">
              <a:lnSpc>
                <a:spcPct val="100000"/>
              </a:lnSpc>
              <a:spcBef>
                <a:spcPts val="816"/>
              </a:spcBef>
              <a:spcAft>
                <a:spcPts val="0"/>
              </a:spcAft>
              <a:buClrTx/>
              <a:buSzTx/>
              <a:buFontTx/>
              <a:buNone/>
              <a:tabLst/>
              <a:defRPr/>
            </a:pPr>
            <a:r>
              <a:rPr kumimoji="0" lang="en-US" altLang="en-US" sz="1020" b="0" i="1" u="none" strike="noStrike" kern="1200" cap="none" spc="0" normalizeH="0" baseline="0" noProof="0">
                <a:ln>
                  <a:noFill/>
                </a:ln>
                <a:solidFill>
                  <a:srgbClr val="000000"/>
                </a:solidFill>
                <a:effectLst/>
                <a:uLnTx/>
                <a:uFillTx/>
                <a:latin typeface="Segoe UI"/>
                <a:ea typeface="+mn-ea"/>
                <a:cs typeface="+mn-cs"/>
              </a:rPr>
              <a:t>.</a:t>
            </a:r>
            <a:endParaRPr kumimoji="0" lang="en-US" altLang="en-US" sz="1020" b="0" i="1" u="none" strike="noStrike" kern="1200" cap="none" spc="0" normalizeH="0" baseline="0" noProof="0">
              <a:ln>
                <a:noFill/>
              </a:ln>
              <a:solidFill>
                <a:srgbClr val="000000"/>
              </a:solidFill>
              <a:effectLst/>
              <a:uLnTx/>
              <a:uFillTx/>
              <a:latin typeface="Segoe UI"/>
              <a:ea typeface="+mn-ea"/>
              <a:cs typeface="Segoe UI"/>
            </a:endParaRPr>
          </a:p>
        </p:txBody>
      </p:sp>
      <p:sp>
        <p:nvSpPr>
          <p:cNvPr id="12" name="Rectangle 11">
            <a:extLst>
              <a:ext uri="{FF2B5EF4-FFF2-40B4-BE49-F238E27FC236}">
                <a16:creationId xmlns:a16="http://schemas.microsoft.com/office/drawing/2014/main" id="{D1784155-2DE7-471C-AD9B-7D688D65A637}"/>
              </a:ext>
            </a:extLst>
          </p:cNvPr>
          <p:cNvSpPr/>
          <p:nvPr/>
        </p:nvSpPr>
        <p:spPr>
          <a:xfrm>
            <a:off x="1381489" y="5458142"/>
            <a:ext cx="10504320" cy="1003968"/>
          </a:xfrm>
          <a:prstGeom prst="rect">
            <a:avLst/>
          </a:prstGeom>
          <a:noFill/>
          <a:ln w="10795" cap="flat" cmpd="sng" algn="ctr">
            <a:noFill/>
            <a:prstDash val="solid"/>
          </a:ln>
          <a:effectLst/>
        </p:spPr>
        <p:txBody>
          <a:bodyPr spcFirstLastPara="0" vert="horz" wrap="square" lIns="0" tIns="0" rIns="0" bIns="0" numCol="1" spcCol="1270" anchor="ctr" anchorCtr="0">
            <a:spAutoFit/>
          </a:bodyPr>
          <a:lstStyle/>
          <a:p>
            <a:pPr marL="0" marR="0" lvl="0" indent="0" algn="l" defTabSz="1243883" rtl="0" eaLnBrk="1" fontAlgn="auto" latinLnBrk="0" hangingPunct="1">
              <a:lnSpc>
                <a:spcPct val="100000"/>
              </a:lnSpc>
              <a:spcBef>
                <a:spcPct val="0"/>
              </a:spcBef>
              <a:spcAft>
                <a:spcPts val="0"/>
              </a:spcAft>
              <a:buClrTx/>
              <a:buSzTx/>
              <a:buFontTx/>
              <a:buNone/>
              <a:tabLst/>
              <a:defRPr/>
            </a:pPr>
            <a:r>
              <a:rPr kumimoji="0" lang="en-US" sz="1599" b="0" i="0" u="none" strike="noStrike" kern="1200" cap="none" spc="0" normalizeH="0" baseline="0" noProof="0">
                <a:ln>
                  <a:noFill/>
                </a:ln>
                <a:solidFill>
                  <a:srgbClr val="000000"/>
                </a:solidFill>
                <a:effectLst/>
                <a:uLnTx/>
                <a:uFillTx/>
                <a:latin typeface="Segoe UI"/>
                <a:ea typeface="+mn-ea"/>
                <a:cs typeface="+mn-cs"/>
              </a:rPr>
              <a:t>Pay only for the virtual machines (VMs), storage, and networking consumed when the users are using the service</a:t>
            </a:r>
          </a:p>
          <a:p>
            <a:pPr marL="0" marR="0" lvl="0" indent="0" algn="ctr" defTabSz="1243883" rtl="0" eaLnBrk="1" fontAlgn="auto" latinLnBrk="0" hangingPunct="1">
              <a:lnSpc>
                <a:spcPct val="100000"/>
              </a:lnSpc>
              <a:spcBef>
                <a:spcPct val="0"/>
              </a:spcBef>
              <a:spcAft>
                <a:spcPts val="0"/>
              </a:spcAft>
              <a:buClrTx/>
              <a:buSzTx/>
              <a:buFontTx/>
              <a:buNone/>
              <a:tabLst/>
              <a:defRPr/>
            </a:pPr>
            <a:endParaRPr kumimoji="0" lang="en-US" sz="1599" b="0" i="0" u="none" strike="noStrike" kern="1200" cap="none" spc="0" normalizeH="0" baseline="0" noProof="0">
              <a:ln>
                <a:noFill/>
              </a:ln>
              <a:solidFill>
                <a:srgbClr val="1A1A1A"/>
              </a:solidFill>
              <a:effectLst/>
              <a:uLnTx/>
              <a:uFillTx/>
              <a:latin typeface="Segoe UI"/>
              <a:ea typeface="+mn-ea"/>
              <a:cs typeface="Segoe UI" pitchFamily="34" charset="0"/>
            </a:endParaRPr>
          </a:p>
          <a:p>
            <a:pPr marL="0" marR="0" lvl="0" indent="0" algn="l" defTabSz="1243883" rtl="0" eaLnBrk="1" fontAlgn="auto" latinLnBrk="0" hangingPunct="1">
              <a:lnSpc>
                <a:spcPct val="100000"/>
              </a:lnSpc>
              <a:spcBef>
                <a:spcPct val="0"/>
              </a:spcBef>
              <a:spcAft>
                <a:spcPts val="0"/>
              </a:spcAft>
              <a:buClrTx/>
              <a:buSzTx/>
              <a:buFontTx/>
              <a:buNone/>
              <a:tabLst/>
              <a:defRPr/>
            </a:pPr>
            <a:r>
              <a:rPr kumimoji="0" lang="en-US" sz="1599" b="0" i="0" u="none" strike="noStrike" kern="1200" cap="none" spc="0" normalizeH="0" baseline="0" noProof="0">
                <a:ln>
                  <a:noFill/>
                </a:ln>
                <a:solidFill>
                  <a:srgbClr val="1A1A1A"/>
                </a:solidFill>
                <a:effectLst/>
                <a:uLnTx/>
                <a:uFillTx/>
                <a:latin typeface="Segoe UI"/>
                <a:ea typeface="+mn-ea"/>
                <a:cs typeface="Segoe UI" pitchFamily="34" charset="0"/>
              </a:rPr>
              <a:t>Take advantage of options such as </a:t>
            </a:r>
            <a:r>
              <a:rPr kumimoji="0" lang="en-US" sz="1599" b="0" i="0" u="none" strike="noStrike" kern="1200" cap="none" spc="0" normalizeH="0" baseline="0" noProof="0">
                <a:ln>
                  <a:noFill/>
                </a:ln>
                <a:solidFill>
                  <a:srgbClr val="0278D4"/>
                </a:solidFill>
                <a:effectLst/>
                <a:uLnTx/>
                <a:uFillTx/>
                <a:latin typeface="Segoe UI "/>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one-year or three-year Azure Reserved Virtual Machine Instances</a:t>
            </a:r>
            <a:r>
              <a:rPr kumimoji="0" lang="en-US" sz="1599" b="0" i="0" u="sng" strike="noStrike" kern="1200" cap="none" spc="0" normalizeH="0" baseline="0" noProof="0">
                <a:ln>
                  <a:noFill/>
                </a:ln>
                <a:solidFill>
                  <a:srgbClr val="0278D4"/>
                </a:solidFill>
                <a:effectLst/>
                <a:uLnTx/>
                <a:uFillTx/>
                <a:latin typeface="Segoe UI"/>
                <a:ea typeface="+mn-ea"/>
                <a:cs typeface="Segoe UI" pitchFamily="34" charset="0"/>
              </a:rPr>
              <a:t>,</a:t>
            </a:r>
            <a:r>
              <a:rPr kumimoji="0" lang="en-US" sz="1599" b="0" i="0" u="none" strike="noStrike" kern="1200" cap="none" spc="0" normalizeH="0" baseline="0" noProof="0">
                <a:ln>
                  <a:noFill/>
                </a:ln>
                <a:solidFill>
                  <a:srgbClr val="0278D4"/>
                </a:solidFill>
                <a:effectLst/>
                <a:uLnTx/>
                <a:uFillTx/>
                <a:latin typeface="Segoe UI"/>
                <a:ea typeface="+mn-ea"/>
                <a:cs typeface="Segoe UI" pitchFamily="34" charset="0"/>
              </a:rPr>
              <a:t> </a:t>
            </a:r>
            <a:r>
              <a:rPr kumimoji="0" lang="en-US" sz="1599" b="0" i="0" u="none" strike="noStrike" kern="1200" cap="none" spc="0" normalizeH="0" baseline="0" noProof="0">
                <a:ln>
                  <a:noFill/>
                </a:ln>
                <a:solidFill>
                  <a:srgbClr val="1A1A1A"/>
                </a:solidFill>
                <a:effectLst/>
                <a:uLnTx/>
                <a:uFillTx/>
                <a:latin typeface="Segoe UI"/>
                <a:ea typeface="+mn-ea"/>
                <a:cs typeface="Segoe UI" pitchFamily="34" charset="0"/>
              </a:rPr>
              <a:t>which can save up to 72 percent versus pay-as-you-go pricing. </a:t>
            </a:r>
            <a:r>
              <a:rPr kumimoji="0" lang="en-US" sz="1599" b="0" i="0" u="none" strike="noStrike" kern="1200" cap="none" spc="0" normalizeH="0" baseline="0" noProof="0">
                <a:ln>
                  <a:noFill/>
                </a:ln>
                <a:solidFill>
                  <a:srgbClr val="1A1A1A"/>
                </a:solidFill>
                <a:effectLst/>
                <a:uLnTx/>
                <a:uFillTx/>
                <a:latin typeface="Segoe UI"/>
                <a:ea typeface="+mn-ea"/>
                <a:cs typeface="Segoe UI" pitchFamily="34" charset="0"/>
                <a:hlinkClick r:id="rId4"/>
              </a:rPr>
              <a:t>Now with monthly payment options</a:t>
            </a:r>
            <a:r>
              <a:rPr kumimoji="0" lang="en-US" sz="1599" b="0" i="0" u="none" strike="noStrike" kern="1200" cap="none" spc="0" normalizeH="0" baseline="0" noProof="0">
                <a:ln>
                  <a:noFill/>
                </a:ln>
                <a:solidFill>
                  <a:srgbClr val="1A1A1A"/>
                </a:solidFill>
                <a:effectLst/>
                <a:uLnTx/>
                <a:uFillTx/>
                <a:latin typeface="Segoe UI"/>
                <a:ea typeface="+mn-ea"/>
                <a:cs typeface="Segoe UI" pitchFamily="34" charset="0"/>
              </a:rPr>
              <a:t>!</a:t>
            </a:r>
          </a:p>
        </p:txBody>
      </p:sp>
      <p:sp>
        <p:nvSpPr>
          <p:cNvPr id="3" name="Rectangle 2">
            <a:extLst>
              <a:ext uri="{FF2B5EF4-FFF2-40B4-BE49-F238E27FC236}">
                <a16:creationId xmlns:a16="http://schemas.microsoft.com/office/drawing/2014/main" id="{DA389C78-41F9-4EA9-85D5-A8FD7D1FD0B1}"/>
              </a:ext>
            </a:extLst>
          </p:cNvPr>
          <p:cNvSpPr/>
          <p:nvPr/>
        </p:nvSpPr>
        <p:spPr>
          <a:xfrm>
            <a:off x="1381490" y="4918476"/>
            <a:ext cx="4611767" cy="350215"/>
          </a:xfrm>
          <a:prstGeom prst="rect">
            <a:avLst/>
          </a:prstGeom>
        </p:spPr>
        <p:txBody>
          <a:bodyPr wrap="square" anchor="t">
            <a:spAutoFit/>
          </a:bodyPr>
          <a:lstStyle/>
          <a:p>
            <a:pPr marL="0" marR="0" lvl="1" indent="0" algn="l" defTabSz="932418" rtl="0" eaLnBrk="0" fontAlgn="base" latinLnBrk="0" hangingPunct="0">
              <a:lnSpc>
                <a:spcPct val="100000"/>
              </a:lnSpc>
              <a:spcBef>
                <a:spcPts val="816"/>
              </a:spcBef>
              <a:spcAft>
                <a:spcPts val="0"/>
              </a:spcAft>
              <a:buClrTx/>
              <a:buSzTx/>
              <a:buFontTx/>
              <a:buNone/>
              <a:tabLst/>
              <a:defRPr/>
            </a:pPr>
            <a:r>
              <a:rPr kumimoji="0" lang="en-US" altLang="en-US" sz="816" b="0" i="1" u="none" strike="noStrike" kern="1200" cap="none" spc="0" normalizeH="0" baseline="0" noProof="0">
                <a:ln>
                  <a:noFill/>
                </a:ln>
                <a:solidFill>
                  <a:srgbClr val="000000"/>
                </a:solidFill>
                <a:effectLst/>
                <a:uLnTx/>
                <a:uFillTx/>
                <a:latin typeface="Segoe UI"/>
                <a:ea typeface="+mn-ea"/>
                <a:cs typeface="+mn-cs"/>
              </a:rPr>
              <a:t>*Customers can access Windows Virtual Desktop from their non-Windows Pro endpoints if they have a Microsoft 365 E3/E5/F1, Microsoft 365 A3/A5 or Windows 10 VDA per user license.</a:t>
            </a:r>
          </a:p>
        </p:txBody>
      </p:sp>
      <p:grpSp>
        <p:nvGrpSpPr>
          <p:cNvPr id="14" name="Group 13">
            <a:extLst>
              <a:ext uri="{FF2B5EF4-FFF2-40B4-BE49-F238E27FC236}">
                <a16:creationId xmlns:a16="http://schemas.microsoft.com/office/drawing/2014/main" id="{2FB10375-A7CF-48C7-B13B-DDA170756DC1}"/>
              </a:ext>
            </a:extLst>
          </p:cNvPr>
          <p:cNvGrpSpPr/>
          <p:nvPr/>
        </p:nvGrpSpPr>
        <p:grpSpPr>
          <a:xfrm>
            <a:off x="418235" y="1143741"/>
            <a:ext cx="819312" cy="819312"/>
            <a:chOff x="409207" y="1121417"/>
            <a:chExt cx="803320" cy="803320"/>
          </a:xfrm>
        </p:grpSpPr>
        <p:sp>
          <p:nvSpPr>
            <p:cNvPr id="11" name="Oval 10">
              <a:extLst>
                <a:ext uri="{FF2B5EF4-FFF2-40B4-BE49-F238E27FC236}">
                  <a16:creationId xmlns:a16="http://schemas.microsoft.com/office/drawing/2014/main" id="{9F731DB8-91D1-4E03-B33A-42B385B78B07}"/>
                </a:ext>
              </a:extLst>
            </p:cNvPr>
            <p:cNvSpPr/>
            <p:nvPr/>
          </p:nvSpPr>
          <p:spPr bwMode="auto">
            <a:xfrm>
              <a:off x="409207" y="1121417"/>
              <a:ext cx="803320" cy="803320"/>
            </a:xfrm>
            <a:prstGeom prst="ellipse">
              <a:avLst/>
            </a:prstGeom>
            <a:solidFill>
              <a:schemeClr val="bg1"/>
            </a:solidFill>
            <a:ln w="28575">
              <a:noFill/>
            </a:ln>
            <a:effectLst>
              <a:outerShdw blurRad="190500" dist="38100" dir="2700000" algn="tl" rotWithShape="0">
                <a:prstClr val="black">
                  <a:alpha val="25000"/>
                </a:prstClr>
              </a:outerShdw>
            </a:effectLst>
          </p:spPr>
          <p:txBody>
            <a:bodyPr vert="horz" wrap="square" lIns="89570" tIns="44785" rIns="89570" bIns="44785" numCol="1" anchor="t" anchorCtr="0" compatLnSpc="1">
              <a:prstTxWarp prst="textNoShape">
                <a:avLst/>
              </a:prstTxWarp>
            </a:bodyPr>
            <a:lstStyle/>
            <a:p>
              <a:pPr marL="0" marR="0" lvl="0" indent="0" algn="l" defTabSz="91348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FFFFFF"/>
                </a:solidFill>
                <a:effectLst/>
                <a:uLnTx/>
                <a:uFillTx/>
                <a:latin typeface="Segoe UI Semilight"/>
                <a:ea typeface="+mn-ea"/>
                <a:cs typeface="+mn-cs"/>
              </a:endParaRPr>
            </a:p>
          </p:txBody>
        </p:sp>
        <p:grpSp>
          <p:nvGrpSpPr>
            <p:cNvPr id="33" name="Group 32" descr="monitor, desktop">
              <a:extLst>
                <a:ext uri="{FF2B5EF4-FFF2-40B4-BE49-F238E27FC236}">
                  <a16:creationId xmlns:a16="http://schemas.microsoft.com/office/drawing/2014/main" id="{89A6F5A1-AA9D-4E0D-8519-315A98E32B4B}"/>
                </a:ext>
              </a:extLst>
            </p:cNvPr>
            <p:cNvGrpSpPr/>
            <p:nvPr/>
          </p:nvGrpSpPr>
          <p:grpSpPr>
            <a:xfrm>
              <a:off x="599356" y="1350704"/>
              <a:ext cx="423024" cy="344746"/>
              <a:chOff x="4233864" y="1827213"/>
              <a:chExt cx="403227" cy="328615"/>
            </a:xfrm>
          </p:grpSpPr>
          <p:sp>
            <p:nvSpPr>
              <p:cNvPr id="34" name="Freeform 53">
                <a:extLst>
                  <a:ext uri="{FF2B5EF4-FFF2-40B4-BE49-F238E27FC236}">
                    <a16:creationId xmlns:a16="http://schemas.microsoft.com/office/drawing/2014/main" id="{6BF3C777-0D28-4D96-AECF-6181418F348A}"/>
                  </a:ext>
                </a:extLst>
              </p:cNvPr>
              <p:cNvSpPr>
                <a:spLocks/>
              </p:cNvSpPr>
              <p:nvPr/>
            </p:nvSpPr>
            <p:spPr bwMode="auto">
              <a:xfrm>
                <a:off x="4233866" y="1827213"/>
                <a:ext cx="403225" cy="246063"/>
              </a:xfrm>
              <a:custGeom>
                <a:avLst/>
                <a:gdLst>
                  <a:gd name="T0" fmla="*/ 0 w 240"/>
                  <a:gd name="T1" fmla="*/ 11 h 147"/>
                  <a:gd name="T2" fmla="*/ 0 w 240"/>
                  <a:gd name="T3" fmla="*/ 137 h 147"/>
                  <a:gd name="T4" fmla="*/ 11 w 240"/>
                  <a:gd name="T5" fmla="*/ 147 h 147"/>
                  <a:gd name="T6" fmla="*/ 230 w 240"/>
                  <a:gd name="T7" fmla="*/ 147 h 147"/>
                  <a:gd name="T8" fmla="*/ 240 w 240"/>
                  <a:gd name="T9" fmla="*/ 137 h 147"/>
                  <a:gd name="T10" fmla="*/ 240 w 240"/>
                  <a:gd name="T11" fmla="*/ 11 h 147"/>
                  <a:gd name="T12" fmla="*/ 230 w 240"/>
                  <a:gd name="T13" fmla="*/ 0 h 147"/>
                  <a:gd name="T14" fmla="*/ 11 w 240"/>
                  <a:gd name="T15" fmla="*/ 0 h 147"/>
                  <a:gd name="T16" fmla="*/ 0 w 240"/>
                  <a:gd name="T17"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147">
                    <a:moveTo>
                      <a:pt x="0" y="11"/>
                    </a:moveTo>
                    <a:cubicBezTo>
                      <a:pt x="0" y="137"/>
                      <a:pt x="0" y="137"/>
                      <a:pt x="0" y="137"/>
                    </a:cubicBezTo>
                    <a:cubicBezTo>
                      <a:pt x="0" y="142"/>
                      <a:pt x="5" y="147"/>
                      <a:pt x="11" y="147"/>
                    </a:cubicBezTo>
                    <a:cubicBezTo>
                      <a:pt x="230" y="147"/>
                      <a:pt x="230" y="147"/>
                      <a:pt x="230" y="147"/>
                    </a:cubicBezTo>
                    <a:cubicBezTo>
                      <a:pt x="236" y="147"/>
                      <a:pt x="240" y="142"/>
                      <a:pt x="240" y="137"/>
                    </a:cubicBezTo>
                    <a:cubicBezTo>
                      <a:pt x="240" y="11"/>
                      <a:pt x="240" y="11"/>
                      <a:pt x="240" y="11"/>
                    </a:cubicBezTo>
                    <a:cubicBezTo>
                      <a:pt x="240" y="5"/>
                      <a:pt x="236" y="0"/>
                      <a:pt x="230" y="0"/>
                    </a:cubicBezTo>
                    <a:cubicBezTo>
                      <a:pt x="11" y="0"/>
                      <a:pt x="11" y="0"/>
                      <a:pt x="11" y="0"/>
                    </a:cubicBezTo>
                    <a:cubicBezTo>
                      <a:pt x="5" y="0"/>
                      <a:pt x="0" y="5"/>
                      <a:pt x="0" y="11"/>
                    </a:cubicBezTo>
                    <a:close/>
                  </a:path>
                </a:pathLst>
              </a:custGeom>
              <a:solidFill>
                <a:srgbClr val="4FE4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algn="ctr" defTabSz="914224" rtl="0" eaLnBrk="1" fontAlgn="base"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505050"/>
                  </a:solidFill>
                  <a:effectLst/>
                  <a:uLnTx/>
                  <a:uFillTx/>
                  <a:latin typeface="Segoe UI"/>
                  <a:ea typeface="+mn-ea"/>
                  <a:cs typeface="+mn-cs"/>
                </a:endParaRPr>
              </a:p>
            </p:txBody>
          </p:sp>
          <p:sp>
            <p:nvSpPr>
              <p:cNvPr id="35" name="Freeform 54">
                <a:extLst>
                  <a:ext uri="{FF2B5EF4-FFF2-40B4-BE49-F238E27FC236}">
                    <a16:creationId xmlns:a16="http://schemas.microsoft.com/office/drawing/2014/main" id="{70288266-A977-4BA6-92A6-1FE81A49BA29}"/>
                  </a:ext>
                </a:extLst>
              </p:cNvPr>
              <p:cNvSpPr>
                <a:spLocks/>
              </p:cNvSpPr>
              <p:nvPr/>
            </p:nvSpPr>
            <p:spPr bwMode="auto">
              <a:xfrm>
                <a:off x="4233864" y="2011365"/>
                <a:ext cx="403225" cy="144463"/>
              </a:xfrm>
              <a:custGeom>
                <a:avLst/>
                <a:gdLst>
                  <a:gd name="T0" fmla="*/ 0 w 240"/>
                  <a:gd name="T1" fmla="*/ 0 h 86"/>
                  <a:gd name="T2" fmla="*/ 0 w 240"/>
                  <a:gd name="T3" fmla="*/ 27 h 86"/>
                  <a:gd name="T4" fmla="*/ 11 w 240"/>
                  <a:gd name="T5" fmla="*/ 37 h 86"/>
                  <a:gd name="T6" fmla="*/ 115 w 240"/>
                  <a:gd name="T7" fmla="*/ 37 h 86"/>
                  <a:gd name="T8" fmla="*/ 115 w 240"/>
                  <a:gd name="T9" fmla="*/ 74 h 86"/>
                  <a:gd name="T10" fmla="*/ 59 w 240"/>
                  <a:gd name="T11" fmla="*/ 74 h 86"/>
                  <a:gd name="T12" fmla="*/ 59 w 240"/>
                  <a:gd name="T13" fmla="*/ 86 h 86"/>
                  <a:gd name="T14" fmla="*/ 182 w 240"/>
                  <a:gd name="T15" fmla="*/ 86 h 86"/>
                  <a:gd name="T16" fmla="*/ 182 w 240"/>
                  <a:gd name="T17" fmla="*/ 74 h 86"/>
                  <a:gd name="T18" fmla="*/ 126 w 240"/>
                  <a:gd name="T19" fmla="*/ 74 h 86"/>
                  <a:gd name="T20" fmla="*/ 126 w 240"/>
                  <a:gd name="T21" fmla="*/ 37 h 86"/>
                  <a:gd name="T22" fmla="*/ 230 w 240"/>
                  <a:gd name="T23" fmla="*/ 37 h 86"/>
                  <a:gd name="T24" fmla="*/ 240 w 240"/>
                  <a:gd name="T25" fmla="*/ 27 h 86"/>
                  <a:gd name="T26" fmla="*/ 240 w 240"/>
                  <a:gd name="T27" fmla="*/ 0 h 86"/>
                  <a:gd name="T28" fmla="*/ 0 w 240"/>
                  <a:gd name="T2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86">
                    <a:moveTo>
                      <a:pt x="0" y="0"/>
                    </a:moveTo>
                    <a:cubicBezTo>
                      <a:pt x="0" y="27"/>
                      <a:pt x="0" y="27"/>
                      <a:pt x="0" y="27"/>
                    </a:cubicBezTo>
                    <a:cubicBezTo>
                      <a:pt x="0" y="32"/>
                      <a:pt x="5" y="37"/>
                      <a:pt x="11" y="37"/>
                    </a:cubicBezTo>
                    <a:cubicBezTo>
                      <a:pt x="115" y="37"/>
                      <a:pt x="115" y="37"/>
                      <a:pt x="115" y="37"/>
                    </a:cubicBezTo>
                    <a:cubicBezTo>
                      <a:pt x="115" y="74"/>
                      <a:pt x="115" y="74"/>
                      <a:pt x="115" y="74"/>
                    </a:cubicBezTo>
                    <a:cubicBezTo>
                      <a:pt x="59" y="74"/>
                      <a:pt x="59" y="74"/>
                      <a:pt x="59" y="74"/>
                    </a:cubicBezTo>
                    <a:cubicBezTo>
                      <a:pt x="59" y="86"/>
                      <a:pt x="59" y="86"/>
                      <a:pt x="59" y="86"/>
                    </a:cubicBezTo>
                    <a:cubicBezTo>
                      <a:pt x="182" y="86"/>
                      <a:pt x="182" y="86"/>
                      <a:pt x="182" y="86"/>
                    </a:cubicBezTo>
                    <a:cubicBezTo>
                      <a:pt x="182" y="74"/>
                      <a:pt x="182" y="74"/>
                      <a:pt x="182" y="74"/>
                    </a:cubicBezTo>
                    <a:cubicBezTo>
                      <a:pt x="126" y="74"/>
                      <a:pt x="126" y="74"/>
                      <a:pt x="126" y="74"/>
                    </a:cubicBezTo>
                    <a:cubicBezTo>
                      <a:pt x="126" y="37"/>
                      <a:pt x="126" y="37"/>
                      <a:pt x="126" y="37"/>
                    </a:cubicBezTo>
                    <a:cubicBezTo>
                      <a:pt x="230" y="37"/>
                      <a:pt x="230" y="37"/>
                      <a:pt x="230" y="37"/>
                    </a:cubicBezTo>
                    <a:cubicBezTo>
                      <a:pt x="236" y="37"/>
                      <a:pt x="240" y="32"/>
                      <a:pt x="240" y="27"/>
                    </a:cubicBezTo>
                    <a:cubicBezTo>
                      <a:pt x="240" y="0"/>
                      <a:pt x="240" y="0"/>
                      <a:pt x="240" y="0"/>
                    </a:cubicBezTo>
                    <a:lnTo>
                      <a:pt x="0" y="0"/>
                    </a:lnTo>
                    <a:close/>
                  </a:path>
                </a:pathLst>
              </a:custGeom>
              <a:solidFill>
                <a:schemeClr val="accent1"/>
              </a:solidFill>
              <a:ln>
                <a:noFill/>
              </a:ln>
            </p:spPr>
            <p:txBody>
              <a:bodyPr vert="horz" wrap="square" lIns="91427" tIns="45713" rIns="91427" bIns="45713" numCol="1" anchor="t" anchorCtr="0" compatLnSpc="1">
                <a:prstTxWarp prst="textNoShape">
                  <a:avLst/>
                </a:prstTxWarp>
              </a:bodyPr>
              <a:lstStyle/>
              <a:p>
                <a:pPr marL="0" marR="0" lvl="0" indent="0" algn="ctr" defTabSz="914224" rtl="0" eaLnBrk="1" fontAlgn="base"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505050"/>
                  </a:solidFill>
                  <a:effectLst/>
                  <a:uLnTx/>
                  <a:uFillTx/>
                  <a:latin typeface="Segoe UI"/>
                  <a:ea typeface="+mn-ea"/>
                  <a:cs typeface="+mn-cs"/>
                </a:endParaRPr>
              </a:p>
            </p:txBody>
          </p:sp>
          <p:sp>
            <p:nvSpPr>
              <p:cNvPr id="36" name="Freeform 173">
                <a:extLst>
                  <a:ext uri="{FF2B5EF4-FFF2-40B4-BE49-F238E27FC236}">
                    <a16:creationId xmlns:a16="http://schemas.microsoft.com/office/drawing/2014/main" id="{5ED601C1-4231-4068-81BA-AF2065DD79AC}"/>
                  </a:ext>
                </a:extLst>
              </p:cNvPr>
              <p:cNvSpPr>
                <a:spLocks/>
              </p:cNvSpPr>
              <p:nvPr/>
            </p:nvSpPr>
            <p:spPr bwMode="auto">
              <a:xfrm>
                <a:off x="4233864" y="1827214"/>
                <a:ext cx="228600" cy="184150"/>
              </a:xfrm>
              <a:custGeom>
                <a:avLst/>
                <a:gdLst>
                  <a:gd name="T0" fmla="*/ 0 w 136"/>
                  <a:gd name="T1" fmla="*/ 110 h 110"/>
                  <a:gd name="T2" fmla="*/ 27 w 136"/>
                  <a:gd name="T3" fmla="*/ 110 h 110"/>
                  <a:gd name="T4" fmla="*/ 136 w 136"/>
                  <a:gd name="T5" fmla="*/ 0 h 110"/>
                  <a:gd name="T6" fmla="*/ 10 w 136"/>
                  <a:gd name="T7" fmla="*/ 0 h 110"/>
                  <a:gd name="T8" fmla="*/ 0 w 136"/>
                  <a:gd name="T9" fmla="*/ 10 h 110"/>
                  <a:gd name="T10" fmla="*/ 0 w 136"/>
                  <a:gd name="T11" fmla="*/ 110 h 110"/>
                </a:gdLst>
                <a:ahLst/>
                <a:cxnLst>
                  <a:cxn ang="0">
                    <a:pos x="T0" y="T1"/>
                  </a:cxn>
                  <a:cxn ang="0">
                    <a:pos x="T2" y="T3"/>
                  </a:cxn>
                  <a:cxn ang="0">
                    <a:pos x="T4" y="T5"/>
                  </a:cxn>
                  <a:cxn ang="0">
                    <a:pos x="T6" y="T7"/>
                  </a:cxn>
                  <a:cxn ang="0">
                    <a:pos x="T8" y="T9"/>
                  </a:cxn>
                  <a:cxn ang="0">
                    <a:pos x="T10" y="T11"/>
                  </a:cxn>
                </a:cxnLst>
                <a:rect l="0" t="0" r="r" b="b"/>
                <a:pathLst>
                  <a:path w="136" h="110">
                    <a:moveTo>
                      <a:pt x="0" y="110"/>
                    </a:moveTo>
                    <a:cubicBezTo>
                      <a:pt x="27" y="110"/>
                      <a:pt x="27" y="110"/>
                      <a:pt x="27" y="110"/>
                    </a:cubicBezTo>
                    <a:cubicBezTo>
                      <a:pt x="136" y="0"/>
                      <a:pt x="136" y="0"/>
                      <a:pt x="136" y="0"/>
                    </a:cubicBezTo>
                    <a:cubicBezTo>
                      <a:pt x="10" y="0"/>
                      <a:pt x="10" y="0"/>
                      <a:pt x="10" y="0"/>
                    </a:cubicBezTo>
                    <a:cubicBezTo>
                      <a:pt x="5" y="0"/>
                      <a:pt x="0" y="5"/>
                      <a:pt x="0" y="10"/>
                    </a:cubicBezTo>
                    <a:lnTo>
                      <a:pt x="0" y="110"/>
                    </a:lnTo>
                    <a:close/>
                  </a:path>
                </a:pathLst>
              </a:custGeom>
              <a:solidFill>
                <a:schemeClr val="accent1"/>
              </a:solidFill>
              <a:ln>
                <a:noFill/>
              </a:ln>
            </p:spPr>
            <p:txBody>
              <a:bodyPr vert="horz" wrap="square" lIns="91427" tIns="45713" rIns="91427" bIns="45713" numCol="1" anchor="t" anchorCtr="0" compatLnSpc="1">
                <a:prstTxWarp prst="textNoShape">
                  <a:avLst/>
                </a:prstTxWarp>
              </a:bodyPr>
              <a:lstStyle/>
              <a:p>
                <a:pPr marL="0" marR="0" lvl="0" indent="0" algn="ctr" defTabSz="914224" rtl="0" eaLnBrk="1" fontAlgn="base"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505050"/>
                  </a:solidFill>
                  <a:effectLst/>
                  <a:uLnTx/>
                  <a:uFillTx/>
                  <a:latin typeface="Segoe UI"/>
                  <a:ea typeface="+mn-ea"/>
                  <a:cs typeface="+mn-cs"/>
                </a:endParaRPr>
              </a:p>
            </p:txBody>
          </p:sp>
        </p:grpSp>
      </p:grpSp>
      <p:sp>
        <p:nvSpPr>
          <p:cNvPr id="4" name="Rectangle 3">
            <a:extLst>
              <a:ext uri="{FF2B5EF4-FFF2-40B4-BE49-F238E27FC236}">
                <a16:creationId xmlns:a16="http://schemas.microsoft.com/office/drawing/2014/main" id="{7B66C6D9-120B-41DA-B8C5-22CD7FE2F460}"/>
              </a:ext>
            </a:extLst>
          </p:cNvPr>
          <p:cNvSpPr/>
          <p:nvPr/>
        </p:nvSpPr>
        <p:spPr>
          <a:xfrm>
            <a:off x="6095454" y="3311667"/>
            <a:ext cx="247199" cy="376684"/>
          </a:xfrm>
          <a:prstGeom prst="rect">
            <a:avLst/>
          </a:prstGeom>
        </p:spPr>
        <p:txBody>
          <a:bodyPr wrap="none">
            <a:spAutoFit/>
          </a:bodyPr>
          <a:lstStyle/>
          <a:p>
            <a:pPr marL="0" marR="0" lvl="0" indent="0" algn="l" defTabSz="9325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Tree>
    <p:extLst>
      <p:ext uri="{BB962C8B-B14F-4D97-AF65-F5344CB8AC3E}">
        <p14:creationId xmlns:p14="http://schemas.microsoft.com/office/powerpoint/2010/main" val="68144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79EFB82-C37D-4E44-B6CD-F7507BAD150F}"/>
              </a:ext>
            </a:extLst>
          </p:cNvPr>
          <p:cNvGraphicFramePr>
            <a:graphicFrameLocks noChangeAspect="1"/>
          </p:cNvGraphicFramePr>
          <p:nvPr>
            <p:custDataLst>
              <p:tags r:id="rId2"/>
            </p:custDataLst>
          </p:nvPr>
        </p:nvGraphicFramePr>
        <p:xfrm>
          <a:off x="3382" y="2115"/>
          <a:ext cx="1620" cy="1620"/>
        </p:xfrm>
        <a:graphic>
          <a:graphicData uri="http://schemas.openxmlformats.org/presentationml/2006/ole">
            <mc:AlternateContent xmlns:mc="http://schemas.openxmlformats.org/markup-compatibility/2006">
              <mc:Choice xmlns:v="urn:schemas-microsoft-com:vml" Requires="v">
                <p:oleObj spid="_x0000_s661505" name="think-cell Slide" r:id="rId6" imgW="503" imgH="503" progId="TCLayout.ActiveDocument.1">
                  <p:embed/>
                </p:oleObj>
              </mc:Choice>
              <mc:Fallback>
                <p:oleObj name="think-cell Slide" r:id="rId6" imgW="503" imgH="503" progId="TCLayout.ActiveDocument.1">
                  <p:embed/>
                  <p:pic>
                    <p:nvPicPr>
                      <p:cNvPr id="5" name="Object 4" hidden="1">
                        <a:extLst>
                          <a:ext uri="{FF2B5EF4-FFF2-40B4-BE49-F238E27FC236}">
                            <a16:creationId xmlns:a16="http://schemas.microsoft.com/office/drawing/2014/main" id="{F79EFB82-C37D-4E44-B6CD-F7507BAD150F}"/>
                          </a:ext>
                        </a:extLst>
                      </p:cNvPr>
                      <p:cNvPicPr/>
                      <p:nvPr/>
                    </p:nvPicPr>
                    <p:blipFill>
                      <a:blip r:embed="rId7"/>
                      <a:stretch>
                        <a:fillRect/>
                      </a:stretch>
                    </p:blipFill>
                    <p:spPr>
                      <a:xfrm>
                        <a:off x="3382" y="2115"/>
                        <a:ext cx="1620" cy="1620"/>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2EB41474-0946-469A-8070-01072C2FD298}"/>
              </a:ext>
            </a:extLst>
          </p:cNvPr>
          <p:cNvSpPr/>
          <p:nvPr>
            <p:custDataLst>
              <p:tags r:id="rId3"/>
            </p:custDataLst>
          </p:nvPr>
        </p:nvSpPr>
        <p:spPr bwMode="auto">
          <a:xfrm>
            <a:off x="1764" y="497"/>
            <a:ext cx="161887" cy="161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0846"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316" name="TextBox 315">
            <a:extLst>
              <a:ext uri="{FF2B5EF4-FFF2-40B4-BE49-F238E27FC236}">
                <a16:creationId xmlns:a16="http://schemas.microsoft.com/office/drawing/2014/main" id="{72A0A14A-31A9-42BB-A942-0C4CC5DA931D}"/>
              </a:ext>
            </a:extLst>
          </p:cNvPr>
          <p:cNvSpPr txBox="1"/>
          <p:nvPr/>
        </p:nvSpPr>
        <p:spPr>
          <a:xfrm>
            <a:off x="1262868" y="2132501"/>
            <a:ext cx="3352513" cy="3288087"/>
          </a:xfrm>
          <a:prstGeom prst="rect">
            <a:avLst/>
          </a:prstGeom>
          <a:solidFill>
            <a:schemeClr val="bg1">
              <a:lumMod val="95000"/>
            </a:schemeClr>
          </a:solidFill>
          <a:ln w="6350">
            <a:solidFill>
              <a:schemeClr val="bg1">
                <a:lumMod val="95000"/>
              </a:schemeClr>
            </a:solidFill>
          </a:ln>
        </p:spPr>
        <p:txBody>
          <a:bodyPr wrap="square" lIns="93247" tIns="46623" rIns="93247" bIns="46623" rtlCol="0" anchor="t">
            <a:noAutofit/>
          </a:bodyPr>
          <a:lstStyle/>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Windows 10 experience at</a:t>
            </a:r>
            <a:br>
              <a:rPr kumimoji="0" lang="en-US" sz="1836" b="0" i="0" u="none" strike="noStrike" kern="1200" cap="none" spc="0" normalizeH="0" baseline="0" noProof="0">
                <a:ln>
                  <a:noFill/>
                </a:ln>
                <a:solidFill>
                  <a:srgbClr val="0078D4"/>
                </a:solidFill>
                <a:effectLst/>
                <a:uLnTx/>
                <a:uFillTx/>
                <a:latin typeface="Segoe UI"/>
                <a:ea typeface="+mn-ea"/>
                <a:cs typeface="+mn-cs"/>
              </a:rPr>
            </a:br>
            <a:r>
              <a:rPr kumimoji="0" lang="en-US" sz="1836" b="0" i="0" u="none" strike="noStrike" kern="1200" cap="none" spc="0" normalizeH="0" baseline="0" noProof="0">
                <a:ln>
                  <a:noFill/>
                </a:ln>
                <a:solidFill>
                  <a:srgbClr val="0078D4"/>
                </a:solidFill>
                <a:effectLst/>
                <a:uLnTx/>
                <a:uFillTx/>
                <a:latin typeface="Segoe UI"/>
                <a:ea typeface="+mn-ea"/>
                <a:cs typeface="+mn-cs"/>
              </a:rPr>
              <a:t>multi-session cost</a:t>
            </a:r>
          </a:p>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Best value compute rate</a:t>
            </a:r>
          </a:p>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0000"/>
                </a:solidFill>
                <a:effectLst/>
                <a:uLnTx/>
                <a:uFillTx/>
                <a:latin typeface="Segoe UI"/>
                <a:ea typeface="+mn-ea"/>
                <a:cs typeface="+mn-cs"/>
              </a:rPr>
              <a:t>Azure cloud cost benefits</a:t>
            </a:r>
          </a:p>
          <a:p>
            <a:pPr marL="641037" marR="0" lvl="1"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243A5E"/>
                </a:solidFill>
                <a:effectLst/>
                <a:uLnTx/>
                <a:uFillTx/>
                <a:latin typeface="Segoe UI"/>
                <a:ea typeface="+mn-ea"/>
                <a:cs typeface="+mn-cs"/>
              </a:rPr>
              <a:t>Cost effective compute and storage</a:t>
            </a:r>
          </a:p>
          <a:p>
            <a:pPr marL="641037" marR="0" lvl="1"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243A5E"/>
                </a:solidFill>
                <a:effectLst/>
                <a:uLnTx/>
                <a:uFillTx/>
                <a:latin typeface="Segoe UI"/>
                <a:ea typeface="+mn-ea"/>
                <a:cs typeface="+mn-cs"/>
              </a:rPr>
              <a:t>Flexible network provisioning</a:t>
            </a:r>
          </a:p>
          <a:p>
            <a:pPr marL="641037" marR="0" lvl="1"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err="1">
                <a:ln>
                  <a:noFill/>
                </a:ln>
                <a:solidFill>
                  <a:srgbClr val="243A5E"/>
                </a:solidFill>
                <a:effectLst/>
                <a:uLnTx/>
                <a:uFillTx/>
                <a:latin typeface="Segoe UI"/>
                <a:ea typeface="+mn-ea"/>
                <a:cs typeface="+mn-cs"/>
              </a:rPr>
              <a:t>Opex</a:t>
            </a:r>
            <a:r>
              <a:rPr kumimoji="0" lang="en-US" sz="1836" b="0" i="0" u="none" strike="noStrike" kern="1200" cap="none" spc="0" normalizeH="0" baseline="0" noProof="0">
                <a:ln>
                  <a:noFill/>
                </a:ln>
                <a:solidFill>
                  <a:srgbClr val="243A5E"/>
                </a:solidFill>
                <a:effectLst/>
                <a:uLnTx/>
                <a:uFillTx/>
                <a:latin typeface="Segoe UI"/>
                <a:ea typeface="+mn-ea"/>
                <a:cs typeface="+mn-cs"/>
              </a:rPr>
              <a:t> spend aligned to business usage</a:t>
            </a:r>
          </a:p>
        </p:txBody>
      </p:sp>
      <p:sp>
        <p:nvSpPr>
          <p:cNvPr id="4" name="Title 3">
            <a:extLst>
              <a:ext uri="{FF2B5EF4-FFF2-40B4-BE49-F238E27FC236}">
                <a16:creationId xmlns:a16="http://schemas.microsoft.com/office/drawing/2014/main" id="{BA2EB312-9B35-448A-A67B-E4CCDBFB407D}"/>
              </a:ext>
            </a:extLst>
          </p:cNvPr>
          <p:cNvSpPr>
            <a:spLocks noGrp="1"/>
          </p:cNvSpPr>
          <p:nvPr>
            <p:ph type="title"/>
          </p:nvPr>
        </p:nvSpPr>
        <p:spPr>
          <a:xfrm>
            <a:off x="598547" y="142678"/>
            <a:ext cx="10353143" cy="878805"/>
          </a:xfrm>
        </p:spPr>
        <p:txBody>
          <a:bodyPr/>
          <a:lstStyle/>
          <a:p>
            <a:r>
              <a:rPr lang="en-US"/>
              <a:t>Windows Virtual Desktop Superior Economics is Driven by Savings in Infrastructure, Licensing and Labor</a:t>
            </a:r>
          </a:p>
        </p:txBody>
      </p:sp>
      <p:sp>
        <p:nvSpPr>
          <p:cNvPr id="487" name="Rectangle 486">
            <a:extLst>
              <a:ext uri="{FF2B5EF4-FFF2-40B4-BE49-F238E27FC236}">
                <a16:creationId xmlns:a16="http://schemas.microsoft.com/office/drawing/2014/main" id="{6052D2B2-83EF-4B82-8D12-318AE14F3A19}"/>
              </a:ext>
            </a:extLst>
          </p:cNvPr>
          <p:cNvSpPr/>
          <p:nvPr/>
        </p:nvSpPr>
        <p:spPr>
          <a:xfrm>
            <a:off x="598546" y="6251107"/>
            <a:ext cx="11236277" cy="470789"/>
          </a:xfrm>
          <a:prstGeom prst="rect">
            <a:avLst/>
          </a:prstGeom>
        </p:spPr>
        <p:txBody>
          <a:bodyPr wrap="square" lIns="0" tIns="0" rIns="0" bIns="0" anchor="b">
            <a:noAutofit/>
          </a:bodyPr>
          <a:lstStyle/>
          <a:p>
            <a:pPr marL="0" marR="0" lvl="0" indent="0" algn="l" defTabSz="932418" rtl="0" eaLnBrk="1" fontAlgn="auto" latinLnBrk="0" hangingPunct="1">
              <a:lnSpc>
                <a:spcPct val="10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Note: Infrastructure includes compute, storage (IaaS/PaaS), and networking</a:t>
            </a:r>
          </a:p>
          <a:p>
            <a:pPr marL="0" marR="0" lvl="0" indent="0" algn="l" defTabSz="932418" rtl="0" eaLnBrk="1" fontAlgn="auto" latinLnBrk="0" hangingPunct="1">
              <a:lnSpc>
                <a:spcPct val="10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*See </a:t>
            </a:r>
            <a:r>
              <a:rPr kumimoji="0" lang="en-US" sz="1020" b="0" i="0" u="none" strike="noStrike" kern="1200" cap="none" spc="0" normalizeH="0" baseline="0" noProof="0">
                <a:ln>
                  <a:noFill/>
                </a:ln>
                <a:solidFill>
                  <a:srgbClr val="000000"/>
                </a:solidFill>
                <a:effectLst/>
                <a:uLnTx/>
                <a:uFillTx/>
                <a:latin typeface="Segoe UI"/>
                <a:ea typeface="+mn-ea"/>
                <a:cs typeface="+mn-cs"/>
                <a:hlinkClick r:id="" action="ppaction://noaction"/>
              </a:rPr>
              <a:t>Example Scenario: WVD Economic Benefits</a:t>
            </a:r>
            <a:endParaRPr kumimoji="0" lang="en-US" sz="102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32418" rtl="0" eaLnBrk="1" fontAlgn="auto" latinLnBrk="0" hangingPunct="1">
              <a:lnSpc>
                <a:spcPct val="10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 industry analysis</a:t>
            </a:r>
          </a:p>
        </p:txBody>
      </p:sp>
      <p:sp>
        <p:nvSpPr>
          <p:cNvPr id="496" name="Freeform 1037">
            <a:extLst>
              <a:ext uri="{FF2B5EF4-FFF2-40B4-BE49-F238E27FC236}">
                <a16:creationId xmlns:a16="http://schemas.microsoft.com/office/drawing/2014/main" id="{1ABB8D7E-8EF1-46B0-80A8-023C3E12C9CE}"/>
              </a:ext>
            </a:extLst>
          </p:cNvPr>
          <p:cNvSpPr>
            <a:spLocks noEditPoints="1"/>
          </p:cNvSpPr>
          <p:nvPr/>
        </p:nvSpPr>
        <p:spPr bwMode="auto">
          <a:xfrm>
            <a:off x="992449" y="1149053"/>
            <a:ext cx="38405" cy="39147"/>
          </a:xfrm>
          <a:custGeom>
            <a:avLst/>
            <a:gdLst>
              <a:gd name="T0" fmla="*/ 28 w 33"/>
              <a:gd name="T1" fmla="*/ 7 h 34"/>
              <a:gd name="T2" fmla="*/ 7 w 33"/>
              <a:gd name="T3" fmla="*/ 5 h 34"/>
              <a:gd name="T4" fmla="*/ 5 w 33"/>
              <a:gd name="T5" fmla="*/ 26 h 34"/>
              <a:gd name="T6" fmla="*/ 26 w 33"/>
              <a:gd name="T7" fmla="*/ 28 h 34"/>
              <a:gd name="T8" fmla="*/ 28 w 33"/>
              <a:gd name="T9" fmla="*/ 7 h 34"/>
              <a:gd name="T10" fmla="*/ 9 w 33"/>
              <a:gd name="T11" fmla="*/ 23 h 34"/>
              <a:gd name="T12" fmla="*/ 10 w 33"/>
              <a:gd name="T13" fmla="*/ 9 h 34"/>
              <a:gd name="T14" fmla="*/ 24 w 33"/>
              <a:gd name="T15" fmla="*/ 11 h 34"/>
              <a:gd name="T16" fmla="*/ 23 w 33"/>
              <a:gd name="T17" fmla="*/ 25 h 34"/>
              <a:gd name="T18" fmla="*/ 9 w 33"/>
              <a:gd name="T19"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4">
                <a:moveTo>
                  <a:pt x="28" y="7"/>
                </a:moveTo>
                <a:cubicBezTo>
                  <a:pt x="23" y="1"/>
                  <a:pt x="14" y="0"/>
                  <a:pt x="7" y="5"/>
                </a:cubicBezTo>
                <a:cubicBezTo>
                  <a:pt x="1" y="11"/>
                  <a:pt x="0" y="20"/>
                  <a:pt x="5" y="26"/>
                </a:cubicBezTo>
                <a:cubicBezTo>
                  <a:pt x="11" y="33"/>
                  <a:pt x="20" y="34"/>
                  <a:pt x="26" y="28"/>
                </a:cubicBezTo>
                <a:cubicBezTo>
                  <a:pt x="33" y="23"/>
                  <a:pt x="33" y="14"/>
                  <a:pt x="28" y="7"/>
                </a:cubicBezTo>
                <a:close/>
                <a:moveTo>
                  <a:pt x="9" y="23"/>
                </a:moveTo>
                <a:cubicBezTo>
                  <a:pt x="6" y="19"/>
                  <a:pt x="6" y="13"/>
                  <a:pt x="10" y="9"/>
                </a:cubicBezTo>
                <a:cubicBezTo>
                  <a:pt x="15" y="6"/>
                  <a:pt x="21" y="6"/>
                  <a:pt x="24" y="11"/>
                </a:cubicBezTo>
                <a:cubicBezTo>
                  <a:pt x="28" y="15"/>
                  <a:pt x="27" y="21"/>
                  <a:pt x="23" y="25"/>
                </a:cubicBezTo>
                <a:cubicBezTo>
                  <a:pt x="19" y="28"/>
                  <a:pt x="13" y="27"/>
                  <a:pt x="9" y="23"/>
                </a:cubicBezTo>
                <a:close/>
              </a:path>
            </a:pathLst>
          </a:custGeom>
          <a:solidFill>
            <a:srgbClr val="FFFFFF"/>
          </a:solidFill>
          <a:ln>
            <a:noFill/>
          </a:ln>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latin typeface="Segoe UI"/>
              <a:ea typeface="+mn-ea"/>
              <a:cs typeface="+mn-cs"/>
            </a:endParaRPr>
          </a:p>
        </p:txBody>
      </p:sp>
      <p:sp>
        <p:nvSpPr>
          <p:cNvPr id="891" name="Freeform 1048">
            <a:extLst>
              <a:ext uri="{FF2B5EF4-FFF2-40B4-BE49-F238E27FC236}">
                <a16:creationId xmlns:a16="http://schemas.microsoft.com/office/drawing/2014/main" id="{859D3CD4-9E11-45A1-9AF9-1C92C064F4E0}"/>
              </a:ext>
            </a:extLst>
          </p:cNvPr>
          <p:cNvSpPr>
            <a:spLocks noEditPoints="1"/>
          </p:cNvSpPr>
          <p:nvPr/>
        </p:nvSpPr>
        <p:spPr bwMode="auto">
          <a:xfrm>
            <a:off x="2907570" y="6128162"/>
            <a:ext cx="487746" cy="46622"/>
          </a:xfrm>
          <a:custGeom>
            <a:avLst/>
            <a:gdLst>
              <a:gd name="T0" fmla="*/ 431 w 435"/>
              <a:gd name="T1" fmla="*/ 6 h 6"/>
              <a:gd name="T2" fmla="*/ 403 w 435"/>
              <a:gd name="T3" fmla="*/ 6 h 6"/>
              <a:gd name="T4" fmla="*/ 400 w 435"/>
              <a:gd name="T5" fmla="*/ 3 h 6"/>
              <a:gd name="T6" fmla="*/ 403 w 435"/>
              <a:gd name="T7" fmla="*/ 0 h 6"/>
              <a:gd name="T8" fmla="*/ 431 w 435"/>
              <a:gd name="T9" fmla="*/ 0 h 6"/>
              <a:gd name="T10" fmla="*/ 435 w 435"/>
              <a:gd name="T11" fmla="*/ 3 h 6"/>
              <a:gd name="T12" fmla="*/ 431 w 435"/>
              <a:gd name="T13" fmla="*/ 6 h 6"/>
              <a:gd name="T14" fmla="*/ 374 w 435"/>
              <a:gd name="T15" fmla="*/ 6 h 6"/>
              <a:gd name="T16" fmla="*/ 346 w 435"/>
              <a:gd name="T17" fmla="*/ 6 h 6"/>
              <a:gd name="T18" fmla="*/ 343 w 435"/>
              <a:gd name="T19" fmla="*/ 3 h 6"/>
              <a:gd name="T20" fmla="*/ 346 w 435"/>
              <a:gd name="T21" fmla="*/ 0 h 6"/>
              <a:gd name="T22" fmla="*/ 374 w 435"/>
              <a:gd name="T23" fmla="*/ 0 h 6"/>
              <a:gd name="T24" fmla="*/ 377 w 435"/>
              <a:gd name="T25" fmla="*/ 3 h 6"/>
              <a:gd name="T26" fmla="*/ 374 w 435"/>
              <a:gd name="T27" fmla="*/ 6 h 6"/>
              <a:gd name="T28" fmla="*/ 317 w 435"/>
              <a:gd name="T29" fmla="*/ 6 h 6"/>
              <a:gd name="T30" fmla="*/ 289 w 435"/>
              <a:gd name="T31" fmla="*/ 6 h 6"/>
              <a:gd name="T32" fmla="*/ 286 w 435"/>
              <a:gd name="T33" fmla="*/ 3 h 6"/>
              <a:gd name="T34" fmla="*/ 289 w 435"/>
              <a:gd name="T35" fmla="*/ 0 h 6"/>
              <a:gd name="T36" fmla="*/ 317 w 435"/>
              <a:gd name="T37" fmla="*/ 0 h 6"/>
              <a:gd name="T38" fmla="*/ 320 w 435"/>
              <a:gd name="T39" fmla="*/ 3 h 6"/>
              <a:gd name="T40" fmla="*/ 317 w 435"/>
              <a:gd name="T41" fmla="*/ 6 h 6"/>
              <a:gd name="T42" fmla="*/ 260 w 435"/>
              <a:gd name="T43" fmla="*/ 6 h 6"/>
              <a:gd name="T44" fmla="*/ 231 w 435"/>
              <a:gd name="T45" fmla="*/ 6 h 6"/>
              <a:gd name="T46" fmla="*/ 228 w 435"/>
              <a:gd name="T47" fmla="*/ 3 h 6"/>
              <a:gd name="T48" fmla="*/ 231 w 435"/>
              <a:gd name="T49" fmla="*/ 0 h 6"/>
              <a:gd name="T50" fmla="*/ 260 w 435"/>
              <a:gd name="T51" fmla="*/ 0 h 6"/>
              <a:gd name="T52" fmla="*/ 263 w 435"/>
              <a:gd name="T53" fmla="*/ 3 h 6"/>
              <a:gd name="T54" fmla="*/ 260 w 435"/>
              <a:gd name="T55" fmla="*/ 6 h 6"/>
              <a:gd name="T56" fmla="*/ 203 w 435"/>
              <a:gd name="T57" fmla="*/ 6 h 6"/>
              <a:gd name="T58" fmla="*/ 174 w 435"/>
              <a:gd name="T59" fmla="*/ 6 h 6"/>
              <a:gd name="T60" fmla="*/ 171 w 435"/>
              <a:gd name="T61" fmla="*/ 3 h 6"/>
              <a:gd name="T62" fmla="*/ 174 w 435"/>
              <a:gd name="T63" fmla="*/ 0 h 6"/>
              <a:gd name="T64" fmla="*/ 203 w 435"/>
              <a:gd name="T65" fmla="*/ 0 h 6"/>
              <a:gd name="T66" fmla="*/ 206 w 435"/>
              <a:gd name="T67" fmla="*/ 3 h 6"/>
              <a:gd name="T68" fmla="*/ 203 w 435"/>
              <a:gd name="T69" fmla="*/ 6 h 6"/>
              <a:gd name="T70" fmla="*/ 146 w 435"/>
              <a:gd name="T71" fmla="*/ 6 h 6"/>
              <a:gd name="T72" fmla="*/ 117 w 435"/>
              <a:gd name="T73" fmla="*/ 6 h 6"/>
              <a:gd name="T74" fmla="*/ 114 w 435"/>
              <a:gd name="T75" fmla="*/ 3 h 6"/>
              <a:gd name="T76" fmla="*/ 117 w 435"/>
              <a:gd name="T77" fmla="*/ 0 h 6"/>
              <a:gd name="T78" fmla="*/ 146 w 435"/>
              <a:gd name="T79" fmla="*/ 0 h 6"/>
              <a:gd name="T80" fmla="*/ 149 w 435"/>
              <a:gd name="T81" fmla="*/ 3 h 6"/>
              <a:gd name="T82" fmla="*/ 146 w 435"/>
              <a:gd name="T83" fmla="*/ 6 h 6"/>
              <a:gd name="T84" fmla="*/ 89 w 435"/>
              <a:gd name="T85" fmla="*/ 6 h 6"/>
              <a:gd name="T86" fmla="*/ 60 w 435"/>
              <a:gd name="T87" fmla="*/ 6 h 6"/>
              <a:gd name="T88" fmla="*/ 57 w 435"/>
              <a:gd name="T89" fmla="*/ 3 h 6"/>
              <a:gd name="T90" fmla="*/ 60 w 435"/>
              <a:gd name="T91" fmla="*/ 0 h 6"/>
              <a:gd name="T92" fmla="*/ 89 w 435"/>
              <a:gd name="T93" fmla="*/ 0 h 6"/>
              <a:gd name="T94" fmla="*/ 92 w 435"/>
              <a:gd name="T95" fmla="*/ 3 h 6"/>
              <a:gd name="T96" fmla="*/ 89 w 435"/>
              <a:gd name="T97" fmla="*/ 6 h 6"/>
              <a:gd name="T98" fmla="*/ 31 w 435"/>
              <a:gd name="T99" fmla="*/ 6 h 6"/>
              <a:gd name="T100" fmla="*/ 16 w 435"/>
              <a:gd name="T101" fmla="*/ 6 h 6"/>
              <a:gd name="T102" fmla="*/ 3 w 435"/>
              <a:gd name="T103" fmla="*/ 6 h 6"/>
              <a:gd name="T104" fmla="*/ 0 w 435"/>
              <a:gd name="T105" fmla="*/ 3 h 6"/>
              <a:gd name="T106" fmla="*/ 3 w 435"/>
              <a:gd name="T107" fmla="*/ 0 h 6"/>
              <a:gd name="T108" fmla="*/ 16 w 435"/>
              <a:gd name="T109" fmla="*/ 0 h 6"/>
              <a:gd name="T110" fmla="*/ 31 w 435"/>
              <a:gd name="T111" fmla="*/ 0 h 6"/>
              <a:gd name="T112" fmla="*/ 35 w 435"/>
              <a:gd name="T113" fmla="*/ 3 h 6"/>
              <a:gd name="T114" fmla="*/ 31 w 435"/>
              <a:gd name="T11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5" h="6">
                <a:moveTo>
                  <a:pt x="431" y="6"/>
                </a:moveTo>
                <a:cubicBezTo>
                  <a:pt x="403" y="6"/>
                  <a:pt x="403" y="6"/>
                  <a:pt x="403" y="6"/>
                </a:cubicBezTo>
                <a:cubicBezTo>
                  <a:pt x="401" y="6"/>
                  <a:pt x="400" y="5"/>
                  <a:pt x="400" y="3"/>
                </a:cubicBezTo>
                <a:cubicBezTo>
                  <a:pt x="400" y="2"/>
                  <a:pt x="401" y="0"/>
                  <a:pt x="403" y="0"/>
                </a:cubicBezTo>
                <a:cubicBezTo>
                  <a:pt x="431" y="0"/>
                  <a:pt x="431" y="0"/>
                  <a:pt x="431" y="0"/>
                </a:cubicBezTo>
                <a:cubicBezTo>
                  <a:pt x="433" y="0"/>
                  <a:pt x="435" y="2"/>
                  <a:pt x="435" y="3"/>
                </a:cubicBezTo>
                <a:cubicBezTo>
                  <a:pt x="435" y="5"/>
                  <a:pt x="433" y="6"/>
                  <a:pt x="431" y="6"/>
                </a:cubicBezTo>
                <a:close/>
                <a:moveTo>
                  <a:pt x="374" y="6"/>
                </a:moveTo>
                <a:cubicBezTo>
                  <a:pt x="346" y="6"/>
                  <a:pt x="346" y="6"/>
                  <a:pt x="346" y="6"/>
                </a:cubicBezTo>
                <a:cubicBezTo>
                  <a:pt x="344" y="6"/>
                  <a:pt x="343" y="5"/>
                  <a:pt x="343" y="3"/>
                </a:cubicBezTo>
                <a:cubicBezTo>
                  <a:pt x="343" y="2"/>
                  <a:pt x="344" y="0"/>
                  <a:pt x="346" y="0"/>
                </a:cubicBezTo>
                <a:cubicBezTo>
                  <a:pt x="374" y="0"/>
                  <a:pt x="374" y="0"/>
                  <a:pt x="374" y="0"/>
                </a:cubicBezTo>
                <a:cubicBezTo>
                  <a:pt x="376" y="0"/>
                  <a:pt x="377" y="2"/>
                  <a:pt x="377" y="3"/>
                </a:cubicBezTo>
                <a:cubicBezTo>
                  <a:pt x="377" y="5"/>
                  <a:pt x="376" y="6"/>
                  <a:pt x="374" y="6"/>
                </a:cubicBezTo>
                <a:close/>
                <a:moveTo>
                  <a:pt x="317" y="6"/>
                </a:moveTo>
                <a:cubicBezTo>
                  <a:pt x="289" y="6"/>
                  <a:pt x="289" y="6"/>
                  <a:pt x="289" y="6"/>
                </a:cubicBezTo>
                <a:cubicBezTo>
                  <a:pt x="287" y="6"/>
                  <a:pt x="286" y="5"/>
                  <a:pt x="286" y="3"/>
                </a:cubicBezTo>
                <a:cubicBezTo>
                  <a:pt x="286" y="2"/>
                  <a:pt x="287" y="0"/>
                  <a:pt x="289" y="0"/>
                </a:cubicBezTo>
                <a:cubicBezTo>
                  <a:pt x="317" y="0"/>
                  <a:pt x="317" y="0"/>
                  <a:pt x="317" y="0"/>
                </a:cubicBezTo>
                <a:cubicBezTo>
                  <a:pt x="319" y="0"/>
                  <a:pt x="320" y="2"/>
                  <a:pt x="320" y="3"/>
                </a:cubicBezTo>
                <a:cubicBezTo>
                  <a:pt x="320" y="5"/>
                  <a:pt x="319" y="6"/>
                  <a:pt x="317" y="6"/>
                </a:cubicBezTo>
                <a:close/>
                <a:moveTo>
                  <a:pt x="260" y="6"/>
                </a:moveTo>
                <a:cubicBezTo>
                  <a:pt x="231" y="6"/>
                  <a:pt x="231" y="6"/>
                  <a:pt x="231" y="6"/>
                </a:cubicBezTo>
                <a:cubicBezTo>
                  <a:pt x="230" y="6"/>
                  <a:pt x="228" y="5"/>
                  <a:pt x="228" y="3"/>
                </a:cubicBezTo>
                <a:cubicBezTo>
                  <a:pt x="228" y="2"/>
                  <a:pt x="230" y="0"/>
                  <a:pt x="231" y="0"/>
                </a:cubicBezTo>
                <a:cubicBezTo>
                  <a:pt x="260" y="0"/>
                  <a:pt x="260" y="0"/>
                  <a:pt x="260" y="0"/>
                </a:cubicBezTo>
                <a:cubicBezTo>
                  <a:pt x="262" y="0"/>
                  <a:pt x="263" y="2"/>
                  <a:pt x="263" y="3"/>
                </a:cubicBezTo>
                <a:cubicBezTo>
                  <a:pt x="263" y="5"/>
                  <a:pt x="262" y="6"/>
                  <a:pt x="260" y="6"/>
                </a:cubicBezTo>
                <a:close/>
                <a:moveTo>
                  <a:pt x="203" y="6"/>
                </a:moveTo>
                <a:cubicBezTo>
                  <a:pt x="174" y="6"/>
                  <a:pt x="174" y="6"/>
                  <a:pt x="174" y="6"/>
                </a:cubicBezTo>
                <a:cubicBezTo>
                  <a:pt x="173" y="6"/>
                  <a:pt x="171" y="5"/>
                  <a:pt x="171" y="3"/>
                </a:cubicBezTo>
                <a:cubicBezTo>
                  <a:pt x="171" y="2"/>
                  <a:pt x="173" y="0"/>
                  <a:pt x="174" y="0"/>
                </a:cubicBezTo>
                <a:cubicBezTo>
                  <a:pt x="203" y="0"/>
                  <a:pt x="203" y="0"/>
                  <a:pt x="203" y="0"/>
                </a:cubicBezTo>
                <a:cubicBezTo>
                  <a:pt x="205" y="0"/>
                  <a:pt x="206" y="2"/>
                  <a:pt x="206" y="3"/>
                </a:cubicBezTo>
                <a:cubicBezTo>
                  <a:pt x="206" y="5"/>
                  <a:pt x="205" y="6"/>
                  <a:pt x="203" y="6"/>
                </a:cubicBezTo>
                <a:close/>
                <a:moveTo>
                  <a:pt x="146" y="6"/>
                </a:moveTo>
                <a:cubicBezTo>
                  <a:pt x="117" y="6"/>
                  <a:pt x="117" y="6"/>
                  <a:pt x="117" y="6"/>
                </a:cubicBezTo>
                <a:cubicBezTo>
                  <a:pt x="115" y="6"/>
                  <a:pt x="114" y="5"/>
                  <a:pt x="114" y="3"/>
                </a:cubicBezTo>
                <a:cubicBezTo>
                  <a:pt x="114" y="2"/>
                  <a:pt x="115" y="0"/>
                  <a:pt x="117" y="0"/>
                </a:cubicBezTo>
                <a:cubicBezTo>
                  <a:pt x="146" y="0"/>
                  <a:pt x="146" y="0"/>
                  <a:pt x="146" y="0"/>
                </a:cubicBezTo>
                <a:cubicBezTo>
                  <a:pt x="147" y="0"/>
                  <a:pt x="149" y="2"/>
                  <a:pt x="149" y="3"/>
                </a:cubicBezTo>
                <a:cubicBezTo>
                  <a:pt x="149" y="5"/>
                  <a:pt x="147" y="6"/>
                  <a:pt x="146" y="6"/>
                </a:cubicBezTo>
                <a:close/>
                <a:moveTo>
                  <a:pt x="89" y="6"/>
                </a:moveTo>
                <a:cubicBezTo>
                  <a:pt x="60" y="6"/>
                  <a:pt x="60" y="6"/>
                  <a:pt x="60" y="6"/>
                </a:cubicBezTo>
                <a:cubicBezTo>
                  <a:pt x="58" y="6"/>
                  <a:pt x="57" y="5"/>
                  <a:pt x="57" y="3"/>
                </a:cubicBezTo>
                <a:cubicBezTo>
                  <a:pt x="57" y="2"/>
                  <a:pt x="58" y="0"/>
                  <a:pt x="60" y="0"/>
                </a:cubicBezTo>
                <a:cubicBezTo>
                  <a:pt x="89" y="0"/>
                  <a:pt x="89" y="0"/>
                  <a:pt x="89" y="0"/>
                </a:cubicBezTo>
                <a:cubicBezTo>
                  <a:pt x="90" y="0"/>
                  <a:pt x="92" y="2"/>
                  <a:pt x="92" y="3"/>
                </a:cubicBezTo>
                <a:cubicBezTo>
                  <a:pt x="92" y="5"/>
                  <a:pt x="90" y="6"/>
                  <a:pt x="89" y="6"/>
                </a:cubicBezTo>
                <a:close/>
                <a:moveTo>
                  <a:pt x="31" y="6"/>
                </a:moveTo>
                <a:cubicBezTo>
                  <a:pt x="16" y="6"/>
                  <a:pt x="16" y="6"/>
                  <a:pt x="16" y="6"/>
                </a:cubicBezTo>
                <a:cubicBezTo>
                  <a:pt x="12" y="6"/>
                  <a:pt x="7" y="6"/>
                  <a:pt x="3" y="6"/>
                </a:cubicBezTo>
                <a:cubicBezTo>
                  <a:pt x="1" y="6"/>
                  <a:pt x="0" y="5"/>
                  <a:pt x="0" y="3"/>
                </a:cubicBezTo>
                <a:cubicBezTo>
                  <a:pt x="0" y="1"/>
                  <a:pt x="1" y="0"/>
                  <a:pt x="3" y="0"/>
                </a:cubicBezTo>
                <a:cubicBezTo>
                  <a:pt x="7" y="0"/>
                  <a:pt x="12" y="0"/>
                  <a:pt x="16" y="0"/>
                </a:cubicBezTo>
                <a:cubicBezTo>
                  <a:pt x="31" y="0"/>
                  <a:pt x="31" y="0"/>
                  <a:pt x="31" y="0"/>
                </a:cubicBezTo>
                <a:cubicBezTo>
                  <a:pt x="33" y="0"/>
                  <a:pt x="35" y="2"/>
                  <a:pt x="35" y="3"/>
                </a:cubicBezTo>
                <a:cubicBezTo>
                  <a:pt x="35" y="5"/>
                  <a:pt x="33" y="6"/>
                  <a:pt x="31" y="6"/>
                </a:cubicBezTo>
                <a:close/>
              </a:path>
            </a:pathLst>
          </a:custGeom>
          <a:solidFill>
            <a:srgbClr val="0078D7">
              <a:lumMod val="20000"/>
              <a:lumOff val="80000"/>
            </a:srgbClr>
          </a:solidFill>
          <a:ln>
            <a:noFill/>
          </a:ln>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latin typeface="Segoe UI"/>
              <a:ea typeface="+mn-ea"/>
              <a:cs typeface="+mn-cs"/>
            </a:endParaRPr>
          </a:p>
        </p:txBody>
      </p:sp>
      <p:sp>
        <p:nvSpPr>
          <p:cNvPr id="892" name="Freeform 1048">
            <a:extLst>
              <a:ext uri="{FF2B5EF4-FFF2-40B4-BE49-F238E27FC236}">
                <a16:creationId xmlns:a16="http://schemas.microsoft.com/office/drawing/2014/main" id="{F9692DDA-DD4D-4996-9A9C-4A4F8CD7437E}"/>
              </a:ext>
            </a:extLst>
          </p:cNvPr>
          <p:cNvSpPr>
            <a:spLocks noEditPoints="1"/>
          </p:cNvSpPr>
          <p:nvPr/>
        </p:nvSpPr>
        <p:spPr bwMode="auto">
          <a:xfrm>
            <a:off x="3417514" y="6128162"/>
            <a:ext cx="487746" cy="46622"/>
          </a:xfrm>
          <a:custGeom>
            <a:avLst/>
            <a:gdLst>
              <a:gd name="T0" fmla="*/ 431 w 435"/>
              <a:gd name="T1" fmla="*/ 6 h 6"/>
              <a:gd name="T2" fmla="*/ 403 w 435"/>
              <a:gd name="T3" fmla="*/ 6 h 6"/>
              <a:gd name="T4" fmla="*/ 400 w 435"/>
              <a:gd name="T5" fmla="*/ 3 h 6"/>
              <a:gd name="T6" fmla="*/ 403 w 435"/>
              <a:gd name="T7" fmla="*/ 0 h 6"/>
              <a:gd name="T8" fmla="*/ 431 w 435"/>
              <a:gd name="T9" fmla="*/ 0 h 6"/>
              <a:gd name="T10" fmla="*/ 435 w 435"/>
              <a:gd name="T11" fmla="*/ 3 h 6"/>
              <a:gd name="T12" fmla="*/ 431 w 435"/>
              <a:gd name="T13" fmla="*/ 6 h 6"/>
              <a:gd name="T14" fmla="*/ 374 w 435"/>
              <a:gd name="T15" fmla="*/ 6 h 6"/>
              <a:gd name="T16" fmla="*/ 346 w 435"/>
              <a:gd name="T17" fmla="*/ 6 h 6"/>
              <a:gd name="T18" fmla="*/ 343 w 435"/>
              <a:gd name="T19" fmla="*/ 3 h 6"/>
              <a:gd name="T20" fmla="*/ 346 w 435"/>
              <a:gd name="T21" fmla="*/ 0 h 6"/>
              <a:gd name="T22" fmla="*/ 374 w 435"/>
              <a:gd name="T23" fmla="*/ 0 h 6"/>
              <a:gd name="T24" fmla="*/ 377 w 435"/>
              <a:gd name="T25" fmla="*/ 3 h 6"/>
              <a:gd name="T26" fmla="*/ 374 w 435"/>
              <a:gd name="T27" fmla="*/ 6 h 6"/>
              <a:gd name="T28" fmla="*/ 317 w 435"/>
              <a:gd name="T29" fmla="*/ 6 h 6"/>
              <a:gd name="T30" fmla="*/ 289 w 435"/>
              <a:gd name="T31" fmla="*/ 6 h 6"/>
              <a:gd name="T32" fmla="*/ 286 w 435"/>
              <a:gd name="T33" fmla="*/ 3 h 6"/>
              <a:gd name="T34" fmla="*/ 289 w 435"/>
              <a:gd name="T35" fmla="*/ 0 h 6"/>
              <a:gd name="T36" fmla="*/ 317 w 435"/>
              <a:gd name="T37" fmla="*/ 0 h 6"/>
              <a:gd name="T38" fmla="*/ 320 w 435"/>
              <a:gd name="T39" fmla="*/ 3 h 6"/>
              <a:gd name="T40" fmla="*/ 317 w 435"/>
              <a:gd name="T41" fmla="*/ 6 h 6"/>
              <a:gd name="T42" fmla="*/ 260 w 435"/>
              <a:gd name="T43" fmla="*/ 6 h 6"/>
              <a:gd name="T44" fmla="*/ 231 w 435"/>
              <a:gd name="T45" fmla="*/ 6 h 6"/>
              <a:gd name="T46" fmla="*/ 228 w 435"/>
              <a:gd name="T47" fmla="*/ 3 h 6"/>
              <a:gd name="T48" fmla="*/ 231 w 435"/>
              <a:gd name="T49" fmla="*/ 0 h 6"/>
              <a:gd name="T50" fmla="*/ 260 w 435"/>
              <a:gd name="T51" fmla="*/ 0 h 6"/>
              <a:gd name="T52" fmla="*/ 263 w 435"/>
              <a:gd name="T53" fmla="*/ 3 h 6"/>
              <a:gd name="T54" fmla="*/ 260 w 435"/>
              <a:gd name="T55" fmla="*/ 6 h 6"/>
              <a:gd name="T56" fmla="*/ 203 w 435"/>
              <a:gd name="T57" fmla="*/ 6 h 6"/>
              <a:gd name="T58" fmla="*/ 174 w 435"/>
              <a:gd name="T59" fmla="*/ 6 h 6"/>
              <a:gd name="T60" fmla="*/ 171 w 435"/>
              <a:gd name="T61" fmla="*/ 3 h 6"/>
              <a:gd name="T62" fmla="*/ 174 w 435"/>
              <a:gd name="T63" fmla="*/ 0 h 6"/>
              <a:gd name="T64" fmla="*/ 203 w 435"/>
              <a:gd name="T65" fmla="*/ 0 h 6"/>
              <a:gd name="T66" fmla="*/ 206 w 435"/>
              <a:gd name="T67" fmla="*/ 3 h 6"/>
              <a:gd name="T68" fmla="*/ 203 w 435"/>
              <a:gd name="T69" fmla="*/ 6 h 6"/>
              <a:gd name="T70" fmla="*/ 146 w 435"/>
              <a:gd name="T71" fmla="*/ 6 h 6"/>
              <a:gd name="T72" fmla="*/ 117 w 435"/>
              <a:gd name="T73" fmla="*/ 6 h 6"/>
              <a:gd name="T74" fmla="*/ 114 w 435"/>
              <a:gd name="T75" fmla="*/ 3 h 6"/>
              <a:gd name="T76" fmla="*/ 117 w 435"/>
              <a:gd name="T77" fmla="*/ 0 h 6"/>
              <a:gd name="T78" fmla="*/ 146 w 435"/>
              <a:gd name="T79" fmla="*/ 0 h 6"/>
              <a:gd name="T80" fmla="*/ 149 w 435"/>
              <a:gd name="T81" fmla="*/ 3 h 6"/>
              <a:gd name="T82" fmla="*/ 146 w 435"/>
              <a:gd name="T83" fmla="*/ 6 h 6"/>
              <a:gd name="T84" fmla="*/ 89 w 435"/>
              <a:gd name="T85" fmla="*/ 6 h 6"/>
              <a:gd name="T86" fmla="*/ 60 w 435"/>
              <a:gd name="T87" fmla="*/ 6 h 6"/>
              <a:gd name="T88" fmla="*/ 57 w 435"/>
              <a:gd name="T89" fmla="*/ 3 h 6"/>
              <a:gd name="T90" fmla="*/ 60 w 435"/>
              <a:gd name="T91" fmla="*/ 0 h 6"/>
              <a:gd name="T92" fmla="*/ 89 w 435"/>
              <a:gd name="T93" fmla="*/ 0 h 6"/>
              <a:gd name="T94" fmla="*/ 92 w 435"/>
              <a:gd name="T95" fmla="*/ 3 h 6"/>
              <a:gd name="T96" fmla="*/ 89 w 435"/>
              <a:gd name="T97" fmla="*/ 6 h 6"/>
              <a:gd name="T98" fmla="*/ 31 w 435"/>
              <a:gd name="T99" fmla="*/ 6 h 6"/>
              <a:gd name="T100" fmla="*/ 16 w 435"/>
              <a:gd name="T101" fmla="*/ 6 h 6"/>
              <a:gd name="T102" fmla="*/ 3 w 435"/>
              <a:gd name="T103" fmla="*/ 6 h 6"/>
              <a:gd name="T104" fmla="*/ 0 w 435"/>
              <a:gd name="T105" fmla="*/ 3 h 6"/>
              <a:gd name="T106" fmla="*/ 3 w 435"/>
              <a:gd name="T107" fmla="*/ 0 h 6"/>
              <a:gd name="T108" fmla="*/ 16 w 435"/>
              <a:gd name="T109" fmla="*/ 0 h 6"/>
              <a:gd name="T110" fmla="*/ 31 w 435"/>
              <a:gd name="T111" fmla="*/ 0 h 6"/>
              <a:gd name="T112" fmla="*/ 35 w 435"/>
              <a:gd name="T113" fmla="*/ 3 h 6"/>
              <a:gd name="T114" fmla="*/ 31 w 435"/>
              <a:gd name="T11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5" h="6">
                <a:moveTo>
                  <a:pt x="431" y="6"/>
                </a:moveTo>
                <a:cubicBezTo>
                  <a:pt x="403" y="6"/>
                  <a:pt x="403" y="6"/>
                  <a:pt x="403" y="6"/>
                </a:cubicBezTo>
                <a:cubicBezTo>
                  <a:pt x="401" y="6"/>
                  <a:pt x="400" y="5"/>
                  <a:pt x="400" y="3"/>
                </a:cubicBezTo>
                <a:cubicBezTo>
                  <a:pt x="400" y="2"/>
                  <a:pt x="401" y="0"/>
                  <a:pt x="403" y="0"/>
                </a:cubicBezTo>
                <a:cubicBezTo>
                  <a:pt x="431" y="0"/>
                  <a:pt x="431" y="0"/>
                  <a:pt x="431" y="0"/>
                </a:cubicBezTo>
                <a:cubicBezTo>
                  <a:pt x="433" y="0"/>
                  <a:pt x="435" y="2"/>
                  <a:pt x="435" y="3"/>
                </a:cubicBezTo>
                <a:cubicBezTo>
                  <a:pt x="435" y="5"/>
                  <a:pt x="433" y="6"/>
                  <a:pt x="431" y="6"/>
                </a:cubicBezTo>
                <a:close/>
                <a:moveTo>
                  <a:pt x="374" y="6"/>
                </a:moveTo>
                <a:cubicBezTo>
                  <a:pt x="346" y="6"/>
                  <a:pt x="346" y="6"/>
                  <a:pt x="346" y="6"/>
                </a:cubicBezTo>
                <a:cubicBezTo>
                  <a:pt x="344" y="6"/>
                  <a:pt x="343" y="5"/>
                  <a:pt x="343" y="3"/>
                </a:cubicBezTo>
                <a:cubicBezTo>
                  <a:pt x="343" y="2"/>
                  <a:pt x="344" y="0"/>
                  <a:pt x="346" y="0"/>
                </a:cubicBezTo>
                <a:cubicBezTo>
                  <a:pt x="374" y="0"/>
                  <a:pt x="374" y="0"/>
                  <a:pt x="374" y="0"/>
                </a:cubicBezTo>
                <a:cubicBezTo>
                  <a:pt x="376" y="0"/>
                  <a:pt x="377" y="2"/>
                  <a:pt x="377" y="3"/>
                </a:cubicBezTo>
                <a:cubicBezTo>
                  <a:pt x="377" y="5"/>
                  <a:pt x="376" y="6"/>
                  <a:pt x="374" y="6"/>
                </a:cubicBezTo>
                <a:close/>
                <a:moveTo>
                  <a:pt x="317" y="6"/>
                </a:moveTo>
                <a:cubicBezTo>
                  <a:pt x="289" y="6"/>
                  <a:pt x="289" y="6"/>
                  <a:pt x="289" y="6"/>
                </a:cubicBezTo>
                <a:cubicBezTo>
                  <a:pt x="287" y="6"/>
                  <a:pt x="286" y="5"/>
                  <a:pt x="286" y="3"/>
                </a:cubicBezTo>
                <a:cubicBezTo>
                  <a:pt x="286" y="2"/>
                  <a:pt x="287" y="0"/>
                  <a:pt x="289" y="0"/>
                </a:cubicBezTo>
                <a:cubicBezTo>
                  <a:pt x="317" y="0"/>
                  <a:pt x="317" y="0"/>
                  <a:pt x="317" y="0"/>
                </a:cubicBezTo>
                <a:cubicBezTo>
                  <a:pt x="319" y="0"/>
                  <a:pt x="320" y="2"/>
                  <a:pt x="320" y="3"/>
                </a:cubicBezTo>
                <a:cubicBezTo>
                  <a:pt x="320" y="5"/>
                  <a:pt x="319" y="6"/>
                  <a:pt x="317" y="6"/>
                </a:cubicBezTo>
                <a:close/>
                <a:moveTo>
                  <a:pt x="260" y="6"/>
                </a:moveTo>
                <a:cubicBezTo>
                  <a:pt x="231" y="6"/>
                  <a:pt x="231" y="6"/>
                  <a:pt x="231" y="6"/>
                </a:cubicBezTo>
                <a:cubicBezTo>
                  <a:pt x="230" y="6"/>
                  <a:pt x="228" y="5"/>
                  <a:pt x="228" y="3"/>
                </a:cubicBezTo>
                <a:cubicBezTo>
                  <a:pt x="228" y="2"/>
                  <a:pt x="230" y="0"/>
                  <a:pt x="231" y="0"/>
                </a:cubicBezTo>
                <a:cubicBezTo>
                  <a:pt x="260" y="0"/>
                  <a:pt x="260" y="0"/>
                  <a:pt x="260" y="0"/>
                </a:cubicBezTo>
                <a:cubicBezTo>
                  <a:pt x="262" y="0"/>
                  <a:pt x="263" y="2"/>
                  <a:pt x="263" y="3"/>
                </a:cubicBezTo>
                <a:cubicBezTo>
                  <a:pt x="263" y="5"/>
                  <a:pt x="262" y="6"/>
                  <a:pt x="260" y="6"/>
                </a:cubicBezTo>
                <a:close/>
                <a:moveTo>
                  <a:pt x="203" y="6"/>
                </a:moveTo>
                <a:cubicBezTo>
                  <a:pt x="174" y="6"/>
                  <a:pt x="174" y="6"/>
                  <a:pt x="174" y="6"/>
                </a:cubicBezTo>
                <a:cubicBezTo>
                  <a:pt x="173" y="6"/>
                  <a:pt x="171" y="5"/>
                  <a:pt x="171" y="3"/>
                </a:cubicBezTo>
                <a:cubicBezTo>
                  <a:pt x="171" y="2"/>
                  <a:pt x="173" y="0"/>
                  <a:pt x="174" y="0"/>
                </a:cubicBezTo>
                <a:cubicBezTo>
                  <a:pt x="203" y="0"/>
                  <a:pt x="203" y="0"/>
                  <a:pt x="203" y="0"/>
                </a:cubicBezTo>
                <a:cubicBezTo>
                  <a:pt x="205" y="0"/>
                  <a:pt x="206" y="2"/>
                  <a:pt x="206" y="3"/>
                </a:cubicBezTo>
                <a:cubicBezTo>
                  <a:pt x="206" y="5"/>
                  <a:pt x="205" y="6"/>
                  <a:pt x="203" y="6"/>
                </a:cubicBezTo>
                <a:close/>
                <a:moveTo>
                  <a:pt x="146" y="6"/>
                </a:moveTo>
                <a:cubicBezTo>
                  <a:pt x="117" y="6"/>
                  <a:pt x="117" y="6"/>
                  <a:pt x="117" y="6"/>
                </a:cubicBezTo>
                <a:cubicBezTo>
                  <a:pt x="115" y="6"/>
                  <a:pt x="114" y="5"/>
                  <a:pt x="114" y="3"/>
                </a:cubicBezTo>
                <a:cubicBezTo>
                  <a:pt x="114" y="2"/>
                  <a:pt x="115" y="0"/>
                  <a:pt x="117" y="0"/>
                </a:cubicBezTo>
                <a:cubicBezTo>
                  <a:pt x="146" y="0"/>
                  <a:pt x="146" y="0"/>
                  <a:pt x="146" y="0"/>
                </a:cubicBezTo>
                <a:cubicBezTo>
                  <a:pt x="147" y="0"/>
                  <a:pt x="149" y="2"/>
                  <a:pt x="149" y="3"/>
                </a:cubicBezTo>
                <a:cubicBezTo>
                  <a:pt x="149" y="5"/>
                  <a:pt x="147" y="6"/>
                  <a:pt x="146" y="6"/>
                </a:cubicBezTo>
                <a:close/>
                <a:moveTo>
                  <a:pt x="89" y="6"/>
                </a:moveTo>
                <a:cubicBezTo>
                  <a:pt x="60" y="6"/>
                  <a:pt x="60" y="6"/>
                  <a:pt x="60" y="6"/>
                </a:cubicBezTo>
                <a:cubicBezTo>
                  <a:pt x="58" y="6"/>
                  <a:pt x="57" y="5"/>
                  <a:pt x="57" y="3"/>
                </a:cubicBezTo>
                <a:cubicBezTo>
                  <a:pt x="57" y="2"/>
                  <a:pt x="58" y="0"/>
                  <a:pt x="60" y="0"/>
                </a:cubicBezTo>
                <a:cubicBezTo>
                  <a:pt x="89" y="0"/>
                  <a:pt x="89" y="0"/>
                  <a:pt x="89" y="0"/>
                </a:cubicBezTo>
                <a:cubicBezTo>
                  <a:pt x="90" y="0"/>
                  <a:pt x="92" y="2"/>
                  <a:pt x="92" y="3"/>
                </a:cubicBezTo>
                <a:cubicBezTo>
                  <a:pt x="92" y="5"/>
                  <a:pt x="90" y="6"/>
                  <a:pt x="89" y="6"/>
                </a:cubicBezTo>
                <a:close/>
                <a:moveTo>
                  <a:pt x="31" y="6"/>
                </a:moveTo>
                <a:cubicBezTo>
                  <a:pt x="16" y="6"/>
                  <a:pt x="16" y="6"/>
                  <a:pt x="16" y="6"/>
                </a:cubicBezTo>
                <a:cubicBezTo>
                  <a:pt x="12" y="6"/>
                  <a:pt x="7" y="6"/>
                  <a:pt x="3" y="6"/>
                </a:cubicBezTo>
                <a:cubicBezTo>
                  <a:pt x="1" y="6"/>
                  <a:pt x="0" y="5"/>
                  <a:pt x="0" y="3"/>
                </a:cubicBezTo>
                <a:cubicBezTo>
                  <a:pt x="0" y="1"/>
                  <a:pt x="1" y="0"/>
                  <a:pt x="3" y="0"/>
                </a:cubicBezTo>
                <a:cubicBezTo>
                  <a:pt x="7" y="0"/>
                  <a:pt x="12" y="0"/>
                  <a:pt x="16" y="0"/>
                </a:cubicBezTo>
                <a:cubicBezTo>
                  <a:pt x="31" y="0"/>
                  <a:pt x="31" y="0"/>
                  <a:pt x="31" y="0"/>
                </a:cubicBezTo>
                <a:cubicBezTo>
                  <a:pt x="33" y="0"/>
                  <a:pt x="35" y="2"/>
                  <a:pt x="35" y="3"/>
                </a:cubicBezTo>
                <a:cubicBezTo>
                  <a:pt x="35" y="5"/>
                  <a:pt x="33" y="6"/>
                  <a:pt x="31" y="6"/>
                </a:cubicBezTo>
                <a:close/>
              </a:path>
            </a:pathLst>
          </a:custGeom>
          <a:solidFill>
            <a:srgbClr val="0078D7">
              <a:lumMod val="20000"/>
              <a:lumOff val="80000"/>
            </a:srgbClr>
          </a:solidFill>
          <a:ln>
            <a:noFill/>
          </a:ln>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latin typeface="Segoe UI"/>
              <a:ea typeface="+mn-ea"/>
              <a:cs typeface="+mn-cs"/>
            </a:endParaRPr>
          </a:p>
        </p:txBody>
      </p:sp>
      <p:sp>
        <p:nvSpPr>
          <p:cNvPr id="489" name="Oval 488">
            <a:extLst>
              <a:ext uri="{FF2B5EF4-FFF2-40B4-BE49-F238E27FC236}">
                <a16:creationId xmlns:a16="http://schemas.microsoft.com/office/drawing/2014/main" id="{C9FFC714-F5A3-4B5C-8FAF-4F2AC64A8624}"/>
              </a:ext>
            </a:extLst>
          </p:cNvPr>
          <p:cNvSpPr>
            <a:spLocks noChangeAspect="1"/>
          </p:cNvSpPr>
          <p:nvPr/>
        </p:nvSpPr>
        <p:spPr bwMode="auto">
          <a:xfrm>
            <a:off x="1669560" y="5496909"/>
            <a:ext cx="2651512" cy="616403"/>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1632" b="1" i="1" u="none" strike="noStrike" kern="1200" cap="none" spc="0" normalizeH="0" baseline="0" noProof="0">
                <a:ln>
                  <a:noFill/>
                </a:ln>
                <a:solidFill>
                  <a:srgbClr val="FFFFFF"/>
                </a:solidFill>
                <a:effectLst/>
                <a:uLnTx/>
                <a:uFillTx/>
                <a:latin typeface="Segoe UI"/>
                <a:ea typeface="Segoe UI" pitchFamily="34" charset="0"/>
                <a:cs typeface="Segoe UI" pitchFamily="34" charset="0"/>
              </a:rPr>
              <a:t>~70%* Savings</a:t>
            </a:r>
          </a:p>
        </p:txBody>
      </p:sp>
      <p:sp>
        <p:nvSpPr>
          <p:cNvPr id="318" name="TextBox 317">
            <a:extLst>
              <a:ext uri="{FF2B5EF4-FFF2-40B4-BE49-F238E27FC236}">
                <a16:creationId xmlns:a16="http://schemas.microsoft.com/office/drawing/2014/main" id="{62A73716-D624-440D-9B57-4238AC1D96C5}"/>
              </a:ext>
            </a:extLst>
          </p:cNvPr>
          <p:cNvSpPr txBox="1"/>
          <p:nvPr/>
        </p:nvSpPr>
        <p:spPr>
          <a:xfrm>
            <a:off x="1262868" y="1485328"/>
            <a:ext cx="3352513" cy="607864"/>
          </a:xfrm>
          <a:prstGeom prst="rect">
            <a:avLst/>
          </a:prstGeom>
          <a:solidFill>
            <a:schemeClr val="tx2"/>
          </a:solidFill>
          <a:ln w="6350">
            <a:solidFill>
              <a:schemeClr val="tx2"/>
            </a:solidFill>
          </a:ln>
        </p:spPr>
        <p:txBody>
          <a:bodyPr wrap="square" lIns="93247" tIns="46623" rIns="93247" bIns="46623" rtlCol="0" anchor="ctr">
            <a:noAutofit/>
          </a:bodyPr>
          <a:lstStyle/>
          <a:p>
            <a:pPr marL="349656" marR="0" lvl="0" indent="-349656" algn="ctr" defTabSz="932418" rtl="0" eaLnBrk="1" fontAlgn="auto" latinLnBrk="0" hangingPunct="1">
              <a:lnSpc>
                <a:spcPct val="100000"/>
              </a:lnSpc>
              <a:spcBef>
                <a:spcPts val="0"/>
              </a:spcBef>
              <a:spcAft>
                <a:spcPts val="0"/>
              </a:spcAft>
              <a:buClrTx/>
              <a:buSzTx/>
              <a:buFontTx/>
              <a:buAutoNum type="arabicPeriod"/>
              <a:tabLst/>
              <a:defRPr/>
            </a:pPr>
            <a:endParaRPr kumimoji="0" lang="en-US" sz="1836" b="1" i="0" u="none" strike="noStrike" kern="1200" cap="none" spc="0" normalizeH="0" baseline="0" noProof="0">
              <a:ln>
                <a:noFill/>
              </a:ln>
              <a:solidFill>
                <a:srgbClr val="FFFFFF"/>
              </a:solidFill>
              <a:effectLst/>
              <a:uLnTx/>
              <a:uFillTx/>
              <a:latin typeface="Segoe UI"/>
              <a:ea typeface="+mn-ea"/>
              <a:cs typeface="+mn-cs"/>
            </a:endParaRPr>
          </a:p>
          <a:p>
            <a:pPr marL="349656" marR="0" lvl="0" indent="-349656" algn="ctr" defTabSz="932418" rtl="0" eaLnBrk="1" fontAlgn="auto" latinLnBrk="0" hangingPunct="1">
              <a:lnSpc>
                <a:spcPct val="100000"/>
              </a:lnSpc>
              <a:spcBef>
                <a:spcPts val="0"/>
              </a:spcBef>
              <a:spcAft>
                <a:spcPts val="0"/>
              </a:spcAft>
              <a:buClrTx/>
              <a:buSzTx/>
              <a:buFontTx/>
              <a:buAutoNum type="arabicPeriod"/>
              <a:tabLst/>
              <a:defRPr/>
            </a:pPr>
            <a:r>
              <a:rPr kumimoji="0" lang="en-US" sz="1836" b="1" i="0" u="none" strike="noStrike" kern="1200" cap="none" spc="0" normalizeH="0" baseline="0" noProof="0">
                <a:ln>
                  <a:noFill/>
                </a:ln>
                <a:solidFill>
                  <a:srgbClr val="FFFFFF"/>
                </a:solidFill>
                <a:effectLst/>
                <a:uLnTx/>
                <a:uFillTx/>
                <a:latin typeface="Segoe UI"/>
                <a:ea typeface="+mn-ea"/>
                <a:cs typeface="+mn-cs"/>
              </a:rPr>
              <a:t>Infrastructure</a:t>
            </a:r>
          </a:p>
          <a:p>
            <a:pPr marL="0" marR="0" lvl="0" indent="0" algn="ctr" defTabSz="932418" rtl="0" eaLnBrk="1" fontAlgn="auto" latinLnBrk="0" hangingPunct="1">
              <a:lnSpc>
                <a:spcPct val="100000"/>
              </a:lnSpc>
              <a:spcBef>
                <a:spcPts val="0"/>
              </a:spcBef>
              <a:spcAft>
                <a:spcPts val="0"/>
              </a:spcAft>
              <a:buClrTx/>
              <a:buSzTx/>
              <a:buFontTx/>
              <a:buNone/>
              <a:tabLst/>
              <a:defRPr/>
            </a:pPr>
            <a:endParaRPr kumimoji="0" lang="en-US" sz="1836" b="1" i="0" u="none" strike="noStrike" kern="1200" cap="none" spc="0" normalizeH="0" baseline="0" noProof="0">
              <a:ln>
                <a:noFill/>
              </a:ln>
              <a:solidFill>
                <a:srgbClr val="FFFFFF"/>
              </a:solidFill>
              <a:effectLst/>
              <a:uLnTx/>
              <a:uFillTx/>
              <a:latin typeface="Segoe UI"/>
              <a:ea typeface="+mn-ea"/>
              <a:cs typeface="+mn-cs"/>
            </a:endParaRPr>
          </a:p>
        </p:txBody>
      </p:sp>
      <p:sp>
        <p:nvSpPr>
          <p:cNvPr id="628" name="TextBox 627">
            <a:extLst>
              <a:ext uri="{FF2B5EF4-FFF2-40B4-BE49-F238E27FC236}">
                <a16:creationId xmlns:a16="http://schemas.microsoft.com/office/drawing/2014/main" id="{F47D09FE-DA34-4A52-B3DE-3E72AE25E49E}"/>
              </a:ext>
            </a:extLst>
          </p:cNvPr>
          <p:cNvSpPr txBox="1"/>
          <p:nvPr/>
        </p:nvSpPr>
        <p:spPr>
          <a:xfrm>
            <a:off x="4872594" y="2165028"/>
            <a:ext cx="3352513" cy="3288086"/>
          </a:xfrm>
          <a:prstGeom prst="rect">
            <a:avLst/>
          </a:prstGeom>
          <a:solidFill>
            <a:schemeClr val="bg1">
              <a:lumMod val="95000"/>
            </a:schemeClr>
          </a:solidFill>
          <a:ln w="6350">
            <a:solidFill>
              <a:schemeClr val="bg1">
                <a:lumMod val="95000"/>
              </a:schemeClr>
            </a:solidFill>
          </a:ln>
        </p:spPr>
        <p:txBody>
          <a:bodyPr wrap="square" lIns="93247" tIns="46623" rIns="93247" bIns="46623" rtlCol="0" anchor="t">
            <a:noAutofit/>
          </a:bodyPr>
          <a:lstStyle/>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WVD management service included with the licenses you already own</a:t>
            </a:r>
          </a:p>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Savings on RDS CAL with Windows 10 multi-session deployment</a:t>
            </a:r>
          </a:p>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3-year Win7 ESU included</a:t>
            </a:r>
          </a:p>
        </p:txBody>
      </p:sp>
      <p:sp>
        <p:nvSpPr>
          <p:cNvPr id="629" name="TextBox 628">
            <a:extLst>
              <a:ext uri="{FF2B5EF4-FFF2-40B4-BE49-F238E27FC236}">
                <a16:creationId xmlns:a16="http://schemas.microsoft.com/office/drawing/2014/main" id="{B883A530-9432-4D64-B3C6-4035DD756B62}"/>
              </a:ext>
            </a:extLst>
          </p:cNvPr>
          <p:cNvSpPr txBox="1"/>
          <p:nvPr/>
        </p:nvSpPr>
        <p:spPr>
          <a:xfrm>
            <a:off x="4872594" y="1494468"/>
            <a:ext cx="3352513" cy="607864"/>
          </a:xfrm>
          <a:prstGeom prst="rect">
            <a:avLst/>
          </a:prstGeom>
          <a:solidFill>
            <a:schemeClr val="accent4"/>
          </a:solidFill>
          <a:ln w="6350">
            <a:solidFill>
              <a:schemeClr val="accent4"/>
            </a:solidFill>
          </a:ln>
        </p:spPr>
        <p:txBody>
          <a:bodyPr wrap="square" lIns="93247" tIns="46623" rIns="93247" bIns="46623" rtlCol="0" anchor="ctr">
            <a:no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a:ln>
                  <a:noFill/>
                </a:ln>
                <a:solidFill>
                  <a:srgbClr val="FFFFFF"/>
                </a:solidFill>
                <a:effectLst/>
                <a:uLnTx/>
                <a:uFillTx/>
                <a:latin typeface="Segoe UI"/>
                <a:ea typeface="+mn-ea"/>
                <a:cs typeface="+mn-cs"/>
              </a:rPr>
              <a:t>2. Licensing</a:t>
            </a:r>
          </a:p>
        </p:txBody>
      </p:sp>
      <p:sp>
        <p:nvSpPr>
          <p:cNvPr id="768" name="TextBox 767">
            <a:extLst>
              <a:ext uri="{FF2B5EF4-FFF2-40B4-BE49-F238E27FC236}">
                <a16:creationId xmlns:a16="http://schemas.microsoft.com/office/drawing/2014/main" id="{12E68555-92B5-492B-A572-19CA79AB4902}"/>
              </a:ext>
            </a:extLst>
          </p:cNvPr>
          <p:cNvSpPr txBox="1"/>
          <p:nvPr/>
        </p:nvSpPr>
        <p:spPr>
          <a:xfrm>
            <a:off x="8482316" y="2165029"/>
            <a:ext cx="3352513" cy="3255557"/>
          </a:xfrm>
          <a:prstGeom prst="rect">
            <a:avLst/>
          </a:prstGeom>
          <a:solidFill>
            <a:schemeClr val="bg1">
              <a:lumMod val="95000"/>
            </a:schemeClr>
          </a:solidFill>
          <a:ln w="6350">
            <a:solidFill>
              <a:schemeClr val="bg1">
                <a:lumMod val="95000"/>
              </a:schemeClr>
            </a:solidFill>
          </a:ln>
        </p:spPr>
        <p:txBody>
          <a:bodyPr wrap="square" lIns="93247" tIns="46623" rIns="93247" bIns="46623" rtlCol="0" anchor="t">
            <a:noAutofit/>
          </a:bodyPr>
          <a:lstStyle/>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0078D4"/>
                </a:solidFill>
                <a:effectLst/>
                <a:uLnTx/>
                <a:uFillTx/>
                <a:latin typeface="Segoe UI"/>
                <a:ea typeface="+mn-ea"/>
                <a:cs typeface="+mn-cs"/>
              </a:rPr>
              <a:t>Lower labor cost when you use PaaS services</a:t>
            </a:r>
          </a:p>
          <a:p>
            <a:pPr marL="174828" marR="0" lvl="0" indent="-174828" algn="l" defTabSz="932418" rtl="0"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836" b="0" i="0" u="none" strike="noStrike" kern="1200" cap="none" spc="0" normalizeH="0" baseline="0" noProof="0">
                <a:ln>
                  <a:noFill/>
                </a:ln>
                <a:solidFill>
                  <a:srgbClr val="243A5E"/>
                </a:solidFill>
                <a:effectLst/>
                <a:uLnTx/>
                <a:uFillTx/>
                <a:latin typeface="Segoe UI"/>
                <a:ea typeface="+mn-ea"/>
                <a:cs typeface="+mn-cs"/>
              </a:rPr>
              <a:t>Lower labor cost because compute and storage move</a:t>
            </a:r>
            <a:br>
              <a:rPr kumimoji="0" lang="en-US" sz="1836" b="0" i="0" u="none" strike="noStrike" kern="1200" cap="none" spc="0" normalizeH="0" baseline="0" noProof="0">
                <a:ln>
                  <a:noFill/>
                </a:ln>
                <a:solidFill>
                  <a:srgbClr val="243A5E"/>
                </a:solidFill>
                <a:effectLst/>
                <a:uLnTx/>
                <a:uFillTx/>
                <a:latin typeface="Segoe UI"/>
                <a:ea typeface="+mn-ea"/>
                <a:cs typeface="+mn-cs"/>
              </a:rPr>
            </a:br>
            <a:r>
              <a:rPr kumimoji="0" lang="en-US" sz="1836" b="0" i="0" u="none" strike="noStrike" kern="1200" cap="none" spc="0" normalizeH="0" baseline="0" noProof="0">
                <a:ln>
                  <a:noFill/>
                </a:ln>
                <a:solidFill>
                  <a:srgbClr val="243A5E"/>
                </a:solidFill>
                <a:effectLst/>
                <a:uLnTx/>
                <a:uFillTx/>
                <a:latin typeface="Segoe UI"/>
                <a:ea typeface="+mn-ea"/>
                <a:cs typeface="+mn-cs"/>
              </a:rPr>
              <a:t>to cloud</a:t>
            </a:r>
          </a:p>
        </p:txBody>
      </p:sp>
      <p:sp>
        <p:nvSpPr>
          <p:cNvPr id="769" name="TextBox 768">
            <a:extLst>
              <a:ext uri="{FF2B5EF4-FFF2-40B4-BE49-F238E27FC236}">
                <a16:creationId xmlns:a16="http://schemas.microsoft.com/office/drawing/2014/main" id="{53CB0267-EE4A-4703-83A7-CA4358EE31ED}"/>
              </a:ext>
            </a:extLst>
          </p:cNvPr>
          <p:cNvSpPr txBox="1"/>
          <p:nvPr/>
        </p:nvSpPr>
        <p:spPr>
          <a:xfrm>
            <a:off x="8482316" y="1521628"/>
            <a:ext cx="3352513" cy="551440"/>
          </a:xfrm>
          <a:prstGeom prst="rect">
            <a:avLst/>
          </a:prstGeom>
          <a:solidFill>
            <a:schemeClr val="accent1"/>
          </a:solidFill>
          <a:ln w="6350">
            <a:solidFill>
              <a:schemeClr val="accent1"/>
            </a:solidFill>
          </a:ln>
        </p:spPr>
        <p:txBody>
          <a:bodyPr wrap="square" lIns="93247" tIns="46623" rIns="93247" bIns="46623" rtlCol="0" anchor="ctr">
            <a:noAutofit/>
          </a:bodyPr>
          <a:lstStyle/>
          <a:p>
            <a:pPr marL="0" marR="0" lvl="0" indent="0" algn="ctr" defTabSz="932418" rtl="0" eaLnBrk="1" fontAlgn="auto" latinLnBrk="0" hangingPunct="1">
              <a:lnSpc>
                <a:spcPct val="100000"/>
              </a:lnSpc>
              <a:spcBef>
                <a:spcPts val="0"/>
              </a:spcBef>
              <a:spcAft>
                <a:spcPts val="0"/>
              </a:spcAft>
              <a:buClrTx/>
              <a:buSzTx/>
              <a:buFontTx/>
              <a:buNone/>
              <a:tabLst/>
              <a:defRPr/>
            </a:pPr>
            <a:r>
              <a:rPr kumimoji="0" lang="en-US" sz="1836" b="1" i="0" u="none" strike="noStrike" kern="1200" cap="none" spc="0" normalizeH="0" baseline="0" noProof="0">
                <a:ln>
                  <a:noFill/>
                </a:ln>
                <a:solidFill>
                  <a:srgbClr val="FFFFFF"/>
                </a:solidFill>
                <a:effectLst/>
                <a:uLnTx/>
                <a:uFillTx/>
                <a:latin typeface="Segoe UI"/>
                <a:ea typeface="+mn-ea"/>
                <a:cs typeface="+mn-cs"/>
              </a:rPr>
              <a:t>3. Labor</a:t>
            </a:r>
          </a:p>
        </p:txBody>
      </p:sp>
      <p:sp>
        <p:nvSpPr>
          <p:cNvPr id="420" name="Oval 419">
            <a:extLst>
              <a:ext uri="{FF2B5EF4-FFF2-40B4-BE49-F238E27FC236}">
                <a16:creationId xmlns:a16="http://schemas.microsoft.com/office/drawing/2014/main" id="{5B48CFF9-086A-4BA1-9B24-BB62E2A2229F}"/>
              </a:ext>
            </a:extLst>
          </p:cNvPr>
          <p:cNvSpPr>
            <a:spLocks noChangeAspect="1"/>
          </p:cNvSpPr>
          <p:nvPr/>
        </p:nvSpPr>
        <p:spPr bwMode="auto">
          <a:xfrm>
            <a:off x="5175480" y="5554733"/>
            <a:ext cx="2651512" cy="616403"/>
          </a:xfrm>
          <a:prstGeom prst="ellipse">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1632" b="1" i="1" u="none" strike="noStrike" kern="1200" cap="none" spc="0" normalizeH="0" baseline="0" noProof="0">
                <a:ln>
                  <a:noFill/>
                </a:ln>
                <a:solidFill>
                  <a:srgbClr val="FFFFFF"/>
                </a:solidFill>
                <a:effectLst/>
                <a:uLnTx/>
                <a:uFillTx/>
                <a:latin typeface="Segoe UI"/>
                <a:ea typeface="Segoe UI" pitchFamily="34" charset="0"/>
                <a:cs typeface="Segoe UI" pitchFamily="34" charset="0"/>
              </a:rPr>
              <a:t>~60%* Savings</a:t>
            </a:r>
          </a:p>
        </p:txBody>
      </p:sp>
      <p:sp>
        <p:nvSpPr>
          <p:cNvPr id="421" name="Oval 420">
            <a:extLst>
              <a:ext uri="{FF2B5EF4-FFF2-40B4-BE49-F238E27FC236}">
                <a16:creationId xmlns:a16="http://schemas.microsoft.com/office/drawing/2014/main" id="{27395602-A345-4ADE-AEAE-7513F69EB2F8}"/>
              </a:ext>
            </a:extLst>
          </p:cNvPr>
          <p:cNvSpPr>
            <a:spLocks noChangeAspect="1"/>
          </p:cNvSpPr>
          <p:nvPr/>
        </p:nvSpPr>
        <p:spPr bwMode="auto">
          <a:xfrm>
            <a:off x="8930796" y="5558341"/>
            <a:ext cx="2651512" cy="616403"/>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50846" rtl="0" eaLnBrk="1" fontAlgn="base" latinLnBrk="0" hangingPunct="1">
              <a:lnSpc>
                <a:spcPct val="100000"/>
              </a:lnSpc>
              <a:spcBef>
                <a:spcPct val="0"/>
              </a:spcBef>
              <a:spcAft>
                <a:spcPct val="0"/>
              </a:spcAft>
              <a:buClrTx/>
              <a:buSzTx/>
              <a:buFontTx/>
              <a:buNone/>
              <a:tabLst/>
              <a:defRPr/>
            </a:pPr>
            <a:r>
              <a:rPr kumimoji="0" lang="en-US" sz="1632" b="1" i="1" u="none" strike="noStrike" kern="1200" cap="none" spc="0" normalizeH="0" baseline="0" noProof="0">
                <a:ln>
                  <a:noFill/>
                </a:ln>
                <a:solidFill>
                  <a:srgbClr val="FFFFFF"/>
                </a:solidFill>
                <a:effectLst/>
                <a:uLnTx/>
                <a:uFillTx/>
                <a:latin typeface="Segoe UI"/>
                <a:ea typeface="Segoe UI" pitchFamily="34" charset="0"/>
                <a:cs typeface="Segoe UI" pitchFamily="34" charset="0"/>
              </a:rPr>
              <a:t>~60%* Savings</a:t>
            </a:r>
          </a:p>
        </p:txBody>
      </p:sp>
      <p:sp>
        <p:nvSpPr>
          <p:cNvPr id="20" name="Rectangle 19">
            <a:extLst>
              <a:ext uri="{FF2B5EF4-FFF2-40B4-BE49-F238E27FC236}">
                <a16:creationId xmlns:a16="http://schemas.microsoft.com/office/drawing/2014/main" id="{A48F00C4-5E59-4FA5-B7E5-C89FC225FEB2}"/>
              </a:ext>
            </a:extLst>
          </p:cNvPr>
          <p:cNvSpPr/>
          <p:nvPr/>
        </p:nvSpPr>
        <p:spPr bwMode="auto">
          <a:xfrm>
            <a:off x="11460694" y="292536"/>
            <a:ext cx="756782" cy="933733"/>
          </a:xfrm>
          <a:prstGeom prst="rect">
            <a:avLst/>
          </a:prstGeom>
          <a:noFill/>
          <a:ln w="1905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4577" tIns="131662" rIns="164577" bIns="131662" numCol="1" spcCol="0" rtlCol="0" fromWordArt="0" anchor="t" anchorCtr="0" forceAA="0" compatLnSpc="1">
            <a:prstTxWarp prst="textNoShape">
              <a:avLst/>
            </a:prstTxWarp>
            <a:noAutofit/>
          </a:bodyPr>
          <a:lstStyle/>
          <a:p>
            <a:pPr marL="0" marR="0" lvl="0" indent="0" algn="ctr" defTabSz="822924" rtl="0" eaLnBrk="1" fontAlgn="auto" latinLnBrk="0" hangingPunct="1">
              <a:lnSpc>
                <a:spcPct val="100000"/>
              </a:lnSpc>
              <a:spcBef>
                <a:spcPts val="0"/>
              </a:spcBef>
              <a:spcAft>
                <a:spcPts val="0"/>
              </a:spcAft>
              <a:buClrTx/>
              <a:buSzTx/>
              <a:buFontTx/>
              <a:buNone/>
              <a:tabLst/>
              <a:defRPr/>
            </a:pPr>
            <a:r>
              <a:rPr kumimoji="0" lang="en-US" sz="700" b="1" i="0" u="sng" strike="noStrike" kern="1200" cap="none" spc="0" normalizeH="0" baseline="0" noProof="0">
                <a:ln>
                  <a:noFill/>
                </a:ln>
                <a:solidFill>
                  <a:srgbClr val="3C3C41"/>
                </a:solidFill>
                <a:effectLst/>
                <a:uLnTx/>
                <a:uFillTx/>
                <a:latin typeface="Segoe UI"/>
                <a:ea typeface="+mn-ea"/>
                <a:cs typeface="+mn-cs"/>
              </a:rPr>
              <a:t>Technical Review</a:t>
            </a:r>
            <a:endParaRPr kumimoji="0" lang="en-US" sz="700" b="0" i="0" u="none" strike="noStrike" kern="1200" cap="none" spc="0" normalizeH="0" baseline="0" noProof="0">
              <a:ln>
                <a:noFill/>
              </a:ln>
              <a:solidFill>
                <a:srgbClr val="0078D3"/>
              </a:solidFill>
              <a:effectLst/>
              <a:uLnTx/>
              <a:uFillTx/>
              <a:latin typeface="Segoe UI"/>
              <a:ea typeface="+mn-ea"/>
              <a:cs typeface="Segoe UI"/>
            </a:endParaRPr>
          </a:p>
          <a:p>
            <a:pPr marL="0" marR="0" lvl="0" indent="0" algn="l" defTabSz="822924"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2D2D31"/>
              </a:solidFill>
              <a:effectLst/>
              <a:uLnTx/>
              <a:uFillTx/>
              <a:latin typeface="Segoe UI"/>
              <a:ea typeface="+mn-ea"/>
              <a:cs typeface="Segoe UI"/>
            </a:endParaRPr>
          </a:p>
        </p:txBody>
      </p:sp>
    </p:spTree>
    <p:extLst>
      <p:ext uri="{BB962C8B-B14F-4D97-AF65-F5344CB8AC3E}">
        <p14:creationId xmlns:p14="http://schemas.microsoft.com/office/powerpoint/2010/main" val="350714335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77302CC-8C34-4C3F-A2E7-4D888273CCA9}"/>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63553" name="think-cell Slide" r:id="rId6" imgW="503" imgH="503" progId="TCLayout.ActiveDocument.1">
                  <p:embed/>
                </p:oleObj>
              </mc:Choice>
              <mc:Fallback>
                <p:oleObj name="think-cell Slide" r:id="rId6" imgW="503" imgH="503" progId="TCLayout.ActiveDocument.1">
                  <p:embed/>
                  <p:pic>
                    <p:nvPicPr>
                      <p:cNvPr id="4" name="Object 3" hidden="1">
                        <a:extLst>
                          <a:ext uri="{FF2B5EF4-FFF2-40B4-BE49-F238E27FC236}">
                            <a16:creationId xmlns:a16="http://schemas.microsoft.com/office/drawing/2014/main" id="{E77302CC-8C34-4C3F-A2E7-4D888273CCA9}"/>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A8318923-27B1-4CF9-953F-0851ACD242D4}"/>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29DC9D8C-6C2F-4733-AE6A-DD38463A76E5}"/>
              </a:ext>
            </a:extLst>
          </p:cNvPr>
          <p:cNvSpPr>
            <a:spLocks noGrp="1"/>
          </p:cNvSpPr>
          <p:nvPr>
            <p:ph type="title"/>
          </p:nvPr>
        </p:nvSpPr>
        <p:spPr>
          <a:xfrm>
            <a:off x="600855" y="466302"/>
            <a:ext cx="11409810" cy="439465"/>
          </a:xfrm>
        </p:spPr>
        <p:txBody>
          <a:bodyPr/>
          <a:lstStyle/>
          <a:p>
            <a:r>
              <a:rPr lang="en-US"/>
              <a:t>Windows Virtual Desktop Sales Scenario</a:t>
            </a:r>
          </a:p>
        </p:txBody>
      </p:sp>
      <p:sp>
        <p:nvSpPr>
          <p:cNvPr id="18" name="Isosceles Triangle 17">
            <a:extLst>
              <a:ext uri="{FF2B5EF4-FFF2-40B4-BE49-F238E27FC236}">
                <a16:creationId xmlns:a16="http://schemas.microsoft.com/office/drawing/2014/main" id="{CA8CAF41-D111-470D-8A01-BCE8CD65835E}"/>
              </a:ext>
            </a:extLst>
          </p:cNvPr>
          <p:cNvSpPr/>
          <p:nvPr/>
        </p:nvSpPr>
        <p:spPr bwMode="auto">
          <a:xfrm flipV="1">
            <a:off x="2207451" y="3497262"/>
            <a:ext cx="459825" cy="323821"/>
          </a:xfrm>
          <a:prstGeom prst="triangl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22">
            <a:extLst>
              <a:ext uri="{FF2B5EF4-FFF2-40B4-BE49-F238E27FC236}">
                <a16:creationId xmlns:a16="http://schemas.microsoft.com/office/drawing/2014/main" id="{B99B7286-29F0-45DE-98F1-DC3BFA7BEFD4}"/>
              </a:ext>
            </a:extLst>
          </p:cNvPr>
          <p:cNvSpPr/>
          <p:nvPr/>
        </p:nvSpPr>
        <p:spPr bwMode="auto">
          <a:xfrm>
            <a:off x="600855" y="3905015"/>
            <a:ext cx="3745475" cy="101766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13926" rtl="0" eaLnBrk="1" fontAlgn="base" latinLnBrk="0" hangingPunct="1">
              <a:lnSpc>
                <a:spcPct val="100000"/>
              </a:lnSpc>
              <a:spcBef>
                <a:spcPts val="0"/>
              </a:spcBef>
              <a:spcAft>
                <a:spcPts val="612"/>
              </a:spcAft>
              <a:buClrTx/>
              <a:buSzTx/>
              <a:buFontTx/>
              <a:buNone/>
              <a:tabLst/>
              <a:defRPr/>
            </a:pPr>
            <a:r>
              <a:rPr kumimoji="0" lang="en-US" sz="2040" b="1" i="0" u="none" strike="noStrike" kern="0" cap="none" spc="0" normalizeH="0" baseline="0" noProof="0">
                <a:ln>
                  <a:noFill/>
                </a:ln>
                <a:solidFill>
                  <a:srgbClr val="D83B01"/>
                </a:solidFill>
                <a:effectLst/>
                <a:uLnTx/>
                <a:uFillTx/>
                <a:latin typeface="Segoe UI"/>
                <a:ea typeface="Segoe UI" pitchFamily="34" charset="0"/>
                <a:cs typeface="Segoe UI" pitchFamily="34" charset="0"/>
              </a:rPr>
              <a:t>A. Replace/Migrate on-prem virtual desktop deployments</a:t>
            </a:r>
          </a:p>
        </p:txBody>
      </p:sp>
      <p:sp>
        <p:nvSpPr>
          <p:cNvPr id="30" name="Rectangle 29">
            <a:extLst>
              <a:ext uri="{FF2B5EF4-FFF2-40B4-BE49-F238E27FC236}">
                <a16:creationId xmlns:a16="http://schemas.microsoft.com/office/drawing/2014/main" id="{6602A173-192D-4E17-8AD8-41BA10F3F861}"/>
              </a:ext>
            </a:extLst>
          </p:cNvPr>
          <p:cNvSpPr/>
          <p:nvPr/>
        </p:nvSpPr>
        <p:spPr bwMode="auto">
          <a:xfrm>
            <a:off x="600855" y="5004261"/>
            <a:ext cx="3673017" cy="1848832"/>
          </a:xfrm>
          <a:prstGeom prst="rect">
            <a:avLst/>
          </a:prstGeom>
          <a:solidFill>
            <a:schemeClr val="bg1"/>
          </a:solidFill>
          <a:ln w="6350" cap="sq">
            <a:solidFill>
              <a:schemeClr val="bg1">
                <a:lumMod val="8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186521" rIns="111912" bIns="93260" numCol="1" spcCol="0" rtlCol="0" fromWordArt="0" anchor="t" anchorCtr="0" forceAA="0" compatLnSpc="1">
            <a:prstTxWarp prst="textNoShape">
              <a:avLst/>
            </a:prstTxWarp>
            <a:noAutofit/>
          </a:bodyPr>
          <a:lstStyle/>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Migrate workloads to cloud for flexibility and cost savings</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Reduce management complexity and enhance security</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rPr>
              <a:t>Modernize infrastructure</a:t>
            </a:r>
          </a:p>
          <a:p>
            <a:pPr marL="0" marR="0" lvl="1" indent="0" algn="ctr" defTabSz="932563" rtl="0" eaLnBrk="1" fontAlgn="auto" latinLnBrk="0" hangingPunct="1">
              <a:lnSpc>
                <a:spcPct val="100000"/>
              </a:lnSpc>
              <a:spcBef>
                <a:spcPts val="204"/>
              </a:spcBef>
              <a:spcAft>
                <a:spcPts val="408"/>
              </a:spcAft>
              <a:buClrTx/>
              <a:buSzPct val="100000"/>
              <a:buFontTx/>
              <a:buNone/>
              <a:tabLst/>
              <a:defRPr/>
            </a:pPr>
            <a:endParaRPr kumimoji="0" lang="en-US" sz="1836" b="0" i="0" u="none" strike="noStrike" kern="0" cap="none" spc="0" normalizeH="0" baseline="0" noProof="0">
              <a:ln>
                <a:noFill/>
              </a:ln>
              <a:solidFill>
                <a:srgbClr val="000000"/>
              </a:solidFill>
              <a:effectLst/>
              <a:uLnTx/>
              <a:uFillTx/>
              <a:latin typeface="Segoe UI"/>
              <a:ea typeface="+mn-ea"/>
              <a:cs typeface="Segoe UI" panose="020B0502040204020203" pitchFamily="34" charset="0"/>
            </a:endParaRPr>
          </a:p>
        </p:txBody>
      </p:sp>
      <p:sp>
        <p:nvSpPr>
          <p:cNvPr id="31" name="Rectangle 30">
            <a:extLst>
              <a:ext uri="{FF2B5EF4-FFF2-40B4-BE49-F238E27FC236}">
                <a16:creationId xmlns:a16="http://schemas.microsoft.com/office/drawing/2014/main" id="{DE2B066B-5403-4748-9919-F1DD6321B991}"/>
              </a:ext>
            </a:extLst>
          </p:cNvPr>
          <p:cNvSpPr/>
          <p:nvPr/>
        </p:nvSpPr>
        <p:spPr bwMode="auto">
          <a:xfrm rot="10800000" flipV="1">
            <a:off x="600855" y="4976283"/>
            <a:ext cx="3673017" cy="27978"/>
          </a:xfrm>
          <a:prstGeom prst="rect">
            <a:avLst/>
          </a:prstGeom>
          <a:solidFill>
            <a:schemeClr val="accent3"/>
          </a:solidFill>
          <a:ln w="6350" cap="sq">
            <a:solidFill>
              <a:schemeClr val="accent3"/>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93260" rIns="111912" bIns="9326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1" i="0" u="none" strike="noStrike" kern="1200" cap="none" spc="0" normalizeH="0" baseline="0" noProof="0">
              <a:ln>
                <a:noFill/>
              </a:ln>
              <a:solidFill>
                <a:srgbClr val="243A5E"/>
              </a:solidFill>
              <a:effectLst/>
              <a:uLnTx/>
              <a:uFillTx/>
              <a:latin typeface="Segoe UI"/>
              <a:ea typeface="Segoe UI" pitchFamily="34" charset="0"/>
              <a:cs typeface="Segoe UI" pitchFamily="34" charset="0"/>
            </a:endParaRPr>
          </a:p>
        </p:txBody>
      </p:sp>
      <p:grpSp>
        <p:nvGrpSpPr>
          <p:cNvPr id="3" name="Group 2">
            <a:extLst>
              <a:ext uri="{FF2B5EF4-FFF2-40B4-BE49-F238E27FC236}">
                <a16:creationId xmlns:a16="http://schemas.microsoft.com/office/drawing/2014/main" id="{C3DBC99C-4DF1-4E01-9290-ED27CDCBE392}"/>
              </a:ext>
            </a:extLst>
          </p:cNvPr>
          <p:cNvGrpSpPr/>
          <p:nvPr/>
        </p:nvGrpSpPr>
        <p:grpSpPr>
          <a:xfrm>
            <a:off x="1611621" y="1913132"/>
            <a:ext cx="1651485" cy="1651485"/>
            <a:chOff x="1506356" y="1617804"/>
            <a:chExt cx="1619250" cy="1619250"/>
          </a:xfrm>
        </p:grpSpPr>
        <p:sp>
          <p:nvSpPr>
            <p:cNvPr id="19" name="Oval 18">
              <a:extLst>
                <a:ext uri="{FF2B5EF4-FFF2-40B4-BE49-F238E27FC236}">
                  <a16:creationId xmlns:a16="http://schemas.microsoft.com/office/drawing/2014/main" id="{7E1FF0EC-AB04-4ECC-83AE-6B44CA228CB4}"/>
                </a:ext>
              </a:extLst>
            </p:cNvPr>
            <p:cNvSpPr/>
            <p:nvPr/>
          </p:nvSpPr>
          <p:spPr bwMode="auto">
            <a:xfrm>
              <a:off x="1506356" y="1617804"/>
              <a:ext cx="1619250" cy="1619250"/>
            </a:xfrm>
            <a:prstGeom prst="ellipse">
              <a:avLst/>
            </a:prstGeom>
            <a:solidFill>
              <a:schemeClr val="bg1"/>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Business applications" title="Icon of a chart showing three peaks that get higher in succession, a dotted arrow line points forward and up">
              <a:extLst>
                <a:ext uri="{FF2B5EF4-FFF2-40B4-BE49-F238E27FC236}">
                  <a16:creationId xmlns:a16="http://schemas.microsoft.com/office/drawing/2014/main" id="{19A01E99-4C88-40D6-BB5E-924D45BFC9EA}"/>
                </a:ext>
              </a:extLst>
            </p:cNvPr>
            <p:cNvSpPr>
              <a:spLocks noChangeAspect="1" noEditPoints="1"/>
            </p:cNvSpPr>
            <p:nvPr/>
          </p:nvSpPr>
          <p:spPr bwMode="auto">
            <a:xfrm>
              <a:off x="1926607" y="2107432"/>
              <a:ext cx="778748" cy="639994"/>
            </a:xfrm>
            <a:custGeom>
              <a:avLst/>
              <a:gdLst>
                <a:gd name="T0" fmla="*/ 196 w 449"/>
                <a:gd name="T1" fmla="*/ 369 h 369"/>
                <a:gd name="T2" fmla="*/ 0 w 449"/>
                <a:gd name="T3" fmla="*/ 369 h 369"/>
                <a:gd name="T4" fmla="*/ 99 w 449"/>
                <a:gd name="T5" fmla="*/ 240 h 369"/>
                <a:gd name="T6" fmla="*/ 196 w 449"/>
                <a:gd name="T7" fmla="*/ 369 h 369"/>
                <a:gd name="T8" fmla="*/ 442 w 449"/>
                <a:gd name="T9" fmla="*/ 67 h 369"/>
                <a:gd name="T10" fmla="*/ 229 w 449"/>
                <a:gd name="T11" fmla="*/ 369 h 369"/>
                <a:gd name="T12" fmla="*/ 449 w 449"/>
                <a:gd name="T13" fmla="*/ 369 h 369"/>
                <a:gd name="T14" fmla="*/ 442 w 449"/>
                <a:gd name="T15" fmla="*/ 67 h 369"/>
                <a:gd name="T16" fmla="*/ 240 w 449"/>
                <a:gd name="T17" fmla="*/ 168 h 369"/>
                <a:gd name="T18" fmla="*/ 101 w 449"/>
                <a:gd name="T19" fmla="*/ 369 h 369"/>
                <a:gd name="T20" fmla="*/ 379 w 449"/>
                <a:gd name="T21" fmla="*/ 369 h 369"/>
                <a:gd name="T22" fmla="*/ 240 w 449"/>
                <a:gd name="T23" fmla="*/ 168 h 369"/>
                <a:gd name="T24" fmla="*/ 398 w 449"/>
                <a:gd name="T25" fmla="*/ 48 h 369"/>
                <a:gd name="T26" fmla="*/ 398 w 449"/>
                <a:gd name="T27" fmla="*/ 48 h 369"/>
                <a:gd name="T28" fmla="*/ 371 w 449"/>
                <a:gd name="T29" fmla="*/ 77 h 369"/>
                <a:gd name="T30" fmla="*/ 382 w 449"/>
                <a:gd name="T31" fmla="*/ 65 h 369"/>
                <a:gd name="T32" fmla="*/ 349 w 449"/>
                <a:gd name="T33" fmla="*/ 102 h 369"/>
                <a:gd name="T34" fmla="*/ 360 w 449"/>
                <a:gd name="T35" fmla="*/ 90 h 369"/>
                <a:gd name="T36" fmla="*/ 328 w 449"/>
                <a:gd name="T37" fmla="*/ 126 h 369"/>
                <a:gd name="T38" fmla="*/ 338 w 449"/>
                <a:gd name="T39" fmla="*/ 114 h 369"/>
                <a:gd name="T40" fmla="*/ 305 w 449"/>
                <a:gd name="T41" fmla="*/ 150 h 369"/>
                <a:gd name="T42" fmla="*/ 316 w 449"/>
                <a:gd name="T43" fmla="*/ 138 h 369"/>
                <a:gd name="T44" fmla="*/ 283 w 449"/>
                <a:gd name="T45" fmla="*/ 175 h 369"/>
                <a:gd name="T46" fmla="*/ 294 w 449"/>
                <a:gd name="T47" fmla="*/ 163 h 369"/>
                <a:gd name="T48" fmla="*/ 261 w 449"/>
                <a:gd name="T49" fmla="*/ 199 h 369"/>
                <a:gd name="T50" fmla="*/ 273 w 449"/>
                <a:gd name="T51" fmla="*/ 187 h 369"/>
                <a:gd name="T52" fmla="*/ 239 w 449"/>
                <a:gd name="T53" fmla="*/ 223 h 369"/>
                <a:gd name="T54" fmla="*/ 250 w 449"/>
                <a:gd name="T55" fmla="*/ 211 h 369"/>
                <a:gd name="T56" fmla="*/ 217 w 449"/>
                <a:gd name="T57" fmla="*/ 248 h 369"/>
                <a:gd name="T58" fmla="*/ 229 w 449"/>
                <a:gd name="T59" fmla="*/ 236 h 369"/>
                <a:gd name="T60" fmla="*/ 195 w 449"/>
                <a:gd name="T61" fmla="*/ 273 h 369"/>
                <a:gd name="T62" fmla="*/ 206 w 449"/>
                <a:gd name="T63" fmla="*/ 260 h 369"/>
                <a:gd name="T64" fmla="*/ 174 w 449"/>
                <a:gd name="T65" fmla="*/ 296 h 369"/>
                <a:gd name="T66" fmla="*/ 185 w 449"/>
                <a:gd name="T67" fmla="*/ 284 h 369"/>
                <a:gd name="T68" fmla="*/ 151 w 449"/>
                <a:gd name="T69" fmla="*/ 321 h 369"/>
                <a:gd name="T70" fmla="*/ 162 w 449"/>
                <a:gd name="T71" fmla="*/ 309 h 369"/>
                <a:gd name="T72" fmla="*/ 130 w 449"/>
                <a:gd name="T73" fmla="*/ 346 h 369"/>
                <a:gd name="T74" fmla="*/ 141 w 449"/>
                <a:gd name="T75" fmla="*/ 333 h 369"/>
                <a:gd name="T76" fmla="*/ 107 w 449"/>
                <a:gd name="T77" fmla="*/ 369 h 369"/>
                <a:gd name="T78" fmla="*/ 119 w 449"/>
                <a:gd name="T79" fmla="*/ 358 h 369"/>
                <a:gd name="T80" fmla="*/ 438 w 449"/>
                <a:gd name="T81" fmla="*/ 28 h 369"/>
                <a:gd name="T82" fmla="*/ 438 w 449"/>
                <a:gd name="T83" fmla="*/ 28 h 369"/>
                <a:gd name="T84" fmla="*/ 444 w 449"/>
                <a:gd name="T85" fmla="*/ 25 h 369"/>
                <a:gd name="T86" fmla="*/ 444 w 449"/>
                <a:gd name="T87" fmla="*/ 0 h 369"/>
                <a:gd name="T88" fmla="*/ 419 w 449"/>
                <a:gd name="T89" fmla="*/ 0 h 369"/>
                <a:gd name="T90" fmla="*/ 444 w 449"/>
                <a:gd name="T91" fmla="*/ 0 h 369"/>
                <a:gd name="T92" fmla="*/ 395 w 449"/>
                <a:gd name="T93" fmla="*/ 5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9" h="369">
                  <a:moveTo>
                    <a:pt x="196" y="369"/>
                  </a:moveTo>
                  <a:lnTo>
                    <a:pt x="0" y="369"/>
                  </a:lnTo>
                  <a:lnTo>
                    <a:pt x="99" y="240"/>
                  </a:lnTo>
                  <a:lnTo>
                    <a:pt x="196" y="369"/>
                  </a:lnTo>
                  <a:moveTo>
                    <a:pt x="442" y="67"/>
                  </a:moveTo>
                  <a:lnTo>
                    <a:pt x="229" y="369"/>
                  </a:lnTo>
                  <a:lnTo>
                    <a:pt x="449" y="369"/>
                  </a:lnTo>
                  <a:lnTo>
                    <a:pt x="442" y="67"/>
                  </a:lnTo>
                  <a:moveTo>
                    <a:pt x="240" y="168"/>
                  </a:moveTo>
                  <a:lnTo>
                    <a:pt x="101" y="369"/>
                  </a:lnTo>
                  <a:lnTo>
                    <a:pt x="379" y="369"/>
                  </a:lnTo>
                  <a:lnTo>
                    <a:pt x="240" y="168"/>
                  </a:lnTo>
                  <a:moveTo>
                    <a:pt x="398" y="48"/>
                  </a:moveTo>
                  <a:lnTo>
                    <a:pt x="398" y="48"/>
                  </a:lnTo>
                  <a:moveTo>
                    <a:pt x="371" y="77"/>
                  </a:moveTo>
                  <a:lnTo>
                    <a:pt x="382" y="65"/>
                  </a:lnTo>
                  <a:moveTo>
                    <a:pt x="349" y="102"/>
                  </a:moveTo>
                  <a:lnTo>
                    <a:pt x="360" y="90"/>
                  </a:lnTo>
                  <a:moveTo>
                    <a:pt x="328" y="126"/>
                  </a:moveTo>
                  <a:lnTo>
                    <a:pt x="338" y="114"/>
                  </a:lnTo>
                  <a:moveTo>
                    <a:pt x="305" y="150"/>
                  </a:moveTo>
                  <a:lnTo>
                    <a:pt x="316" y="138"/>
                  </a:lnTo>
                  <a:moveTo>
                    <a:pt x="283" y="175"/>
                  </a:moveTo>
                  <a:lnTo>
                    <a:pt x="294" y="163"/>
                  </a:lnTo>
                  <a:moveTo>
                    <a:pt x="261" y="199"/>
                  </a:moveTo>
                  <a:lnTo>
                    <a:pt x="273" y="187"/>
                  </a:lnTo>
                  <a:moveTo>
                    <a:pt x="239" y="223"/>
                  </a:moveTo>
                  <a:lnTo>
                    <a:pt x="250" y="211"/>
                  </a:lnTo>
                  <a:moveTo>
                    <a:pt x="217" y="248"/>
                  </a:moveTo>
                  <a:lnTo>
                    <a:pt x="229" y="236"/>
                  </a:lnTo>
                  <a:moveTo>
                    <a:pt x="195" y="273"/>
                  </a:moveTo>
                  <a:lnTo>
                    <a:pt x="206" y="260"/>
                  </a:lnTo>
                  <a:moveTo>
                    <a:pt x="174" y="296"/>
                  </a:moveTo>
                  <a:lnTo>
                    <a:pt x="185" y="284"/>
                  </a:lnTo>
                  <a:moveTo>
                    <a:pt x="151" y="321"/>
                  </a:moveTo>
                  <a:lnTo>
                    <a:pt x="162" y="309"/>
                  </a:lnTo>
                  <a:moveTo>
                    <a:pt x="130" y="346"/>
                  </a:moveTo>
                  <a:lnTo>
                    <a:pt x="141" y="333"/>
                  </a:lnTo>
                  <a:moveTo>
                    <a:pt x="107" y="369"/>
                  </a:moveTo>
                  <a:lnTo>
                    <a:pt x="119" y="358"/>
                  </a:lnTo>
                  <a:moveTo>
                    <a:pt x="438" y="28"/>
                  </a:moveTo>
                  <a:lnTo>
                    <a:pt x="438" y="28"/>
                  </a:lnTo>
                  <a:moveTo>
                    <a:pt x="444" y="25"/>
                  </a:moveTo>
                  <a:lnTo>
                    <a:pt x="444" y="0"/>
                  </a:lnTo>
                  <a:lnTo>
                    <a:pt x="419" y="0"/>
                  </a:lnTo>
                  <a:moveTo>
                    <a:pt x="444" y="0"/>
                  </a:moveTo>
                  <a:lnTo>
                    <a:pt x="395" y="50"/>
                  </a:lnTo>
                </a:path>
              </a:pathLst>
            </a:custGeom>
            <a:noFill/>
            <a:ln w="15875"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pic>
        <p:nvPicPr>
          <p:cNvPr id="60420" name="Picture 4" descr="WWS16_Bank_163">
            <a:extLst>
              <a:ext uri="{FF2B5EF4-FFF2-40B4-BE49-F238E27FC236}">
                <a16:creationId xmlns:a16="http://schemas.microsoft.com/office/drawing/2014/main" id="{A47D6A7B-B391-4F99-8B1F-75A8F4DA37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2489" y="1462152"/>
            <a:ext cx="8310569" cy="5532373"/>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MSC19_microsoftInclusion_redmond_078">
            <a:extLst>
              <a:ext uri="{FF2B5EF4-FFF2-40B4-BE49-F238E27FC236}">
                <a16:creationId xmlns:a16="http://schemas.microsoft.com/office/drawing/2014/main" id="{9CBCD37D-6553-4539-ACFF-12EE2D4ED1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02488" y="1454146"/>
            <a:ext cx="8310569" cy="5540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973745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BD6D1F7-E5C7-4880-A84D-985EC13F2D34}"/>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65601" name="think-cell Slide" r:id="rId6" imgW="425" imgH="424" progId="TCLayout.ActiveDocument.1">
                  <p:embed/>
                </p:oleObj>
              </mc:Choice>
              <mc:Fallback>
                <p:oleObj name="think-cell Slide" r:id="rId6" imgW="425" imgH="424" progId="TCLayout.ActiveDocument.1">
                  <p:embed/>
                  <p:pic>
                    <p:nvPicPr>
                      <p:cNvPr id="6" name="Object 5" hidden="1">
                        <a:extLst>
                          <a:ext uri="{FF2B5EF4-FFF2-40B4-BE49-F238E27FC236}">
                            <a16:creationId xmlns:a16="http://schemas.microsoft.com/office/drawing/2014/main" id="{ABD6D1F7-E5C7-4880-A84D-985EC13F2D34}"/>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4EFE97E-3EBA-4AAD-A050-467B2F3C0F8D}"/>
              </a:ext>
            </a:extLst>
          </p:cNvPr>
          <p:cNvSpPr/>
          <p:nvPr>
            <p:custDataLst>
              <p:tags r:id="rId3"/>
            </p:custDataLst>
          </p:nvPr>
        </p:nvSpPr>
        <p:spPr bwMode="auto">
          <a:xfrm>
            <a:off x="882" y="0"/>
            <a:ext cx="161910" cy="16191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856"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5" name="Title 4">
            <a:extLst>
              <a:ext uri="{FF2B5EF4-FFF2-40B4-BE49-F238E27FC236}">
                <a16:creationId xmlns:a16="http://schemas.microsoft.com/office/drawing/2014/main" id="{5AB94C18-C895-43EB-81D9-4F7D8B523881}"/>
              </a:ext>
            </a:extLst>
          </p:cNvPr>
          <p:cNvSpPr>
            <a:spLocks noGrp="1"/>
          </p:cNvSpPr>
          <p:nvPr>
            <p:ph type="title"/>
          </p:nvPr>
        </p:nvSpPr>
        <p:spPr/>
        <p:txBody>
          <a:bodyPr/>
          <a:lstStyle/>
          <a:p>
            <a:r>
              <a:rPr lang="en-US"/>
              <a:t>Savings from RDS/VDI Transition</a:t>
            </a:r>
          </a:p>
        </p:txBody>
      </p:sp>
      <p:graphicFrame>
        <p:nvGraphicFramePr>
          <p:cNvPr id="2" name="Table 2">
            <a:extLst>
              <a:ext uri="{FF2B5EF4-FFF2-40B4-BE49-F238E27FC236}">
                <a16:creationId xmlns:a16="http://schemas.microsoft.com/office/drawing/2014/main" id="{1843C8FD-263A-47DC-9083-E14462B95B1E}"/>
              </a:ext>
            </a:extLst>
          </p:cNvPr>
          <p:cNvGraphicFramePr>
            <a:graphicFrameLocks noGrp="1"/>
          </p:cNvGraphicFramePr>
          <p:nvPr/>
        </p:nvGraphicFramePr>
        <p:xfrm>
          <a:off x="1011851" y="1524691"/>
          <a:ext cx="8097745" cy="5249228"/>
        </p:xfrm>
        <a:graphic>
          <a:graphicData uri="http://schemas.openxmlformats.org/drawingml/2006/table">
            <a:tbl>
              <a:tblPr firstRow="1" bandRow="1">
                <a:tableStyleId>{5C22544A-7EE6-4342-B048-85BDC9FD1C3A}</a:tableStyleId>
              </a:tblPr>
              <a:tblGrid>
                <a:gridCol w="2024436">
                  <a:extLst>
                    <a:ext uri="{9D8B030D-6E8A-4147-A177-3AD203B41FA5}">
                      <a16:colId xmlns:a16="http://schemas.microsoft.com/office/drawing/2014/main" val="2487246655"/>
                    </a:ext>
                  </a:extLst>
                </a:gridCol>
                <a:gridCol w="2569091">
                  <a:extLst>
                    <a:ext uri="{9D8B030D-6E8A-4147-A177-3AD203B41FA5}">
                      <a16:colId xmlns:a16="http://schemas.microsoft.com/office/drawing/2014/main" val="2090978287"/>
                    </a:ext>
                  </a:extLst>
                </a:gridCol>
                <a:gridCol w="1752109">
                  <a:extLst>
                    <a:ext uri="{9D8B030D-6E8A-4147-A177-3AD203B41FA5}">
                      <a16:colId xmlns:a16="http://schemas.microsoft.com/office/drawing/2014/main" val="2905134356"/>
                    </a:ext>
                  </a:extLst>
                </a:gridCol>
                <a:gridCol w="1752109">
                  <a:extLst>
                    <a:ext uri="{9D8B030D-6E8A-4147-A177-3AD203B41FA5}">
                      <a16:colId xmlns:a16="http://schemas.microsoft.com/office/drawing/2014/main" val="3628209543"/>
                    </a:ext>
                  </a:extLst>
                </a:gridCol>
              </a:tblGrid>
              <a:tr h="780698">
                <a:tc>
                  <a:txBody>
                    <a:bodyPr/>
                    <a:lstStyle/>
                    <a:p>
                      <a:endParaRPr lang="en-US"/>
                    </a:p>
                  </a:txBody>
                  <a:tcPr>
                    <a:noFill/>
                  </a:tcPr>
                </a:tc>
                <a:tc>
                  <a:txBody>
                    <a:bodyPr/>
                    <a:lstStyle/>
                    <a:p>
                      <a:endParaRPr lang="en-US"/>
                    </a:p>
                  </a:txBody>
                  <a:tcPr>
                    <a:lnR w="12700" cap="flat" cmpd="sng" algn="ctr">
                      <a:solidFill>
                        <a:schemeClr val="tx1"/>
                      </a:solidFill>
                      <a:prstDash val="solid"/>
                      <a:round/>
                      <a:headEnd type="none" w="med" len="med"/>
                      <a:tailEnd type="none" w="med" len="med"/>
                    </a:lnR>
                    <a:noFill/>
                  </a:tcPr>
                </a:tc>
                <a:tc>
                  <a:txBody>
                    <a:bodyPr/>
                    <a:lstStyle/>
                    <a:p>
                      <a:pPr algn="ctr"/>
                      <a:r>
                        <a:rPr lang="en-US"/>
                        <a:t>Migrating from RDS</a:t>
                      </a:r>
                    </a:p>
                  </a:txBody>
                  <a:tcPr>
                    <a:lnL w="12700" cap="flat" cmpd="sng" algn="ctr">
                      <a:solidFill>
                        <a:schemeClr val="tx1"/>
                      </a:solidFill>
                      <a:prstDash val="solid"/>
                      <a:round/>
                      <a:headEnd type="none" w="med" len="med"/>
                      <a:tailEnd type="none" w="med" len="med"/>
                    </a:lnL>
                    <a:lnR w="12700" cap="flat" cmpd="sng" algn="ctr">
                      <a:solidFill>
                        <a:srgbClr val="243A5E"/>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en-US"/>
                        <a:t>Migrating from VDI</a:t>
                      </a:r>
                    </a:p>
                  </a:txBody>
                  <a:tcPr>
                    <a:lnL w="12700" cap="flat" cmpd="sng" algn="ctr">
                      <a:solidFill>
                        <a:srgbClr val="243A5E"/>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282324781"/>
                  </a:ext>
                </a:extLst>
              </a:tr>
              <a:tr h="893706">
                <a:tc>
                  <a:txBody>
                    <a:bodyPr/>
                    <a:lstStyle/>
                    <a:p>
                      <a:endParaRPr lang="en-US"/>
                    </a:p>
                  </a:txBody>
                  <a:tcPr>
                    <a:noFill/>
                  </a:tcPr>
                </a:tc>
                <a:tc>
                  <a:txBody>
                    <a:bodyPr/>
                    <a:lstStyle/>
                    <a:p>
                      <a:r>
                        <a:rPr lang="en-US" sz="1430" b="1"/>
                        <a:t>Savings from Multi-session VM</a:t>
                      </a:r>
                    </a:p>
                    <a:p>
                      <a:endParaRPr lang="en-US" sz="1430" b="1"/>
                    </a:p>
                  </a:txBody>
                  <a:tcPr anchor="ctr">
                    <a:lnR w="12700" cap="flat" cmpd="sng" algn="ctr">
                      <a:solidFill>
                        <a:schemeClr val="accent1">
                          <a:lumMod val="50000"/>
                        </a:schemeClr>
                      </a:solidFill>
                      <a:prstDash val="solid"/>
                      <a:round/>
                      <a:headEnd type="none" w="med" len="med"/>
                      <a:tailEnd type="none" w="med" len="med"/>
                    </a:lnR>
                    <a:noFill/>
                  </a:tcPr>
                </a:tc>
                <a:tc>
                  <a:txBody>
                    <a:bodyPr/>
                    <a:lstStyle/>
                    <a:p>
                      <a:endParaRPr lang="en-US"/>
                    </a:p>
                  </a:txBody>
                  <a:tcPr>
                    <a:lnL w="12700" cap="flat" cmpd="sng" algn="ctr">
                      <a:solidFill>
                        <a:schemeClr val="accent1">
                          <a:lumMod val="50000"/>
                        </a:schemeClr>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tc>
                  <a:txBody>
                    <a:bodyPr/>
                    <a:lstStyle/>
                    <a:p>
                      <a:endParaRPr lang="en-US"/>
                    </a:p>
                  </a:txBody>
                  <a:tcPr>
                    <a:lnL w="12700" cap="flat" cmpd="sng" algn="ctr">
                      <a:solidFill>
                        <a:schemeClr val="accent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7345864"/>
                  </a:ext>
                </a:extLst>
              </a:tr>
              <a:tr h="893706">
                <a:tc>
                  <a:txBody>
                    <a:bodyPr/>
                    <a:lstStyle/>
                    <a:p>
                      <a:endParaRPr lang="en-US"/>
                    </a:p>
                  </a:txBody>
                  <a:tcPr>
                    <a:noFill/>
                  </a:tcPr>
                </a:tc>
                <a:tc>
                  <a:txBody>
                    <a:bodyPr/>
                    <a:lstStyle/>
                    <a:p>
                      <a:r>
                        <a:rPr lang="en-US" sz="1430" b="1"/>
                        <a:t>Pay for what you use with Azure</a:t>
                      </a:r>
                    </a:p>
                    <a:p>
                      <a:endParaRPr lang="en-US" sz="1430" b="1"/>
                    </a:p>
                  </a:txBody>
                  <a:tcPr anchor="ctr">
                    <a:lnR w="12700" cap="flat" cmpd="sng" algn="ctr">
                      <a:solidFill>
                        <a:schemeClr val="accent1">
                          <a:lumMod val="50000"/>
                        </a:schemeClr>
                      </a:solidFill>
                      <a:prstDash val="solid"/>
                      <a:round/>
                      <a:headEnd type="none" w="med" len="med"/>
                      <a:tailEnd type="none" w="med" len="med"/>
                    </a:lnR>
                    <a:noFill/>
                  </a:tcPr>
                </a:tc>
                <a:tc>
                  <a:txBody>
                    <a:bodyPr/>
                    <a:lstStyle/>
                    <a:p>
                      <a:endParaRPr lang="en-US"/>
                    </a:p>
                  </a:txBody>
                  <a:tcPr>
                    <a:lnL w="12700" cap="flat" cmpd="sng" algn="ctr">
                      <a:solidFill>
                        <a:schemeClr val="accent1">
                          <a:lumMod val="50000"/>
                        </a:schemeClr>
                      </a:solidFill>
                      <a:prstDash val="solid"/>
                      <a:round/>
                      <a:headEnd type="none" w="med" len="med"/>
                      <a:tailEnd type="none" w="med" len="med"/>
                    </a:lnL>
                    <a:lnR w="12700" cap="flat" cmpd="sng" algn="ctr">
                      <a:solidFill>
                        <a:srgbClr val="243A5E"/>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tc>
                  <a:txBody>
                    <a:bodyPr/>
                    <a:lstStyle/>
                    <a:p>
                      <a:endParaRPr lang="en-US"/>
                    </a:p>
                  </a:txBody>
                  <a:tcPr>
                    <a:lnL w="12700" cap="flat" cmpd="sng" algn="ctr">
                      <a:solidFill>
                        <a:srgbClr val="243A5E"/>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extLst>
                  <a:ext uri="{0D108BD9-81ED-4DB2-BD59-A6C34878D82A}">
                    <a16:rowId xmlns:a16="http://schemas.microsoft.com/office/drawing/2014/main" val="2594831616"/>
                  </a:ext>
                </a:extLst>
              </a:tr>
              <a:tr h="893706">
                <a:tc>
                  <a:txBody>
                    <a:bodyPr/>
                    <a:lstStyle/>
                    <a:p>
                      <a:endParaRPr lang="en-US"/>
                    </a:p>
                  </a:txBody>
                  <a:tcPr>
                    <a:noFill/>
                  </a:tcPr>
                </a:tc>
                <a:tc>
                  <a:txBody>
                    <a:bodyPr/>
                    <a:lstStyle/>
                    <a:p>
                      <a:r>
                        <a:rPr lang="en-US" sz="1430" b="1"/>
                        <a:t>RCAL License Savings</a:t>
                      </a:r>
                    </a:p>
                    <a:p>
                      <a:endParaRPr lang="en-US" sz="1430" b="1"/>
                    </a:p>
                  </a:txBody>
                  <a:tcPr anchor="ctr">
                    <a:lnR w="12700" cap="flat" cmpd="sng" algn="ctr">
                      <a:solidFill>
                        <a:schemeClr val="tx1"/>
                      </a:solidFill>
                      <a:prstDash val="solid"/>
                      <a:round/>
                      <a:headEnd type="none" w="med" len="med"/>
                      <a:tailEnd type="none" w="med" len="med"/>
                    </a:lnR>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accent1">
                          <a:lumMod val="50000"/>
                        </a:schemeClr>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tc>
                  <a:txBody>
                    <a:bodyPr/>
                    <a:lstStyle/>
                    <a:p>
                      <a:endParaRPr lang="en-US"/>
                    </a:p>
                  </a:txBody>
                  <a:tcPr>
                    <a:lnL w="12700" cap="flat" cmpd="sng" algn="ctr">
                      <a:solidFill>
                        <a:schemeClr val="accent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extLst>
                  <a:ext uri="{0D108BD9-81ED-4DB2-BD59-A6C34878D82A}">
                    <a16:rowId xmlns:a16="http://schemas.microsoft.com/office/drawing/2014/main" val="1289907087"/>
                  </a:ext>
                </a:extLst>
              </a:tr>
              <a:tr h="893706">
                <a:tc>
                  <a:txBody>
                    <a:bodyPr/>
                    <a:lstStyle/>
                    <a:p>
                      <a:endParaRPr lang="en-US"/>
                    </a:p>
                  </a:txBody>
                  <a:tcPr>
                    <a:noFill/>
                  </a:tcPr>
                </a:tc>
                <a:tc>
                  <a:txBody>
                    <a:bodyPr/>
                    <a:lstStyle/>
                    <a:p>
                      <a:r>
                        <a:rPr lang="en-US" sz="1430" b="1"/>
                        <a:t>VDI Management Savings</a:t>
                      </a:r>
                    </a:p>
                  </a:txBody>
                  <a:tcPr anchor="ctr">
                    <a:lnR w="12700" cap="flat" cmpd="sng" algn="ctr">
                      <a:solidFill>
                        <a:schemeClr val="tx1"/>
                      </a:solidFill>
                      <a:prstDash val="solid"/>
                      <a:round/>
                      <a:headEnd type="none" w="med" len="med"/>
                      <a:tailEnd type="none" w="med" len="med"/>
                    </a:lnR>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rgbClr val="243A5E"/>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rgbClr val="243A5E"/>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accent1">
                          <a:lumMod val="50000"/>
                        </a:schemeClr>
                      </a:solidFill>
                      <a:prstDash val="solid"/>
                      <a:round/>
                      <a:headEnd type="none" w="med" len="med"/>
                      <a:tailEnd type="none" w="med" len="med"/>
                    </a:lnB>
                    <a:noFill/>
                  </a:tcPr>
                </a:tc>
                <a:extLst>
                  <a:ext uri="{0D108BD9-81ED-4DB2-BD59-A6C34878D82A}">
                    <a16:rowId xmlns:a16="http://schemas.microsoft.com/office/drawing/2014/main" val="3302867496"/>
                  </a:ext>
                </a:extLst>
              </a:tr>
              <a:tr h="893706">
                <a:tc>
                  <a:txBody>
                    <a:bodyPr/>
                    <a:lstStyle/>
                    <a:p>
                      <a:endParaRPr lang="en-US"/>
                    </a:p>
                  </a:txBody>
                  <a:tcPr>
                    <a:noFill/>
                  </a:tcPr>
                </a:tc>
                <a:tc>
                  <a:txBody>
                    <a:bodyPr/>
                    <a:lstStyle/>
                    <a:p>
                      <a:r>
                        <a:rPr lang="en-US" sz="1430" b="1"/>
                        <a:t>Labor Savings </a:t>
                      </a:r>
                    </a:p>
                    <a:p>
                      <a:r>
                        <a:rPr lang="en-US" sz="1430" b="1" err="1"/>
                        <a:t>Iaas</a:t>
                      </a:r>
                      <a:r>
                        <a:rPr lang="en-US" sz="1430" b="1"/>
                        <a:t> </a:t>
                      </a:r>
                      <a:r>
                        <a:rPr lang="en-US" sz="1430" b="1">
                          <a:sym typeface="Wingdings" panose="05000000000000000000" pitchFamily="2" charset="2"/>
                        </a:rPr>
                        <a:t> </a:t>
                      </a:r>
                      <a:r>
                        <a:rPr lang="en-US" sz="1430" b="1" err="1">
                          <a:sym typeface="Wingdings" panose="05000000000000000000" pitchFamily="2" charset="2"/>
                        </a:rPr>
                        <a:t>Paas</a:t>
                      </a:r>
                      <a:endParaRPr lang="en-US" sz="1430" b="1"/>
                    </a:p>
                  </a:txBody>
                  <a:tcPr anchor="ctr">
                    <a:lnR w="12700" cap="flat" cmpd="sng" algn="ctr">
                      <a:solidFill>
                        <a:schemeClr val="tx1"/>
                      </a:solidFill>
                      <a:prstDash val="solid"/>
                      <a:round/>
                      <a:headEnd type="none" w="med" len="med"/>
                      <a:tailEnd type="none" w="med" len="med"/>
                    </a:lnR>
                    <a:no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rgbClr val="243A5E"/>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a:lnL w="12700" cap="flat" cmpd="sng" algn="ctr">
                      <a:solidFill>
                        <a:srgbClr val="243A5E"/>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0752675"/>
                  </a:ext>
                </a:extLst>
              </a:tr>
            </a:tbl>
          </a:graphicData>
        </a:graphic>
      </p:graphicFrame>
      <p:pic>
        <p:nvPicPr>
          <p:cNvPr id="8" name="Graphic 7" descr="Checkmark">
            <a:extLst>
              <a:ext uri="{FF2B5EF4-FFF2-40B4-BE49-F238E27FC236}">
                <a16:creationId xmlns:a16="http://schemas.microsoft.com/office/drawing/2014/main" id="{8CEF214E-2BE5-443C-858F-24C17B3E1C1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06429" y="2513646"/>
            <a:ext cx="521268" cy="521268"/>
          </a:xfrm>
          <a:prstGeom prst="rect">
            <a:avLst/>
          </a:prstGeom>
        </p:spPr>
      </p:pic>
      <p:pic>
        <p:nvPicPr>
          <p:cNvPr id="46" name="Graphic 45" descr="Checkmark">
            <a:extLst>
              <a:ext uri="{FF2B5EF4-FFF2-40B4-BE49-F238E27FC236}">
                <a16:creationId xmlns:a16="http://schemas.microsoft.com/office/drawing/2014/main" id="{B3006A99-40CB-4EC6-AC0B-EFC5489D2B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84115" y="3379010"/>
            <a:ext cx="521268" cy="521268"/>
          </a:xfrm>
          <a:prstGeom prst="rect">
            <a:avLst/>
          </a:prstGeom>
        </p:spPr>
      </p:pic>
      <p:pic>
        <p:nvPicPr>
          <p:cNvPr id="47" name="Graphic 46" descr="Checkmark">
            <a:extLst>
              <a:ext uri="{FF2B5EF4-FFF2-40B4-BE49-F238E27FC236}">
                <a16:creationId xmlns:a16="http://schemas.microsoft.com/office/drawing/2014/main" id="{0533D81C-BD86-4A03-958B-F711083BDAF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06429" y="3379010"/>
            <a:ext cx="521268" cy="521268"/>
          </a:xfrm>
          <a:prstGeom prst="rect">
            <a:avLst/>
          </a:prstGeom>
        </p:spPr>
      </p:pic>
      <p:pic>
        <p:nvPicPr>
          <p:cNvPr id="48" name="Graphic 47" descr="Checkmark">
            <a:extLst>
              <a:ext uri="{FF2B5EF4-FFF2-40B4-BE49-F238E27FC236}">
                <a16:creationId xmlns:a16="http://schemas.microsoft.com/office/drawing/2014/main" id="{CEBD0DB4-D27E-4782-8DAE-704B1C7C47F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8636" y="4282793"/>
            <a:ext cx="521268" cy="521268"/>
          </a:xfrm>
          <a:prstGeom prst="rect">
            <a:avLst/>
          </a:prstGeom>
        </p:spPr>
      </p:pic>
      <p:pic>
        <p:nvPicPr>
          <p:cNvPr id="49" name="Graphic 48" descr="Checkmark">
            <a:extLst>
              <a:ext uri="{FF2B5EF4-FFF2-40B4-BE49-F238E27FC236}">
                <a16:creationId xmlns:a16="http://schemas.microsoft.com/office/drawing/2014/main" id="{AB04509C-19F3-480F-BE3D-55257C8DF0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48636" y="6096320"/>
            <a:ext cx="521268" cy="521268"/>
          </a:xfrm>
          <a:prstGeom prst="rect">
            <a:avLst/>
          </a:prstGeom>
        </p:spPr>
      </p:pic>
      <p:pic>
        <p:nvPicPr>
          <p:cNvPr id="50" name="Graphic 49" descr="Checkmark">
            <a:extLst>
              <a:ext uri="{FF2B5EF4-FFF2-40B4-BE49-F238E27FC236}">
                <a16:creationId xmlns:a16="http://schemas.microsoft.com/office/drawing/2014/main" id="{9A007BD3-8A06-4106-875E-6FA1BFDE107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06429" y="5150043"/>
            <a:ext cx="521268" cy="521268"/>
          </a:xfrm>
          <a:prstGeom prst="rect">
            <a:avLst/>
          </a:prstGeom>
        </p:spPr>
      </p:pic>
      <p:pic>
        <p:nvPicPr>
          <p:cNvPr id="51" name="Graphic 50" descr="Checkmark">
            <a:extLst>
              <a:ext uri="{FF2B5EF4-FFF2-40B4-BE49-F238E27FC236}">
                <a16:creationId xmlns:a16="http://schemas.microsoft.com/office/drawing/2014/main" id="{61490212-D39D-44F5-82D2-EFA76994E77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06429" y="6049385"/>
            <a:ext cx="521268" cy="521268"/>
          </a:xfrm>
          <a:prstGeom prst="rect">
            <a:avLst/>
          </a:prstGeom>
        </p:spPr>
      </p:pic>
      <p:sp>
        <p:nvSpPr>
          <p:cNvPr id="14" name="Rectangle 13">
            <a:extLst>
              <a:ext uri="{FF2B5EF4-FFF2-40B4-BE49-F238E27FC236}">
                <a16:creationId xmlns:a16="http://schemas.microsoft.com/office/drawing/2014/main" id="{665D6A3F-F093-48E7-A58B-DA85961B6928}"/>
              </a:ext>
            </a:extLst>
          </p:cNvPr>
          <p:cNvSpPr/>
          <p:nvPr/>
        </p:nvSpPr>
        <p:spPr bwMode="auto">
          <a:xfrm>
            <a:off x="11460694" y="292536"/>
            <a:ext cx="756782" cy="933733"/>
          </a:xfrm>
          <a:prstGeom prst="rect">
            <a:avLst/>
          </a:prstGeom>
          <a:noFill/>
          <a:ln w="1905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4577" tIns="131662" rIns="164577" bIns="131662" numCol="1" spcCol="0" rtlCol="0" fromWordArt="0" anchor="t" anchorCtr="0" forceAA="0" compatLnSpc="1">
            <a:prstTxWarp prst="textNoShape">
              <a:avLst/>
            </a:prstTxWarp>
            <a:noAutofit/>
          </a:bodyPr>
          <a:lstStyle/>
          <a:p>
            <a:pPr marL="0" marR="0" lvl="0" indent="0" algn="ctr" defTabSz="822924" rtl="0" eaLnBrk="1" fontAlgn="auto" latinLnBrk="0" hangingPunct="1">
              <a:lnSpc>
                <a:spcPct val="100000"/>
              </a:lnSpc>
              <a:spcBef>
                <a:spcPts val="0"/>
              </a:spcBef>
              <a:spcAft>
                <a:spcPts val="0"/>
              </a:spcAft>
              <a:buClrTx/>
              <a:buSzTx/>
              <a:buFontTx/>
              <a:buNone/>
              <a:tabLst/>
              <a:defRPr/>
            </a:pPr>
            <a:r>
              <a:rPr kumimoji="0" lang="en-US" sz="700" b="1" i="0" u="sng" strike="noStrike" kern="1200" cap="none" spc="0" normalizeH="0" baseline="0" noProof="0">
                <a:ln>
                  <a:noFill/>
                </a:ln>
                <a:solidFill>
                  <a:srgbClr val="3C3C41"/>
                </a:solidFill>
                <a:effectLst/>
                <a:uLnTx/>
                <a:uFillTx/>
                <a:latin typeface="Segoe UI"/>
                <a:ea typeface="+mn-ea"/>
                <a:cs typeface="+mn-cs"/>
              </a:rPr>
              <a:t>Technical Review</a:t>
            </a:r>
            <a:endParaRPr kumimoji="0" lang="en-US" sz="700" b="0" i="0" u="none" strike="noStrike" kern="1200" cap="none" spc="0" normalizeH="0" baseline="0" noProof="0">
              <a:ln>
                <a:noFill/>
              </a:ln>
              <a:solidFill>
                <a:srgbClr val="0078D3"/>
              </a:solidFill>
              <a:effectLst/>
              <a:uLnTx/>
              <a:uFillTx/>
              <a:latin typeface="Segoe UI"/>
              <a:ea typeface="+mn-ea"/>
              <a:cs typeface="Segoe UI"/>
            </a:endParaRPr>
          </a:p>
          <a:p>
            <a:pPr marL="0" marR="0" lvl="0" indent="0" algn="l" defTabSz="822924"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2D2D31"/>
              </a:solidFill>
              <a:effectLst/>
              <a:uLnTx/>
              <a:uFillTx/>
              <a:latin typeface="Segoe UI"/>
              <a:ea typeface="+mn-ea"/>
              <a:cs typeface="Segoe UI"/>
            </a:endParaRPr>
          </a:p>
        </p:txBody>
      </p:sp>
      <p:grpSp>
        <p:nvGrpSpPr>
          <p:cNvPr id="20" name="Group 19">
            <a:extLst>
              <a:ext uri="{FF2B5EF4-FFF2-40B4-BE49-F238E27FC236}">
                <a16:creationId xmlns:a16="http://schemas.microsoft.com/office/drawing/2014/main" id="{5BC7E927-5F07-49DD-9E98-5BD77B4A9C13}"/>
              </a:ext>
            </a:extLst>
          </p:cNvPr>
          <p:cNvGrpSpPr/>
          <p:nvPr/>
        </p:nvGrpSpPr>
        <p:grpSpPr>
          <a:xfrm>
            <a:off x="1707483" y="3262615"/>
            <a:ext cx="1087889" cy="452204"/>
            <a:chOff x="4389438" y="-1214199"/>
            <a:chExt cx="2181560" cy="861774"/>
          </a:xfrm>
        </p:grpSpPr>
        <p:sp>
          <p:nvSpPr>
            <p:cNvPr id="21" name="Freeform 29">
              <a:extLst>
                <a:ext uri="{FF2B5EF4-FFF2-40B4-BE49-F238E27FC236}">
                  <a16:creationId xmlns:a16="http://schemas.microsoft.com/office/drawing/2014/main" id="{4A7594F4-99F9-4DB0-B241-3ACB17BA269B}"/>
                </a:ext>
              </a:extLst>
            </p:cNvPr>
            <p:cNvSpPr>
              <a:spLocks noEditPoints="1"/>
            </p:cNvSpPr>
            <p:nvPr/>
          </p:nvSpPr>
          <p:spPr bwMode="auto">
            <a:xfrm>
              <a:off x="5184478" y="-1001516"/>
              <a:ext cx="250611" cy="250611"/>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1A1A1A"/>
                </a:solidFill>
                <a:effectLst/>
                <a:uLnTx/>
                <a:uFillTx/>
                <a:latin typeface="Segoe UI"/>
                <a:ea typeface="+mn-ea"/>
                <a:cs typeface="+mn-cs"/>
              </a:endParaRPr>
            </a:p>
          </p:txBody>
        </p:sp>
        <p:sp>
          <p:nvSpPr>
            <p:cNvPr id="22" name="Freeform 30">
              <a:extLst>
                <a:ext uri="{FF2B5EF4-FFF2-40B4-BE49-F238E27FC236}">
                  <a16:creationId xmlns:a16="http://schemas.microsoft.com/office/drawing/2014/main" id="{3E1C862C-115D-4B34-9538-1BD208CD5683}"/>
                </a:ext>
              </a:extLst>
            </p:cNvPr>
            <p:cNvSpPr>
              <a:spLocks noEditPoints="1"/>
            </p:cNvSpPr>
            <p:nvPr/>
          </p:nvSpPr>
          <p:spPr bwMode="auto">
            <a:xfrm>
              <a:off x="4944430" y="-821480"/>
              <a:ext cx="343269" cy="343749"/>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 name="Freeform 31">
              <a:extLst>
                <a:ext uri="{FF2B5EF4-FFF2-40B4-BE49-F238E27FC236}">
                  <a16:creationId xmlns:a16="http://schemas.microsoft.com/office/drawing/2014/main" id="{973F44B8-222B-4CC3-8CE1-DE0A221AC5A6}"/>
                </a:ext>
              </a:extLst>
            </p:cNvPr>
            <p:cNvSpPr>
              <a:spLocks noEditPoints="1"/>
            </p:cNvSpPr>
            <p:nvPr/>
          </p:nvSpPr>
          <p:spPr bwMode="auto">
            <a:xfrm>
              <a:off x="5353472" y="-920860"/>
              <a:ext cx="500741" cy="502181"/>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 name="Freeform 32">
              <a:extLst>
                <a:ext uri="{FF2B5EF4-FFF2-40B4-BE49-F238E27FC236}">
                  <a16:creationId xmlns:a16="http://schemas.microsoft.com/office/drawing/2014/main" id="{905B339B-CBAC-4E4D-A6BF-F655FCEDA8E3}"/>
                </a:ext>
              </a:extLst>
            </p:cNvPr>
            <p:cNvSpPr>
              <a:spLocks/>
            </p:cNvSpPr>
            <p:nvPr/>
          </p:nvSpPr>
          <p:spPr bwMode="auto">
            <a:xfrm>
              <a:off x="4389438" y="-1075451"/>
              <a:ext cx="682218" cy="723026"/>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1A1A1A"/>
                </a:solidFill>
                <a:effectLst/>
                <a:uLnTx/>
                <a:uFillTx/>
                <a:latin typeface="Segoe UI"/>
                <a:ea typeface="+mn-ea"/>
                <a:cs typeface="+mn-cs"/>
              </a:endParaRPr>
            </a:p>
          </p:txBody>
        </p:sp>
        <p:sp>
          <p:nvSpPr>
            <p:cNvPr id="25" name="Freeform 33">
              <a:extLst>
                <a:ext uri="{FF2B5EF4-FFF2-40B4-BE49-F238E27FC236}">
                  <a16:creationId xmlns:a16="http://schemas.microsoft.com/office/drawing/2014/main" id="{ADAFF99E-7928-4D6A-B8F2-8F2B3720B5E9}"/>
                </a:ext>
              </a:extLst>
            </p:cNvPr>
            <p:cNvSpPr>
              <a:spLocks/>
            </p:cNvSpPr>
            <p:nvPr/>
          </p:nvSpPr>
          <p:spPr bwMode="auto">
            <a:xfrm>
              <a:off x="5732749" y="-1214199"/>
              <a:ext cx="838249" cy="861774"/>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27" name="Group 26">
            <a:extLst>
              <a:ext uri="{FF2B5EF4-FFF2-40B4-BE49-F238E27FC236}">
                <a16:creationId xmlns:a16="http://schemas.microsoft.com/office/drawing/2014/main" id="{ADF0C985-3769-4989-BE96-D79948D99799}"/>
              </a:ext>
            </a:extLst>
          </p:cNvPr>
          <p:cNvGrpSpPr/>
          <p:nvPr/>
        </p:nvGrpSpPr>
        <p:grpSpPr>
          <a:xfrm>
            <a:off x="9992368" y="3074087"/>
            <a:ext cx="1698883" cy="1985056"/>
            <a:chOff x="-3822623" y="6290521"/>
            <a:chExt cx="1873808" cy="2189447"/>
          </a:xfrm>
        </p:grpSpPr>
        <p:grpSp>
          <p:nvGrpSpPr>
            <p:cNvPr id="28" name="Group 27">
              <a:extLst>
                <a:ext uri="{FF2B5EF4-FFF2-40B4-BE49-F238E27FC236}">
                  <a16:creationId xmlns:a16="http://schemas.microsoft.com/office/drawing/2014/main" id="{7901E5B4-86CF-4049-8441-2DDE58209844}"/>
                </a:ext>
              </a:extLst>
            </p:cNvPr>
            <p:cNvGrpSpPr/>
            <p:nvPr/>
          </p:nvGrpSpPr>
          <p:grpSpPr>
            <a:xfrm>
              <a:off x="-3608551" y="6290521"/>
              <a:ext cx="1588079" cy="1060512"/>
              <a:chOff x="-3561528" y="6516005"/>
              <a:chExt cx="1588079" cy="1060512"/>
            </a:xfrm>
          </p:grpSpPr>
          <p:sp>
            <p:nvSpPr>
              <p:cNvPr id="66" name="Freeform 586">
                <a:extLst>
                  <a:ext uri="{FF2B5EF4-FFF2-40B4-BE49-F238E27FC236}">
                    <a16:creationId xmlns:a16="http://schemas.microsoft.com/office/drawing/2014/main" id="{53F92CA8-C4AA-452D-8267-1E9DB2A0B156}"/>
                  </a:ext>
                </a:extLst>
              </p:cNvPr>
              <p:cNvSpPr>
                <a:spLocks/>
              </p:cNvSpPr>
              <p:nvPr/>
            </p:nvSpPr>
            <p:spPr bwMode="auto">
              <a:xfrm>
                <a:off x="-3451805" y="6636925"/>
                <a:ext cx="215416" cy="148239"/>
              </a:xfrm>
              <a:custGeom>
                <a:avLst/>
                <a:gdLst>
                  <a:gd name="T0" fmla="*/ 1362 w 1501"/>
                  <a:gd name="T1" fmla="*/ 755 h 1035"/>
                  <a:gd name="T2" fmla="*/ 1294 w 1501"/>
                  <a:gd name="T3" fmla="*/ 772 h 1035"/>
                  <a:gd name="T4" fmla="*/ 1362 w 1501"/>
                  <a:gd name="T5" fmla="*/ 517 h 1035"/>
                  <a:gd name="T6" fmla="*/ 844 w 1501"/>
                  <a:gd name="T7" fmla="*/ 0 h 1035"/>
                  <a:gd name="T8" fmla="*/ 327 w 1501"/>
                  <a:gd name="T9" fmla="*/ 517 h 1035"/>
                  <a:gd name="T10" fmla="*/ 330 w 1501"/>
                  <a:gd name="T11" fmla="*/ 567 h 1035"/>
                  <a:gd name="T12" fmla="*/ 242 w 1501"/>
                  <a:gd name="T13" fmla="*/ 550 h 1035"/>
                  <a:gd name="T14" fmla="*/ 0 w 1501"/>
                  <a:gd name="T15" fmla="*/ 793 h 1035"/>
                  <a:gd name="T16" fmla="*/ 242 w 1501"/>
                  <a:gd name="T17" fmla="*/ 1035 h 1035"/>
                  <a:gd name="T18" fmla="*/ 1362 w 1501"/>
                  <a:gd name="T19" fmla="*/ 1035 h 1035"/>
                  <a:gd name="T20" fmla="*/ 1501 w 1501"/>
                  <a:gd name="T21" fmla="*/ 895 h 1035"/>
                  <a:gd name="T22" fmla="*/ 1362 w 1501"/>
                  <a:gd name="T23" fmla="*/ 755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1" h="1035">
                    <a:moveTo>
                      <a:pt x="1362" y="755"/>
                    </a:moveTo>
                    <a:cubicBezTo>
                      <a:pt x="1337" y="755"/>
                      <a:pt x="1314" y="761"/>
                      <a:pt x="1294" y="772"/>
                    </a:cubicBezTo>
                    <a:cubicBezTo>
                      <a:pt x="1337" y="697"/>
                      <a:pt x="1362" y="610"/>
                      <a:pt x="1362" y="517"/>
                    </a:cubicBezTo>
                    <a:cubicBezTo>
                      <a:pt x="1362" y="232"/>
                      <a:pt x="1130" y="0"/>
                      <a:pt x="844" y="0"/>
                    </a:cubicBezTo>
                    <a:cubicBezTo>
                      <a:pt x="559" y="0"/>
                      <a:pt x="327" y="232"/>
                      <a:pt x="327" y="517"/>
                    </a:cubicBezTo>
                    <a:cubicBezTo>
                      <a:pt x="327" y="534"/>
                      <a:pt x="328" y="551"/>
                      <a:pt x="330" y="567"/>
                    </a:cubicBezTo>
                    <a:cubicBezTo>
                      <a:pt x="303" y="556"/>
                      <a:pt x="273" y="550"/>
                      <a:pt x="242" y="550"/>
                    </a:cubicBezTo>
                    <a:cubicBezTo>
                      <a:pt x="109" y="550"/>
                      <a:pt x="0" y="659"/>
                      <a:pt x="0" y="793"/>
                    </a:cubicBezTo>
                    <a:cubicBezTo>
                      <a:pt x="0" y="926"/>
                      <a:pt x="109" y="1035"/>
                      <a:pt x="242" y="1035"/>
                    </a:cubicBezTo>
                    <a:cubicBezTo>
                      <a:pt x="347" y="1035"/>
                      <a:pt x="1284" y="1035"/>
                      <a:pt x="1362" y="1035"/>
                    </a:cubicBezTo>
                    <a:cubicBezTo>
                      <a:pt x="1439" y="1035"/>
                      <a:pt x="1501" y="972"/>
                      <a:pt x="1501" y="895"/>
                    </a:cubicBezTo>
                    <a:cubicBezTo>
                      <a:pt x="1501" y="818"/>
                      <a:pt x="1439" y="755"/>
                      <a:pt x="1362" y="755"/>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7" name="Freeform 587">
                <a:extLst>
                  <a:ext uri="{FF2B5EF4-FFF2-40B4-BE49-F238E27FC236}">
                    <a16:creationId xmlns:a16="http://schemas.microsoft.com/office/drawing/2014/main" id="{68953FDB-8A0E-4C16-8F85-7B031D8CC89D}"/>
                  </a:ext>
                </a:extLst>
              </p:cNvPr>
              <p:cNvSpPr>
                <a:spLocks noEditPoints="1"/>
              </p:cNvSpPr>
              <p:nvPr/>
            </p:nvSpPr>
            <p:spPr bwMode="auto">
              <a:xfrm>
                <a:off x="-3561528" y="6516005"/>
                <a:ext cx="1588079" cy="883611"/>
              </a:xfrm>
              <a:custGeom>
                <a:avLst/>
                <a:gdLst>
                  <a:gd name="T0" fmla="*/ 10648 w 11064"/>
                  <a:gd name="T1" fmla="*/ 5333 h 6164"/>
                  <a:gd name="T2" fmla="*/ 10350 w 11064"/>
                  <a:gd name="T3" fmla="*/ 5458 h 6164"/>
                  <a:gd name="T4" fmla="*/ 10353 w 11064"/>
                  <a:gd name="T5" fmla="*/ 5401 h 6164"/>
                  <a:gd name="T6" fmla="*/ 9589 w 11064"/>
                  <a:gd name="T7" fmla="*/ 4637 h 6164"/>
                  <a:gd name="T8" fmla="*/ 9040 w 11064"/>
                  <a:gd name="T9" fmla="*/ 4871 h 6164"/>
                  <a:gd name="T10" fmla="*/ 9040 w 11064"/>
                  <a:gd name="T11" fmla="*/ 4201 h 6164"/>
                  <a:gd name="T12" fmla="*/ 8593 w 11064"/>
                  <a:gd name="T13" fmla="*/ 4201 h 6164"/>
                  <a:gd name="T14" fmla="*/ 8570 w 11064"/>
                  <a:gd name="T15" fmla="*/ 4179 h 6164"/>
                  <a:gd name="T16" fmla="*/ 8570 w 11064"/>
                  <a:gd name="T17" fmla="*/ 1712 h 6164"/>
                  <a:gd name="T18" fmla="*/ 7158 w 11064"/>
                  <a:gd name="T19" fmla="*/ 1712 h 6164"/>
                  <a:gd name="T20" fmla="*/ 7158 w 11064"/>
                  <a:gd name="T21" fmla="*/ 2618 h 6164"/>
                  <a:gd name="T22" fmla="*/ 6404 w 11064"/>
                  <a:gd name="T23" fmla="*/ 2618 h 6164"/>
                  <a:gd name="T24" fmla="*/ 6404 w 11064"/>
                  <a:gd name="T25" fmla="*/ 690 h 6164"/>
                  <a:gd name="T26" fmla="*/ 5277 w 11064"/>
                  <a:gd name="T27" fmla="*/ 690 h 6164"/>
                  <a:gd name="T28" fmla="*/ 5277 w 11064"/>
                  <a:gd name="T29" fmla="*/ 2133 h 6164"/>
                  <a:gd name="T30" fmla="*/ 4982 w 11064"/>
                  <a:gd name="T31" fmla="*/ 2133 h 6164"/>
                  <a:gd name="T32" fmla="*/ 4982 w 11064"/>
                  <a:gd name="T33" fmla="*/ 0 h 6164"/>
                  <a:gd name="T34" fmla="*/ 4090 w 11064"/>
                  <a:gd name="T35" fmla="*/ 892 h 6164"/>
                  <a:gd name="T36" fmla="*/ 4090 w 11064"/>
                  <a:gd name="T37" fmla="*/ 3906 h 6164"/>
                  <a:gd name="T38" fmla="*/ 2348 w 11064"/>
                  <a:gd name="T39" fmla="*/ 3906 h 6164"/>
                  <a:gd name="T40" fmla="*/ 2348 w 11064"/>
                  <a:gd name="T41" fmla="*/ 2957 h 6164"/>
                  <a:gd name="T42" fmla="*/ 1712 w 11064"/>
                  <a:gd name="T43" fmla="*/ 2957 h 6164"/>
                  <a:gd name="T44" fmla="*/ 1712 w 11064"/>
                  <a:gd name="T45" fmla="*/ 4549 h 6164"/>
                  <a:gd name="T46" fmla="*/ 1477 w 11064"/>
                  <a:gd name="T47" fmla="*/ 4549 h 6164"/>
                  <a:gd name="T48" fmla="*/ 1477 w 11064"/>
                  <a:gd name="T49" fmla="*/ 3951 h 6164"/>
                  <a:gd name="T50" fmla="*/ 965 w 11064"/>
                  <a:gd name="T51" fmla="*/ 3951 h 6164"/>
                  <a:gd name="T52" fmla="*/ 965 w 11064"/>
                  <a:gd name="T53" fmla="*/ 4549 h 6164"/>
                  <a:gd name="T54" fmla="*/ 523 w 11064"/>
                  <a:gd name="T55" fmla="*/ 4549 h 6164"/>
                  <a:gd name="T56" fmla="*/ 523 w 11064"/>
                  <a:gd name="T57" fmla="*/ 5144 h 6164"/>
                  <a:gd name="T58" fmla="*/ 392 w 11064"/>
                  <a:gd name="T59" fmla="*/ 5121 h 6164"/>
                  <a:gd name="T60" fmla="*/ 0 w 11064"/>
                  <a:gd name="T61" fmla="*/ 5514 h 6164"/>
                  <a:gd name="T62" fmla="*/ 392 w 11064"/>
                  <a:gd name="T63" fmla="*/ 5906 h 6164"/>
                  <a:gd name="T64" fmla="*/ 1978 w 11064"/>
                  <a:gd name="T65" fmla="*/ 5906 h 6164"/>
                  <a:gd name="T66" fmla="*/ 2265 w 11064"/>
                  <a:gd name="T67" fmla="*/ 5619 h 6164"/>
                  <a:gd name="T68" fmla="*/ 2080 w 11064"/>
                  <a:gd name="T69" fmla="*/ 5350 h 6164"/>
                  <a:gd name="T70" fmla="*/ 2431 w 11064"/>
                  <a:gd name="T71" fmla="*/ 5350 h 6164"/>
                  <a:gd name="T72" fmla="*/ 5525 w 11064"/>
                  <a:gd name="T73" fmla="*/ 5350 h 6164"/>
                  <a:gd name="T74" fmla="*/ 5493 w 11064"/>
                  <a:gd name="T75" fmla="*/ 5546 h 6164"/>
                  <a:gd name="T76" fmla="*/ 6111 w 11064"/>
                  <a:gd name="T77" fmla="*/ 6164 h 6164"/>
                  <a:gd name="T78" fmla="*/ 7778 w 11064"/>
                  <a:gd name="T79" fmla="*/ 6164 h 6164"/>
                  <a:gd name="T80" fmla="*/ 9589 w 11064"/>
                  <a:gd name="T81" fmla="*/ 6164 h 6164"/>
                  <a:gd name="T82" fmla="*/ 10648 w 11064"/>
                  <a:gd name="T83" fmla="*/ 6164 h 6164"/>
                  <a:gd name="T84" fmla="*/ 11064 w 11064"/>
                  <a:gd name="T85" fmla="*/ 5748 h 6164"/>
                  <a:gd name="T86" fmla="*/ 10648 w 11064"/>
                  <a:gd name="T87" fmla="*/ 5333 h 6164"/>
                  <a:gd name="T88" fmla="*/ 1855 w 11064"/>
                  <a:gd name="T89" fmla="*/ 5359 h 6164"/>
                  <a:gd name="T90" fmla="*/ 1855 w 11064"/>
                  <a:gd name="T91" fmla="*/ 5350 h 6164"/>
                  <a:gd name="T92" fmla="*/ 1876 w 11064"/>
                  <a:gd name="T93" fmla="*/ 5350 h 6164"/>
                  <a:gd name="T94" fmla="*/ 1855 w 11064"/>
                  <a:gd name="T95" fmla="*/ 5359 h 6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64" h="6164">
                    <a:moveTo>
                      <a:pt x="10648" y="5333"/>
                    </a:moveTo>
                    <a:cubicBezTo>
                      <a:pt x="10531" y="5333"/>
                      <a:pt x="10426" y="5381"/>
                      <a:pt x="10350" y="5458"/>
                    </a:cubicBezTo>
                    <a:cubicBezTo>
                      <a:pt x="10352" y="5439"/>
                      <a:pt x="10353" y="5420"/>
                      <a:pt x="10353" y="5401"/>
                    </a:cubicBezTo>
                    <a:cubicBezTo>
                      <a:pt x="10353" y="4979"/>
                      <a:pt x="10011" y="4637"/>
                      <a:pt x="9589" y="4637"/>
                    </a:cubicBezTo>
                    <a:cubicBezTo>
                      <a:pt x="9373" y="4637"/>
                      <a:pt x="9179" y="4727"/>
                      <a:pt x="9040" y="4871"/>
                    </a:cubicBezTo>
                    <a:cubicBezTo>
                      <a:pt x="9040" y="4201"/>
                      <a:pt x="9040" y="4201"/>
                      <a:pt x="9040" y="4201"/>
                    </a:cubicBezTo>
                    <a:cubicBezTo>
                      <a:pt x="8593" y="4201"/>
                      <a:pt x="8593" y="4201"/>
                      <a:pt x="8593" y="4201"/>
                    </a:cubicBezTo>
                    <a:cubicBezTo>
                      <a:pt x="8586" y="4193"/>
                      <a:pt x="8578" y="4186"/>
                      <a:pt x="8570" y="4179"/>
                    </a:cubicBezTo>
                    <a:cubicBezTo>
                      <a:pt x="8570" y="1712"/>
                      <a:pt x="8570" y="1712"/>
                      <a:pt x="8570" y="1712"/>
                    </a:cubicBezTo>
                    <a:cubicBezTo>
                      <a:pt x="7158" y="1712"/>
                      <a:pt x="7158" y="1712"/>
                      <a:pt x="7158" y="1712"/>
                    </a:cubicBezTo>
                    <a:cubicBezTo>
                      <a:pt x="7158" y="2618"/>
                      <a:pt x="7158" y="2618"/>
                      <a:pt x="7158" y="2618"/>
                    </a:cubicBezTo>
                    <a:cubicBezTo>
                      <a:pt x="6404" y="2618"/>
                      <a:pt x="6404" y="2618"/>
                      <a:pt x="6404" y="2618"/>
                    </a:cubicBezTo>
                    <a:cubicBezTo>
                      <a:pt x="6404" y="690"/>
                      <a:pt x="6404" y="690"/>
                      <a:pt x="6404" y="690"/>
                    </a:cubicBezTo>
                    <a:cubicBezTo>
                      <a:pt x="5277" y="690"/>
                      <a:pt x="5277" y="690"/>
                      <a:pt x="5277" y="690"/>
                    </a:cubicBezTo>
                    <a:cubicBezTo>
                      <a:pt x="5277" y="2133"/>
                      <a:pt x="5277" y="2133"/>
                      <a:pt x="5277" y="2133"/>
                    </a:cubicBezTo>
                    <a:cubicBezTo>
                      <a:pt x="4982" y="2133"/>
                      <a:pt x="4982" y="2133"/>
                      <a:pt x="4982" y="2133"/>
                    </a:cubicBezTo>
                    <a:cubicBezTo>
                      <a:pt x="4982" y="0"/>
                      <a:pt x="4982" y="0"/>
                      <a:pt x="4982" y="0"/>
                    </a:cubicBezTo>
                    <a:cubicBezTo>
                      <a:pt x="4090" y="892"/>
                      <a:pt x="4090" y="892"/>
                      <a:pt x="4090" y="892"/>
                    </a:cubicBezTo>
                    <a:cubicBezTo>
                      <a:pt x="4090" y="3906"/>
                      <a:pt x="4090" y="3906"/>
                      <a:pt x="4090" y="3906"/>
                    </a:cubicBezTo>
                    <a:cubicBezTo>
                      <a:pt x="2348" y="3906"/>
                      <a:pt x="2348" y="3906"/>
                      <a:pt x="2348" y="3906"/>
                    </a:cubicBezTo>
                    <a:cubicBezTo>
                      <a:pt x="2348" y="2957"/>
                      <a:pt x="2348" y="2957"/>
                      <a:pt x="2348" y="2957"/>
                    </a:cubicBezTo>
                    <a:cubicBezTo>
                      <a:pt x="1712" y="2957"/>
                      <a:pt x="1712" y="2957"/>
                      <a:pt x="1712" y="2957"/>
                    </a:cubicBezTo>
                    <a:cubicBezTo>
                      <a:pt x="1712" y="4549"/>
                      <a:pt x="1712" y="4549"/>
                      <a:pt x="1712" y="4549"/>
                    </a:cubicBezTo>
                    <a:cubicBezTo>
                      <a:pt x="1477" y="4549"/>
                      <a:pt x="1477" y="4549"/>
                      <a:pt x="1477" y="4549"/>
                    </a:cubicBezTo>
                    <a:cubicBezTo>
                      <a:pt x="1477" y="3951"/>
                      <a:pt x="1477" y="3951"/>
                      <a:pt x="1477" y="3951"/>
                    </a:cubicBezTo>
                    <a:cubicBezTo>
                      <a:pt x="965" y="3951"/>
                      <a:pt x="965" y="3951"/>
                      <a:pt x="965" y="3951"/>
                    </a:cubicBezTo>
                    <a:cubicBezTo>
                      <a:pt x="965" y="4549"/>
                      <a:pt x="965" y="4549"/>
                      <a:pt x="965" y="4549"/>
                    </a:cubicBezTo>
                    <a:cubicBezTo>
                      <a:pt x="523" y="4549"/>
                      <a:pt x="523" y="4549"/>
                      <a:pt x="523" y="4549"/>
                    </a:cubicBezTo>
                    <a:cubicBezTo>
                      <a:pt x="523" y="5144"/>
                      <a:pt x="523" y="5144"/>
                      <a:pt x="523" y="5144"/>
                    </a:cubicBezTo>
                    <a:cubicBezTo>
                      <a:pt x="482" y="5130"/>
                      <a:pt x="438" y="5121"/>
                      <a:pt x="392" y="5121"/>
                    </a:cubicBezTo>
                    <a:cubicBezTo>
                      <a:pt x="175" y="5121"/>
                      <a:pt x="0" y="5297"/>
                      <a:pt x="0" y="5514"/>
                    </a:cubicBezTo>
                    <a:cubicBezTo>
                      <a:pt x="0" y="5731"/>
                      <a:pt x="175" y="5906"/>
                      <a:pt x="392" y="5906"/>
                    </a:cubicBezTo>
                    <a:cubicBezTo>
                      <a:pt x="578" y="5906"/>
                      <a:pt x="1853" y="5906"/>
                      <a:pt x="1978" y="5906"/>
                    </a:cubicBezTo>
                    <a:cubicBezTo>
                      <a:pt x="2137" y="5906"/>
                      <a:pt x="2265" y="5778"/>
                      <a:pt x="2265" y="5619"/>
                    </a:cubicBezTo>
                    <a:cubicBezTo>
                      <a:pt x="2265" y="5496"/>
                      <a:pt x="2188" y="5391"/>
                      <a:pt x="2080" y="5350"/>
                    </a:cubicBezTo>
                    <a:cubicBezTo>
                      <a:pt x="2431" y="5350"/>
                      <a:pt x="2431" y="5350"/>
                      <a:pt x="2431" y="5350"/>
                    </a:cubicBezTo>
                    <a:cubicBezTo>
                      <a:pt x="5525" y="5350"/>
                      <a:pt x="5525" y="5350"/>
                      <a:pt x="5525" y="5350"/>
                    </a:cubicBezTo>
                    <a:cubicBezTo>
                      <a:pt x="5504" y="5412"/>
                      <a:pt x="5493" y="5477"/>
                      <a:pt x="5493" y="5546"/>
                    </a:cubicBezTo>
                    <a:cubicBezTo>
                      <a:pt x="5493" y="5887"/>
                      <a:pt x="5770" y="6164"/>
                      <a:pt x="6111" y="6164"/>
                    </a:cubicBezTo>
                    <a:cubicBezTo>
                      <a:pt x="6452" y="6164"/>
                      <a:pt x="7308" y="6164"/>
                      <a:pt x="7778" y="6164"/>
                    </a:cubicBezTo>
                    <a:cubicBezTo>
                      <a:pt x="8247" y="6164"/>
                      <a:pt x="9195" y="6164"/>
                      <a:pt x="9589" y="6164"/>
                    </a:cubicBezTo>
                    <a:cubicBezTo>
                      <a:pt x="9862" y="6164"/>
                      <a:pt x="10438" y="6164"/>
                      <a:pt x="10648" y="6164"/>
                    </a:cubicBezTo>
                    <a:cubicBezTo>
                      <a:pt x="10877" y="6164"/>
                      <a:pt x="11064" y="5978"/>
                      <a:pt x="11064" y="5748"/>
                    </a:cubicBezTo>
                    <a:cubicBezTo>
                      <a:pt x="11064" y="5519"/>
                      <a:pt x="10877" y="5333"/>
                      <a:pt x="10648" y="5333"/>
                    </a:cubicBezTo>
                    <a:close/>
                    <a:moveTo>
                      <a:pt x="1855" y="5359"/>
                    </a:moveTo>
                    <a:cubicBezTo>
                      <a:pt x="1855" y="5356"/>
                      <a:pt x="1855" y="5353"/>
                      <a:pt x="1855" y="5350"/>
                    </a:cubicBezTo>
                    <a:cubicBezTo>
                      <a:pt x="1876" y="5350"/>
                      <a:pt x="1876" y="5350"/>
                      <a:pt x="1876" y="5350"/>
                    </a:cubicBezTo>
                    <a:cubicBezTo>
                      <a:pt x="1869" y="5353"/>
                      <a:pt x="1862" y="5356"/>
                      <a:pt x="1855" y="5359"/>
                    </a:cubicBezTo>
                    <a:close/>
                  </a:path>
                </a:pathLst>
              </a:custGeom>
              <a:solidFill>
                <a:srgbClr val="0078D4">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8" name="Rectangle 588">
                <a:extLst>
                  <a:ext uri="{FF2B5EF4-FFF2-40B4-BE49-F238E27FC236}">
                    <a16:creationId xmlns:a16="http://schemas.microsoft.com/office/drawing/2014/main" id="{02AA03F7-5647-4456-BBA3-CBA8E747BC33}"/>
                  </a:ext>
                </a:extLst>
              </p:cNvPr>
              <p:cNvSpPr>
                <a:spLocks noChangeArrowheads="1"/>
              </p:cNvSpPr>
              <p:nvPr/>
            </p:nvSpPr>
            <p:spPr bwMode="auto">
              <a:xfrm>
                <a:off x="-3145923" y="6785164"/>
                <a:ext cx="306778" cy="637741"/>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9" name="Rectangle 589">
                <a:extLst>
                  <a:ext uri="{FF2B5EF4-FFF2-40B4-BE49-F238E27FC236}">
                    <a16:creationId xmlns:a16="http://schemas.microsoft.com/office/drawing/2014/main" id="{7867212B-3D14-4B65-ADAC-7FA7D3C439B6}"/>
                  </a:ext>
                </a:extLst>
              </p:cNvPr>
              <p:cNvSpPr>
                <a:spLocks noChangeArrowheads="1"/>
              </p:cNvSpPr>
              <p:nvPr/>
            </p:nvSpPr>
            <p:spPr bwMode="auto">
              <a:xfrm>
                <a:off x="-2839145" y="6785164"/>
                <a:ext cx="89122" cy="637741"/>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0" name="Rectangle 590">
                <a:extLst>
                  <a:ext uri="{FF2B5EF4-FFF2-40B4-BE49-F238E27FC236}">
                    <a16:creationId xmlns:a16="http://schemas.microsoft.com/office/drawing/2014/main" id="{66B799F2-EDE0-411B-B1B8-E0B9DE8332AF}"/>
                  </a:ext>
                </a:extLst>
              </p:cNvPr>
              <p:cNvSpPr>
                <a:spLocks noChangeArrowheads="1"/>
              </p:cNvSpPr>
              <p:nvPr/>
            </p:nvSpPr>
            <p:spPr bwMode="auto">
              <a:xfrm>
                <a:off x="-3116365" y="6817857"/>
                <a:ext cx="248109"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1" name="Rectangle 591">
                <a:extLst>
                  <a:ext uri="{FF2B5EF4-FFF2-40B4-BE49-F238E27FC236}">
                    <a16:creationId xmlns:a16="http://schemas.microsoft.com/office/drawing/2014/main" id="{6BBCBE27-06A0-42DA-8601-053F37B7A9BA}"/>
                  </a:ext>
                </a:extLst>
              </p:cNvPr>
              <p:cNvSpPr>
                <a:spLocks noChangeArrowheads="1"/>
              </p:cNvSpPr>
              <p:nvPr/>
            </p:nvSpPr>
            <p:spPr bwMode="auto">
              <a:xfrm>
                <a:off x="-3104720" y="682815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2" name="Rectangle 592">
                <a:extLst>
                  <a:ext uri="{FF2B5EF4-FFF2-40B4-BE49-F238E27FC236}">
                    <a16:creationId xmlns:a16="http://schemas.microsoft.com/office/drawing/2014/main" id="{4409791E-50B8-400B-AEB4-9053F61E4AC3}"/>
                  </a:ext>
                </a:extLst>
              </p:cNvPr>
              <p:cNvSpPr>
                <a:spLocks noChangeArrowheads="1"/>
              </p:cNvSpPr>
              <p:nvPr/>
            </p:nvSpPr>
            <p:spPr bwMode="auto">
              <a:xfrm>
                <a:off x="-3086359" y="682815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3" name="Rectangle 593">
                <a:extLst>
                  <a:ext uri="{FF2B5EF4-FFF2-40B4-BE49-F238E27FC236}">
                    <a16:creationId xmlns:a16="http://schemas.microsoft.com/office/drawing/2014/main" id="{418650FC-1B51-4FF2-ACA4-73472A851B3E}"/>
                  </a:ext>
                </a:extLst>
              </p:cNvPr>
              <p:cNvSpPr>
                <a:spLocks noChangeArrowheads="1"/>
              </p:cNvSpPr>
              <p:nvPr/>
            </p:nvSpPr>
            <p:spPr bwMode="auto">
              <a:xfrm>
                <a:off x="-3067549" y="6828158"/>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4" name="Rectangle 594">
                <a:extLst>
                  <a:ext uri="{FF2B5EF4-FFF2-40B4-BE49-F238E27FC236}">
                    <a16:creationId xmlns:a16="http://schemas.microsoft.com/office/drawing/2014/main" id="{C527F07E-187D-4495-BADE-CEA995C1412D}"/>
                  </a:ext>
                </a:extLst>
              </p:cNvPr>
              <p:cNvSpPr>
                <a:spLocks noChangeArrowheads="1"/>
              </p:cNvSpPr>
              <p:nvPr/>
            </p:nvSpPr>
            <p:spPr bwMode="auto">
              <a:xfrm>
                <a:off x="-3049187" y="682815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5" name="Oval 595">
                <a:extLst>
                  <a:ext uri="{FF2B5EF4-FFF2-40B4-BE49-F238E27FC236}">
                    <a16:creationId xmlns:a16="http://schemas.microsoft.com/office/drawing/2014/main" id="{B5D823A4-2467-40B9-91AB-E215199F760A}"/>
                  </a:ext>
                </a:extLst>
              </p:cNvPr>
              <p:cNvSpPr>
                <a:spLocks noChangeArrowheads="1"/>
              </p:cNvSpPr>
              <p:nvPr/>
            </p:nvSpPr>
            <p:spPr bwMode="auto">
              <a:xfrm>
                <a:off x="-2922445" y="6845624"/>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6" name="Oval 596">
                <a:extLst>
                  <a:ext uri="{FF2B5EF4-FFF2-40B4-BE49-F238E27FC236}">
                    <a16:creationId xmlns:a16="http://schemas.microsoft.com/office/drawing/2014/main" id="{5AF53BDF-B89A-4FC2-BAB5-572B278AC450}"/>
                  </a:ext>
                </a:extLst>
              </p:cNvPr>
              <p:cNvSpPr>
                <a:spLocks noChangeArrowheads="1"/>
              </p:cNvSpPr>
              <p:nvPr/>
            </p:nvSpPr>
            <p:spPr bwMode="auto">
              <a:xfrm>
                <a:off x="-2897365" y="6845624"/>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7" name="Rectangle 597">
                <a:extLst>
                  <a:ext uri="{FF2B5EF4-FFF2-40B4-BE49-F238E27FC236}">
                    <a16:creationId xmlns:a16="http://schemas.microsoft.com/office/drawing/2014/main" id="{FB0B6A1C-8870-4124-9F3C-59C03A8F4C5F}"/>
                  </a:ext>
                </a:extLst>
              </p:cNvPr>
              <p:cNvSpPr>
                <a:spLocks noChangeArrowheads="1"/>
              </p:cNvSpPr>
              <p:nvPr/>
            </p:nvSpPr>
            <p:spPr bwMode="auto">
              <a:xfrm>
                <a:off x="-3116365" y="6898918"/>
                <a:ext cx="248109"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8" name="Rectangle 598">
                <a:extLst>
                  <a:ext uri="{FF2B5EF4-FFF2-40B4-BE49-F238E27FC236}">
                    <a16:creationId xmlns:a16="http://schemas.microsoft.com/office/drawing/2014/main" id="{0AE2828F-2DF1-4BB0-81A4-A6712B01F251}"/>
                  </a:ext>
                </a:extLst>
              </p:cNvPr>
              <p:cNvSpPr>
                <a:spLocks noChangeArrowheads="1"/>
              </p:cNvSpPr>
              <p:nvPr/>
            </p:nvSpPr>
            <p:spPr bwMode="auto">
              <a:xfrm>
                <a:off x="-3104720" y="690921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79" name="Rectangle 599">
                <a:extLst>
                  <a:ext uri="{FF2B5EF4-FFF2-40B4-BE49-F238E27FC236}">
                    <a16:creationId xmlns:a16="http://schemas.microsoft.com/office/drawing/2014/main" id="{BE08FEFC-5B4D-42B2-891D-13A07425EDAE}"/>
                  </a:ext>
                </a:extLst>
              </p:cNvPr>
              <p:cNvSpPr>
                <a:spLocks noChangeArrowheads="1"/>
              </p:cNvSpPr>
              <p:nvPr/>
            </p:nvSpPr>
            <p:spPr bwMode="auto">
              <a:xfrm>
                <a:off x="-3086359" y="690921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0" name="Rectangle 600">
                <a:extLst>
                  <a:ext uri="{FF2B5EF4-FFF2-40B4-BE49-F238E27FC236}">
                    <a16:creationId xmlns:a16="http://schemas.microsoft.com/office/drawing/2014/main" id="{D023742C-4F33-4294-83DB-F9902F3F1B69}"/>
                  </a:ext>
                </a:extLst>
              </p:cNvPr>
              <p:cNvSpPr>
                <a:spLocks noChangeArrowheads="1"/>
              </p:cNvSpPr>
              <p:nvPr/>
            </p:nvSpPr>
            <p:spPr bwMode="auto">
              <a:xfrm>
                <a:off x="-3067549" y="6909219"/>
                <a:ext cx="11196"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1" name="Rectangle 601">
                <a:extLst>
                  <a:ext uri="{FF2B5EF4-FFF2-40B4-BE49-F238E27FC236}">
                    <a16:creationId xmlns:a16="http://schemas.microsoft.com/office/drawing/2014/main" id="{9B5C7581-A0DE-4027-87D7-EAF7C247716E}"/>
                  </a:ext>
                </a:extLst>
              </p:cNvPr>
              <p:cNvSpPr>
                <a:spLocks noChangeArrowheads="1"/>
              </p:cNvSpPr>
              <p:nvPr/>
            </p:nvSpPr>
            <p:spPr bwMode="auto">
              <a:xfrm>
                <a:off x="-3049187" y="690921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2" name="Oval 602">
                <a:extLst>
                  <a:ext uri="{FF2B5EF4-FFF2-40B4-BE49-F238E27FC236}">
                    <a16:creationId xmlns:a16="http://schemas.microsoft.com/office/drawing/2014/main" id="{ECA83987-E4E0-4B1A-AD59-511F37FC24CB}"/>
                  </a:ext>
                </a:extLst>
              </p:cNvPr>
              <p:cNvSpPr>
                <a:spLocks noChangeArrowheads="1"/>
              </p:cNvSpPr>
              <p:nvPr/>
            </p:nvSpPr>
            <p:spPr bwMode="auto">
              <a:xfrm>
                <a:off x="-2922445" y="6926685"/>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3" name="Oval 603">
                <a:extLst>
                  <a:ext uri="{FF2B5EF4-FFF2-40B4-BE49-F238E27FC236}">
                    <a16:creationId xmlns:a16="http://schemas.microsoft.com/office/drawing/2014/main" id="{B3248366-7BE6-4C1F-BD6A-4D69CC67A50B}"/>
                  </a:ext>
                </a:extLst>
              </p:cNvPr>
              <p:cNvSpPr>
                <a:spLocks noChangeArrowheads="1"/>
              </p:cNvSpPr>
              <p:nvPr/>
            </p:nvSpPr>
            <p:spPr bwMode="auto">
              <a:xfrm>
                <a:off x="-2897365" y="6926685"/>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4" name="Rectangle 604">
                <a:extLst>
                  <a:ext uri="{FF2B5EF4-FFF2-40B4-BE49-F238E27FC236}">
                    <a16:creationId xmlns:a16="http://schemas.microsoft.com/office/drawing/2014/main" id="{1039E23E-8E35-422C-94DD-4BE047C089B5}"/>
                  </a:ext>
                </a:extLst>
              </p:cNvPr>
              <p:cNvSpPr>
                <a:spLocks noChangeArrowheads="1"/>
              </p:cNvSpPr>
              <p:nvPr/>
            </p:nvSpPr>
            <p:spPr bwMode="auto">
              <a:xfrm>
                <a:off x="-3116365" y="6980427"/>
                <a:ext cx="248109"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5" name="Rectangle 605">
                <a:extLst>
                  <a:ext uri="{FF2B5EF4-FFF2-40B4-BE49-F238E27FC236}">
                    <a16:creationId xmlns:a16="http://schemas.microsoft.com/office/drawing/2014/main" id="{A1BB9135-773C-48BB-A9EC-05901FB98D0B}"/>
                  </a:ext>
                </a:extLst>
              </p:cNvPr>
              <p:cNvSpPr>
                <a:spLocks noChangeArrowheads="1"/>
              </p:cNvSpPr>
              <p:nvPr/>
            </p:nvSpPr>
            <p:spPr bwMode="auto">
              <a:xfrm>
                <a:off x="-3104720" y="699072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6" name="Rectangle 606">
                <a:extLst>
                  <a:ext uri="{FF2B5EF4-FFF2-40B4-BE49-F238E27FC236}">
                    <a16:creationId xmlns:a16="http://schemas.microsoft.com/office/drawing/2014/main" id="{D394B3B6-5894-497D-83FE-DBFCC9F17971}"/>
                  </a:ext>
                </a:extLst>
              </p:cNvPr>
              <p:cNvSpPr>
                <a:spLocks noChangeArrowheads="1"/>
              </p:cNvSpPr>
              <p:nvPr/>
            </p:nvSpPr>
            <p:spPr bwMode="auto">
              <a:xfrm>
                <a:off x="-3086359" y="699072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7" name="Rectangle 607">
                <a:extLst>
                  <a:ext uri="{FF2B5EF4-FFF2-40B4-BE49-F238E27FC236}">
                    <a16:creationId xmlns:a16="http://schemas.microsoft.com/office/drawing/2014/main" id="{C4760B71-BCBB-4C7C-B314-D2E93B66A01B}"/>
                  </a:ext>
                </a:extLst>
              </p:cNvPr>
              <p:cNvSpPr>
                <a:spLocks noChangeArrowheads="1"/>
              </p:cNvSpPr>
              <p:nvPr/>
            </p:nvSpPr>
            <p:spPr bwMode="auto">
              <a:xfrm>
                <a:off x="-3067549" y="6990728"/>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8" name="Rectangle 608">
                <a:extLst>
                  <a:ext uri="{FF2B5EF4-FFF2-40B4-BE49-F238E27FC236}">
                    <a16:creationId xmlns:a16="http://schemas.microsoft.com/office/drawing/2014/main" id="{993627B9-F534-42FE-B0DE-8442ED9F3D41}"/>
                  </a:ext>
                </a:extLst>
              </p:cNvPr>
              <p:cNvSpPr>
                <a:spLocks noChangeArrowheads="1"/>
              </p:cNvSpPr>
              <p:nvPr/>
            </p:nvSpPr>
            <p:spPr bwMode="auto">
              <a:xfrm>
                <a:off x="-3049187" y="699072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89" name="Oval 609">
                <a:extLst>
                  <a:ext uri="{FF2B5EF4-FFF2-40B4-BE49-F238E27FC236}">
                    <a16:creationId xmlns:a16="http://schemas.microsoft.com/office/drawing/2014/main" id="{D241907D-EC32-4137-8E14-5872C8F77897}"/>
                  </a:ext>
                </a:extLst>
              </p:cNvPr>
              <p:cNvSpPr>
                <a:spLocks noChangeArrowheads="1"/>
              </p:cNvSpPr>
              <p:nvPr/>
            </p:nvSpPr>
            <p:spPr bwMode="auto">
              <a:xfrm>
                <a:off x="-2922445" y="7008194"/>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0" name="Oval 610">
                <a:extLst>
                  <a:ext uri="{FF2B5EF4-FFF2-40B4-BE49-F238E27FC236}">
                    <a16:creationId xmlns:a16="http://schemas.microsoft.com/office/drawing/2014/main" id="{C12B24D3-955D-49DA-A02E-0C6960E40882}"/>
                  </a:ext>
                </a:extLst>
              </p:cNvPr>
              <p:cNvSpPr>
                <a:spLocks noChangeArrowheads="1"/>
              </p:cNvSpPr>
              <p:nvPr/>
            </p:nvSpPr>
            <p:spPr bwMode="auto">
              <a:xfrm>
                <a:off x="-2897365" y="7008194"/>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1" name="Rectangle 611">
                <a:extLst>
                  <a:ext uri="{FF2B5EF4-FFF2-40B4-BE49-F238E27FC236}">
                    <a16:creationId xmlns:a16="http://schemas.microsoft.com/office/drawing/2014/main" id="{4021A960-3E74-4711-878C-6D4569A00EA2}"/>
                  </a:ext>
                </a:extLst>
              </p:cNvPr>
              <p:cNvSpPr>
                <a:spLocks noChangeArrowheads="1"/>
              </p:cNvSpPr>
              <p:nvPr/>
            </p:nvSpPr>
            <p:spPr bwMode="auto">
              <a:xfrm>
                <a:off x="-3116365" y="7061488"/>
                <a:ext cx="248109"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2" name="Rectangle 612">
                <a:extLst>
                  <a:ext uri="{FF2B5EF4-FFF2-40B4-BE49-F238E27FC236}">
                    <a16:creationId xmlns:a16="http://schemas.microsoft.com/office/drawing/2014/main" id="{E5EB1FB2-4741-4271-94B2-A1E8EBD44D77}"/>
                  </a:ext>
                </a:extLst>
              </p:cNvPr>
              <p:cNvSpPr>
                <a:spLocks noChangeArrowheads="1"/>
              </p:cNvSpPr>
              <p:nvPr/>
            </p:nvSpPr>
            <p:spPr bwMode="auto">
              <a:xfrm>
                <a:off x="-3104720" y="707178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3" name="Rectangle 613">
                <a:extLst>
                  <a:ext uri="{FF2B5EF4-FFF2-40B4-BE49-F238E27FC236}">
                    <a16:creationId xmlns:a16="http://schemas.microsoft.com/office/drawing/2014/main" id="{11810C71-16C5-49EF-A01B-C8FCB09724A0}"/>
                  </a:ext>
                </a:extLst>
              </p:cNvPr>
              <p:cNvSpPr>
                <a:spLocks noChangeArrowheads="1"/>
              </p:cNvSpPr>
              <p:nvPr/>
            </p:nvSpPr>
            <p:spPr bwMode="auto">
              <a:xfrm>
                <a:off x="-3086359" y="707178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4" name="Rectangle 614">
                <a:extLst>
                  <a:ext uri="{FF2B5EF4-FFF2-40B4-BE49-F238E27FC236}">
                    <a16:creationId xmlns:a16="http://schemas.microsoft.com/office/drawing/2014/main" id="{0C5CAD43-21C0-4389-8472-8625F4ECC0F0}"/>
                  </a:ext>
                </a:extLst>
              </p:cNvPr>
              <p:cNvSpPr>
                <a:spLocks noChangeArrowheads="1"/>
              </p:cNvSpPr>
              <p:nvPr/>
            </p:nvSpPr>
            <p:spPr bwMode="auto">
              <a:xfrm>
                <a:off x="-3067549" y="7071789"/>
                <a:ext cx="11196"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5" name="Rectangle 615">
                <a:extLst>
                  <a:ext uri="{FF2B5EF4-FFF2-40B4-BE49-F238E27FC236}">
                    <a16:creationId xmlns:a16="http://schemas.microsoft.com/office/drawing/2014/main" id="{C2B95609-CFFA-40F0-918E-3093318C25C1}"/>
                  </a:ext>
                </a:extLst>
              </p:cNvPr>
              <p:cNvSpPr>
                <a:spLocks noChangeArrowheads="1"/>
              </p:cNvSpPr>
              <p:nvPr/>
            </p:nvSpPr>
            <p:spPr bwMode="auto">
              <a:xfrm>
                <a:off x="-3049187" y="707178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6" name="Rectangle 616">
                <a:extLst>
                  <a:ext uri="{FF2B5EF4-FFF2-40B4-BE49-F238E27FC236}">
                    <a16:creationId xmlns:a16="http://schemas.microsoft.com/office/drawing/2014/main" id="{73E0DA20-5EE0-4A36-8DAA-F3A62D2D4382}"/>
                  </a:ext>
                </a:extLst>
              </p:cNvPr>
              <p:cNvSpPr>
                <a:spLocks noChangeArrowheads="1"/>
              </p:cNvSpPr>
              <p:nvPr/>
            </p:nvSpPr>
            <p:spPr bwMode="auto">
              <a:xfrm>
                <a:off x="-3116365" y="7142997"/>
                <a:ext cx="248109"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7" name="Rectangle 617">
                <a:extLst>
                  <a:ext uri="{FF2B5EF4-FFF2-40B4-BE49-F238E27FC236}">
                    <a16:creationId xmlns:a16="http://schemas.microsoft.com/office/drawing/2014/main" id="{9AE0A92C-8C49-4004-96B4-859FE7D633DE}"/>
                  </a:ext>
                </a:extLst>
              </p:cNvPr>
              <p:cNvSpPr>
                <a:spLocks noChangeArrowheads="1"/>
              </p:cNvSpPr>
              <p:nvPr/>
            </p:nvSpPr>
            <p:spPr bwMode="auto">
              <a:xfrm>
                <a:off x="-3104720" y="715329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8" name="Rectangle 618">
                <a:extLst>
                  <a:ext uri="{FF2B5EF4-FFF2-40B4-BE49-F238E27FC236}">
                    <a16:creationId xmlns:a16="http://schemas.microsoft.com/office/drawing/2014/main" id="{D684556C-0B38-4B94-ADDE-8D5D87A0D807}"/>
                  </a:ext>
                </a:extLst>
              </p:cNvPr>
              <p:cNvSpPr>
                <a:spLocks noChangeArrowheads="1"/>
              </p:cNvSpPr>
              <p:nvPr/>
            </p:nvSpPr>
            <p:spPr bwMode="auto">
              <a:xfrm>
                <a:off x="-3086359" y="715329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99" name="Rectangle 619">
                <a:extLst>
                  <a:ext uri="{FF2B5EF4-FFF2-40B4-BE49-F238E27FC236}">
                    <a16:creationId xmlns:a16="http://schemas.microsoft.com/office/drawing/2014/main" id="{12602FF2-BEB0-40F0-829B-31B766AA9FCC}"/>
                  </a:ext>
                </a:extLst>
              </p:cNvPr>
              <p:cNvSpPr>
                <a:spLocks noChangeArrowheads="1"/>
              </p:cNvSpPr>
              <p:nvPr/>
            </p:nvSpPr>
            <p:spPr bwMode="auto">
              <a:xfrm>
                <a:off x="-3067549" y="7153298"/>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0" name="Rectangle 620">
                <a:extLst>
                  <a:ext uri="{FF2B5EF4-FFF2-40B4-BE49-F238E27FC236}">
                    <a16:creationId xmlns:a16="http://schemas.microsoft.com/office/drawing/2014/main" id="{343577D3-F422-40B5-9097-0E4318A5800D}"/>
                  </a:ext>
                </a:extLst>
              </p:cNvPr>
              <p:cNvSpPr>
                <a:spLocks noChangeArrowheads="1"/>
              </p:cNvSpPr>
              <p:nvPr/>
            </p:nvSpPr>
            <p:spPr bwMode="auto">
              <a:xfrm>
                <a:off x="-3049187" y="715329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1" name="Oval 621">
                <a:extLst>
                  <a:ext uri="{FF2B5EF4-FFF2-40B4-BE49-F238E27FC236}">
                    <a16:creationId xmlns:a16="http://schemas.microsoft.com/office/drawing/2014/main" id="{C35CB72A-3899-448E-945C-887EA085151D}"/>
                  </a:ext>
                </a:extLst>
              </p:cNvPr>
              <p:cNvSpPr>
                <a:spLocks noChangeArrowheads="1"/>
              </p:cNvSpPr>
              <p:nvPr/>
            </p:nvSpPr>
            <p:spPr bwMode="auto">
              <a:xfrm>
                <a:off x="-2922445" y="7170764"/>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2" name="Oval 622">
                <a:extLst>
                  <a:ext uri="{FF2B5EF4-FFF2-40B4-BE49-F238E27FC236}">
                    <a16:creationId xmlns:a16="http://schemas.microsoft.com/office/drawing/2014/main" id="{F64920ED-9C34-4CA2-BE07-CE3F4FD00D26}"/>
                  </a:ext>
                </a:extLst>
              </p:cNvPr>
              <p:cNvSpPr>
                <a:spLocks noChangeArrowheads="1"/>
              </p:cNvSpPr>
              <p:nvPr/>
            </p:nvSpPr>
            <p:spPr bwMode="auto">
              <a:xfrm>
                <a:off x="-2897365" y="7170764"/>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3" name="Rectangle 623">
                <a:extLst>
                  <a:ext uri="{FF2B5EF4-FFF2-40B4-BE49-F238E27FC236}">
                    <a16:creationId xmlns:a16="http://schemas.microsoft.com/office/drawing/2014/main" id="{FDC69C20-FA42-4A38-AA0B-87C149FD4947}"/>
                  </a:ext>
                </a:extLst>
              </p:cNvPr>
              <p:cNvSpPr>
                <a:spLocks noChangeArrowheads="1"/>
              </p:cNvSpPr>
              <p:nvPr/>
            </p:nvSpPr>
            <p:spPr bwMode="auto">
              <a:xfrm>
                <a:off x="-3116365" y="7224058"/>
                <a:ext cx="248109"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4" name="Rectangle 624">
                <a:extLst>
                  <a:ext uri="{FF2B5EF4-FFF2-40B4-BE49-F238E27FC236}">
                    <a16:creationId xmlns:a16="http://schemas.microsoft.com/office/drawing/2014/main" id="{C35C7F8B-CF36-41C1-A371-664326FC623A}"/>
                  </a:ext>
                </a:extLst>
              </p:cNvPr>
              <p:cNvSpPr>
                <a:spLocks noChangeArrowheads="1"/>
              </p:cNvSpPr>
              <p:nvPr/>
            </p:nvSpPr>
            <p:spPr bwMode="auto">
              <a:xfrm>
                <a:off x="-3104720" y="723435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5" name="Rectangle 625">
                <a:extLst>
                  <a:ext uri="{FF2B5EF4-FFF2-40B4-BE49-F238E27FC236}">
                    <a16:creationId xmlns:a16="http://schemas.microsoft.com/office/drawing/2014/main" id="{29589943-EDAD-4EA9-AC6D-312FC35DB4B0}"/>
                  </a:ext>
                </a:extLst>
              </p:cNvPr>
              <p:cNvSpPr>
                <a:spLocks noChangeArrowheads="1"/>
              </p:cNvSpPr>
              <p:nvPr/>
            </p:nvSpPr>
            <p:spPr bwMode="auto">
              <a:xfrm>
                <a:off x="-3086359" y="723435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6" name="Rectangle 626">
                <a:extLst>
                  <a:ext uri="{FF2B5EF4-FFF2-40B4-BE49-F238E27FC236}">
                    <a16:creationId xmlns:a16="http://schemas.microsoft.com/office/drawing/2014/main" id="{8D45D4B1-56EA-4FED-BCD0-5BAC1D42124D}"/>
                  </a:ext>
                </a:extLst>
              </p:cNvPr>
              <p:cNvSpPr>
                <a:spLocks noChangeArrowheads="1"/>
              </p:cNvSpPr>
              <p:nvPr/>
            </p:nvSpPr>
            <p:spPr bwMode="auto">
              <a:xfrm>
                <a:off x="-3067549" y="7234359"/>
                <a:ext cx="11196"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7" name="Rectangle 627">
                <a:extLst>
                  <a:ext uri="{FF2B5EF4-FFF2-40B4-BE49-F238E27FC236}">
                    <a16:creationId xmlns:a16="http://schemas.microsoft.com/office/drawing/2014/main" id="{2483260F-6789-4581-90E5-EC824CDFD8BE}"/>
                  </a:ext>
                </a:extLst>
              </p:cNvPr>
              <p:cNvSpPr>
                <a:spLocks noChangeArrowheads="1"/>
              </p:cNvSpPr>
              <p:nvPr/>
            </p:nvSpPr>
            <p:spPr bwMode="auto">
              <a:xfrm>
                <a:off x="-3049187" y="7234359"/>
                <a:ext cx="11644" cy="49712"/>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8" name="Oval 628">
                <a:extLst>
                  <a:ext uri="{FF2B5EF4-FFF2-40B4-BE49-F238E27FC236}">
                    <a16:creationId xmlns:a16="http://schemas.microsoft.com/office/drawing/2014/main" id="{D11BF3CD-5CC4-4E3D-9584-AB641355A4CD}"/>
                  </a:ext>
                </a:extLst>
              </p:cNvPr>
              <p:cNvSpPr>
                <a:spLocks noChangeArrowheads="1"/>
              </p:cNvSpPr>
              <p:nvPr/>
            </p:nvSpPr>
            <p:spPr bwMode="auto">
              <a:xfrm>
                <a:off x="-2922445" y="7251825"/>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09" name="Oval 629">
                <a:extLst>
                  <a:ext uri="{FF2B5EF4-FFF2-40B4-BE49-F238E27FC236}">
                    <a16:creationId xmlns:a16="http://schemas.microsoft.com/office/drawing/2014/main" id="{C555CA2F-DF60-4565-9F88-6CF484CF2AF2}"/>
                  </a:ext>
                </a:extLst>
              </p:cNvPr>
              <p:cNvSpPr>
                <a:spLocks noChangeArrowheads="1"/>
              </p:cNvSpPr>
              <p:nvPr/>
            </p:nvSpPr>
            <p:spPr bwMode="auto">
              <a:xfrm>
                <a:off x="-2897365" y="7251825"/>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0" name="Rectangle 630">
                <a:extLst>
                  <a:ext uri="{FF2B5EF4-FFF2-40B4-BE49-F238E27FC236}">
                    <a16:creationId xmlns:a16="http://schemas.microsoft.com/office/drawing/2014/main" id="{F3814F53-00E6-4C2F-A292-25D9B8E03782}"/>
                  </a:ext>
                </a:extLst>
              </p:cNvPr>
              <p:cNvSpPr>
                <a:spLocks noChangeArrowheads="1"/>
              </p:cNvSpPr>
              <p:nvPr/>
            </p:nvSpPr>
            <p:spPr bwMode="auto">
              <a:xfrm>
                <a:off x="-3116365" y="7305567"/>
                <a:ext cx="248109"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1" name="Rectangle 631">
                <a:extLst>
                  <a:ext uri="{FF2B5EF4-FFF2-40B4-BE49-F238E27FC236}">
                    <a16:creationId xmlns:a16="http://schemas.microsoft.com/office/drawing/2014/main" id="{822C135D-7E68-4202-8229-E54DC39C33BA}"/>
                  </a:ext>
                </a:extLst>
              </p:cNvPr>
              <p:cNvSpPr>
                <a:spLocks noChangeArrowheads="1"/>
              </p:cNvSpPr>
              <p:nvPr/>
            </p:nvSpPr>
            <p:spPr bwMode="auto">
              <a:xfrm>
                <a:off x="-3104720" y="731586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2" name="Rectangle 632">
                <a:extLst>
                  <a:ext uri="{FF2B5EF4-FFF2-40B4-BE49-F238E27FC236}">
                    <a16:creationId xmlns:a16="http://schemas.microsoft.com/office/drawing/2014/main" id="{9B2C762C-DA5F-4CFD-806A-8CBEE8A91CE6}"/>
                  </a:ext>
                </a:extLst>
              </p:cNvPr>
              <p:cNvSpPr>
                <a:spLocks noChangeArrowheads="1"/>
              </p:cNvSpPr>
              <p:nvPr/>
            </p:nvSpPr>
            <p:spPr bwMode="auto">
              <a:xfrm>
                <a:off x="-3086359" y="731586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3" name="Rectangle 633">
                <a:extLst>
                  <a:ext uri="{FF2B5EF4-FFF2-40B4-BE49-F238E27FC236}">
                    <a16:creationId xmlns:a16="http://schemas.microsoft.com/office/drawing/2014/main" id="{2D20F453-E4F4-4C70-8A3D-346943E6DF7E}"/>
                  </a:ext>
                </a:extLst>
              </p:cNvPr>
              <p:cNvSpPr>
                <a:spLocks noChangeArrowheads="1"/>
              </p:cNvSpPr>
              <p:nvPr/>
            </p:nvSpPr>
            <p:spPr bwMode="auto">
              <a:xfrm>
                <a:off x="-3067549" y="7315868"/>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4" name="Rectangle 634">
                <a:extLst>
                  <a:ext uri="{FF2B5EF4-FFF2-40B4-BE49-F238E27FC236}">
                    <a16:creationId xmlns:a16="http://schemas.microsoft.com/office/drawing/2014/main" id="{A785881A-AC21-443A-B6B3-915A766B89B2}"/>
                  </a:ext>
                </a:extLst>
              </p:cNvPr>
              <p:cNvSpPr>
                <a:spLocks noChangeArrowheads="1"/>
              </p:cNvSpPr>
              <p:nvPr/>
            </p:nvSpPr>
            <p:spPr bwMode="auto">
              <a:xfrm>
                <a:off x="-3049187" y="7315868"/>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5" name="Oval 635">
                <a:extLst>
                  <a:ext uri="{FF2B5EF4-FFF2-40B4-BE49-F238E27FC236}">
                    <a16:creationId xmlns:a16="http://schemas.microsoft.com/office/drawing/2014/main" id="{711988A7-1914-4129-9686-29B25FDDE994}"/>
                  </a:ext>
                </a:extLst>
              </p:cNvPr>
              <p:cNvSpPr>
                <a:spLocks noChangeArrowheads="1"/>
              </p:cNvSpPr>
              <p:nvPr/>
            </p:nvSpPr>
            <p:spPr bwMode="auto">
              <a:xfrm>
                <a:off x="-2922445" y="7333334"/>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6" name="Oval 636">
                <a:extLst>
                  <a:ext uri="{FF2B5EF4-FFF2-40B4-BE49-F238E27FC236}">
                    <a16:creationId xmlns:a16="http://schemas.microsoft.com/office/drawing/2014/main" id="{60F613DE-CE56-43C7-8756-6DF18FB40E34}"/>
                  </a:ext>
                </a:extLst>
              </p:cNvPr>
              <p:cNvSpPr>
                <a:spLocks noChangeArrowheads="1"/>
              </p:cNvSpPr>
              <p:nvPr/>
            </p:nvSpPr>
            <p:spPr bwMode="auto">
              <a:xfrm>
                <a:off x="-2897365" y="7333334"/>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7" name="Rectangle 637">
                <a:extLst>
                  <a:ext uri="{FF2B5EF4-FFF2-40B4-BE49-F238E27FC236}">
                    <a16:creationId xmlns:a16="http://schemas.microsoft.com/office/drawing/2014/main" id="{547927D1-485D-4397-8603-83EB2460071E}"/>
                  </a:ext>
                </a:extLst>
              </p:cNvPr>
              <p:cNvSpPr>
                <a:spLocks noChangeArrowheads="1"/>
              </p:cNvSpPr>
              <p:nvPr/>
            </p:nvSpPr>
            <p:spPr bwMode="auto">
              <a:xfrm>
                <a:off x="-2802421" y="6902501"/>
                <a:ext cx="306330" cy="637741"/>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8" name="Rectangle 638">
                <a:extLst>
                  <a:ext uri="{FF2B5EF4-FFF2-40B4-BE49-F238E27FC236}">
                    <a16:creationId xmlns:a16="http://schemas.microsoft.com/office/drawing/2014/main" id="{13D67F72-CD6B-43AF-9536-D99CE045A585}"/>
                  </a:ext>
                </a:extLst>
              </p:cNvPr>
              <p:cNvSpPr>
                <a:spLocks noChangeArrowheads="1"/>
              </p:cNvSpPr>
              <p:nvPr/>
            </p:nvSpPr>
            <p:spPr bwMode="auto">
              <a:xfrm>
                <a:off x="-2496091" y="6902501"/>
                <a:ext cx="89570" cy="637741"/>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19" name="Rectangle 639">
                <a:extLst>
                  <a:ext uri="{FF2B5EF4-FFF2-40B4-BE49-F238E27FC236}">
                    <a16:creationId xmlns:a16="http://schemas.microsoft.com/office/drawing/2014/main" id="{D344D776-237C-4070-9490-F002517D97A8}"/>
                  </a:ext>
                </a:extLst>
              </p:cNvPr>
              <p:cNvSpPr>
                <a:spLocks noChangeArrowheads="1"/>
              </p:cNvSpPr>
              <p:nvPr/>
            </p:nvSpPr>
            <p:spPr bwMode="auto">
              <a:xfrm>
                <a:off x="-2772863" y="6934746"/>
                <a:ext cx="247662"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0" name="Rectangle 640">
                <a:extLst>
                  <a:ext uri="{FF2B5EF4-FFF2-40B4-BE49-F238E27FC236}">
                    <a16:creationId xmlns:a16="http://schemas.microsoft.com/office/drawing/2014/main" id="{4D1861C7-1D07-468C-AB41-557E1A4B1F5C}"/>
                  </a:ext>
                </a:extLst>
              </p:cNvPr>
              <p:cNvSpPr>
                <a:spLocks noChangeArrowheads="1"/>
              </p:cNvSpPr>
              <p:nvPr/>
            </p:nvSpPr>
            <p:spPr bwMode="auto">
              <a:xfrm>
                <a:off x="-2761219" y="6945495"/>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1" name="Rectangle 641">
                <a:extLst>
                  <a:ext uri="{FF2B5EF4-FFF2-40B4-BE49-F238E27FC236}">
                    <a16:creationId xmlns:a16="http://schemas.microsoft.com/office/drawing/2014/main" id="{A85BBD90-DDB9-4A5D-9CC1-8DD5E7E94676}"/>
                  </a:ext>
                </a:extLst>
              </p:cNvPr>
              <p:cNvSpPr>
                <a:spLocks noChangeArrowheads="1"/>
              </p:cNvSpPr>
              <p:nvPr/>
            </p:nvSpPr>
            <p:spPr bwMode="auto">
              <a:xfrm>
                <a:off x="-2742857" y="694549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2" name="Rectangle 642">
                <a:extLst>
                  <a:ext uri="{FF2B5EF4-FFF2-40B4-BE49-F238E27FC236}">
                    <a16:creationId xmlns:a16="http://schemas.microsoft.com/office/drawing/2014/main" id="{B94A1130-2896-4969-A0E4-E07275C77EFB}"/>
                  </a:ext>
                </a:extLst>
              </p:cNvPr>
              <p:cNvSpPr>
                <a:spLocks noChangeArrowheads="1"/>
              </p:cNvSpPr>
              <p:nvPr/>
            </p:nvSpPr>
            <p:spPr bwMode="auto">
              <a:xfrm>
                <a:off x="-2724495" y="694549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3" name="Rectangle 643">
                <a:extLst>
                  <a:ext uri="{FF2B5EF4-FFF2-40B4-BE49-F238E27FC236}">
                    <a16:creationId xmlns:a16="http://schemas.microsoft.com/office/drawing/2014/main" id="{CA092E1D-1943-4320-81F5-BDE6C2451610}"/>
                  </a:ext>
                </a:extLst>
              </p:cNvPr>
              <p:cNvSpPr>
                <a:spLocks noChangeArrowheads="1"/>
              </p:cNvSpPr>
              <p:nvPr/>
            </p:nvSpPr>
            <p:spPr bwMode="auto">
              <a:xfrm>
                <a:off x="-2706133" y="694549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4" name="Oval 644">
                <a:extLst>
                  <a:ext uri="{FF2B5EF4-FFF2-40B4-BE49-F238E27FC236}">
                    <a16:creationId xmlns:a16="http://schemas.microsoft.com/office/drawing/2014/main" id="{4C8367F9-4BDE-405C-BAC4-A42689B52BB9}"/>
                  </a:ext>
                </a:extLst>
              </p:cNvPr>
              <p:cNvSpPr>
                <a:spLocks noChangeArrowheads="1"/>
              </p:cNvSpPr>
              <p:nvPr/>
            </p:nvSpPr>
            <p:spPr bwMode="auto">
              <a:xfrm>
                <a:off x="-2579391" y="6962513"/>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5" name="Oval 645">
                <a:extLst>
                  <a:ext uri="{FF2B5EF4-FFF2-40B4-BE49-F238E27FC236}">
                    <a16:creationId xmlns:a16="http://schemas.microsoft.com/office/drawing/2014/main" id="{9CB22A2B-71AE-49F0-83E6-C5AC6A9C817D}"/>
                  </a:ext>
                </a:extLst>
              </p:cNvPr>
              <p:cNvSpPr>
                <a:spLocks noChangeArrowheads="1"/>
              </p:cNvSpPr>
              <p:nvPr/>
            </p:nvSpPr>
            <p:spPr bwMode="auto">
              <a:xfrm>
                <a:off x="-2554312" y="6962513"/>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6" name="Rectangle 646">
                <a:extLst>
                  <a:ext uri="{FF2B5EF4-FFF2-40B4-BE49-F238E27FC236}">
                    <a16:creationId xmlns:a16="http://schemas.microsoft.com/office/drawing/2014/main" id="{2BBF2A32-65AD-48AC-955F-50D72BCFA9D1}"/>
                  </a:ext>
                </a:extLst>
              </p:cNvPr>
              <p:cNvSpPr>
                <a:spLocks noChangeArrowheads="1"/>
              </p:cNvSpPr>
              <p:nvPr/>
            </p:nvSpPr>
            <p:spPr bwMode="auto">
              <a:xfrm>
                <a:off x="-2772863" y="7016255"/>
                <a:ext cx="247662"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7" name="Rectangle 647">
                <a:extLst>
                  <a:ext uri="{FF2B5EF4-FFF2-40B4-BE49-F238E27FC236}">
                    <a16:creationId xmlns:a16="http://schemas.microsoft.com/office/drawing/2014/main" id="{9DECC746-B996-44A2-9441-25A8CDB0D3A6}"/>
                  </a:ext>
                </a:extLst>
              </p:cNvPr>
              <p:cNvSpPr>
                <a:spLocks noChangeArrowheads="1"/>
              </p:cNvSpPr>
              <p:nvPr/>
            </p:nvSpPr>
            <p:spPr bwMode="auto">
              <a:xfrm>
                <a:off x="-2761219" y="7027004"/>
                <a:ext cx="11196"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8" name="Rectangle 648">
                <a:extLst>
                  <a:ext uri="{FF2B5EF4-FFF2-40B4-BE49-F238E27FC236}">
                    <a16:creationId xmlns:a16="http://schemas.microsoft.com/office/drawing/2014/main" id="{CFDC6E3A-8CB6-4E68-AD95-DEE6FC39F4F8}"/>
                  </a:ext>
                </a:extLst>
              </p:cNvPr>
              <p:cNvSpPr>
                <a:spLocks noChangeArrowheads="1"/>
              </p:cNvSpPr>
              <p:nvPr/>
            </p:nvSpPr>
            <p:spPr bwMode="auto">
              <a:xfrm>
                <a:off x="-2742857" y="702700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29" name="Rectangle 649">
                <a:extLst>
                  <a:ext uri="{FF2B5EF4-FFF2-40B4-BE49-F238E27FC236}">
                    <a16:creationId xmlns:a16="http://schemas.microsoft.com/office/drawing/2014/main" id="{9A51C25B-829A-46D6-A41A-4571AB84459A}"/>
                  </a:ext>
                </a:extLst>
              </p:cNvPr>
              <p:cNvSpPr>
                <a:spLocks noChangeArrowheads="1"/>
              </p:cNvSpPr>
              <p:nvPr/>
            </p:nvSpPr>
            <p:spPr bwMode="auto">
              <a:xfrm>
                <a:off x="-2724495" y="702700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0" name="Rectangle 650">
                <a:extLst>
                  <a:ext uri="{FF2B5EF4-FFF2-40B4-BE49-F238E27FC236}">
                    <a16:creationId xmlns:a16="http://schemas.microsoft.com/office/drawing/2014/main" id="{D62FF6AB-5F83-4856-9759-8E636D8CD3A4}"/>
                  </a:ext>
                </a:extLst>
              </p:cNvPr>
              <p:cNvSpPr>
                <a:spLocks noChangeArrowheads="1"/>
              </p:cNvSpPr>
              <p:nvPr/>
            </p:nvSpPr>
            <p:spPr bwMode="auto">
              <a:xfrm>
                <a:off x="-2706133" y="702700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1" name="Oval 651">
                <a:extLst>
                  <a:ext uri="{FF2B5EF4-FFF2-40B4-BE49-F238E27FC236}">
                    <a16:creationId xmlns:a16="http://schemas.microsoft.com/office/drawing/2014/main" id="{2EB90769-B4C6-43E9-B323-21080F426A11}"/>
                  </a:ext>
                </a:extLst>
              </p:cNvPr>
              <p:cNvSpPr>
                <a:spLocks noChangeArrowheads="1"/>
              </p:cNvSpPr>
              <p:nvPr/>
            </p:nvSpPr>
            <p:spPr bwMode="auto">
              <a:xfrm>
                <a:off x="-2579391" y="7044022"/>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2" name="Oval 652">
                <a:extLst>
                  <a:ext uri="{FF2B5EF4-FFF2-40B4-BE49-F238E27FC236}">
                    <a16:creationId xmlns:a16="http://schemas.microsoft.com/office/drawing/2014/main" id="{68352D28-FB5C-44B0-B3CA-91DE31C9F55B}"/>
                  </a:ext>
                </a:extLst>
              </p:cNvPr>
              <p:cNvSpPr>
                <a:spLocks noChangeArrowheads="1"/>
              </p:cNvSpPr>
              <p:nvPr/>
            </p:nvSpPr>
            <p:spPr bwMode="auto">
              <a:xfrm>
                <a:off x="-2554312" y="7044022"/>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3" name="Rectangle 653">
                <a:extLst>
                  <a:ext uri="{FF2B5EF4-FFF2-40B4-BE49-F238E27FC236}">
                    <a16:creationId xmlns:a16="http://schemas.microsoft.com/office/drawing/2014/main" id="{911EB75C-B395-4040-88FF-4C33FA2DC9F6}"/>
                  </a:ext>
                </a:extLst>
              </p:cNvPr>
              <p:cNvSpPr>
                <a:spLocks noChangeArrowheads="1"/>
              </p:cNvSpPr>
              <p:nvPr/>
            </p:nvSpPr>
            <p:spPr bwMode="auto">
              <a:xfrm>
                <a:off x="-2772863" y="7097316"/>
                <a:ext cx="247662"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4" name="Rectangle 654">
                <a:extLst>
                  <a:ext uri="{FF2B5EF4-FFF2-40B4-BE49-F238E27FC236}">
                    <a16:creationId xmlns:a16="http://schemas.microsoft.com/office/drawing/2014/main" id="{3B49C49D-24EC-41E8-B903-524CEEE7E998}"/>
                  </a:ext>
                </a:extLst>
              </p:cNvPr>
              <p:cNvSpPr>
                <a:spLocks noChangeArrowheads="1"/>
              </p:cNvSpPr>
              <p:nvPr/>
            </p:nvSpPr>
            <p:spPr bwMode="auto">
              <a:xfrm>
                <a:off x="-2761219" y="7108065"/>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5" name="Rectangle 655">
                <a:extLst>
                  <a:ext uri="{FF2B5EF4-FFF2-40B4-BE49-F238E27FC236}">
                    <a16:creationId xmlns:a16="http://schemas.microsoft.com/office/drawing/2014/main" id="{4D4C018E-6C3B-41FF-AA62-4E90529E81FD}"/>
                  </a:ext>
                </a:extLst>
              </p:cNvPr>
              <p:cNvSpPr>
                <a:spLocks noChangeArrowheads="1"/>
              </p:cNvSpPr>
              <p:nvPr/>
            </p:nvSpPr>
            <p:spPr bwMode="auto">
              <a:xfrm>
                <a:off x="-2742857" y="710806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6" name="Rectangle 656">
                <a:extLst>
                  <a:ext uri="{FF2B5EF4-FFF2-40B4-BE49-F238E27FC236}">
                    <a16:creationId xmlns:a16="http://schemas.microsoft.com/office/drawing/2014/main" id="{50C93A6D-AF36-4DBA-A290-2E01725E4BDC}"/>
                  </a:ext>
                </a:extLst>
              </p:cNvPr>
              <p:cNvSpPr>
                <a:spLocks noChangeArrowheads="1"/>
              </p:cNvSpPr>
              <p:nvPr/>
            </p:nvSpPr>
            <p:spPr bwMode="auto">
              <a:xfrm>
                <a:off x="-2724495" y="710806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7" name="Rectangle 657">
                <a:extLst>
                  <a:ext uri="{FF2B5EF4-FFF2-40B4-BE49-F238E27FC236}">
                    <a16:creationId xmlns:a16="http://schemas.microsoft.com/office/drawing/2014/main" id="{7FD72D85-FD96-42CA-81FE-7BFE5AD48EB8}"/>
                  </a:ext>
                </a:extLst>
              </p:cNvPr>
              <p:cNvSpPr>
                <a:spLocks noChangeArrowheads="1"/>
              </p:cNvSpPr>
              <p:nvPr/>
            </p:nvSpPr>
            <p:spPr bwMode="auto">
              <a:xfrm>
                <a:off x="-2706133" y="710806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8" name="Oval 658">
                <a:extLst>
                  <a:ext uri="{FF2B5EF4-FFF2-40B4-BE49-F238E27FC236}">
                    <a16:creationId xmlns:a16="http://schemas.microsoft.com/office/drawing/2014/main" id="{87C7EEA2-DDD9-4E3A-B980-B37FF81EA5E7}"/>
                  </a:ext>
                </a:extLst>
              </p:cNvPr>
              <p:cNvSpPr>
                <a:spLocks noChangeArrowheads="1"/>
              </p:cNvSpPr>
              <p:nvPr/>
            </p:nvSpPr>
            <p:spPr bwMode="auto">
              <a:xfrm>
                <a:off x="-2579391" y="7125531"/>
                <a:ext cx="14779" cy="143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39" name="Oval 659">
                <a:extLst>
                  <a:ext uri="{FF2B5EF4-FFF2-40B4-BE49-F238E27FC236}">
                    <a16:creationId xmlns:a16="http://schemas.microsoft.com/office/drawing/2014/main" id="{E16D00F0-3933-449F-8FFA-E65C4F5D95A6}"/>
                  </a:ext>
                </a:extLst>
              </p:cNvPr>
              <p:cNvSpPr>
                <a:spLocks noChangeArrowheads="1"/>
              </p:cNvSpPr>
              <p:nvPr/>
            </p:nvSpPr>
            <p:spPr bwMode="auto">
              <a:xfrm>
                <a:off x="-2554312" y="7125531"/>
                <a:ext cx="14779" cy="14331"/>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0" name="Rectangle 660">
                <a:extLst>
                  <a:ext uri="{FF2B5EF4-FFF2-40B4-BE49-F238E27FC236}">
                    <a16:creationId xmlns:a16="http://schemas.microsoft.com/office/drawing/2014/main" id="{8B95276A-F769-4217-B40C-AE795C935657}"/>
                  </a:ext>
                </a:extLst>
              </p:cNvPr>
              <p:cNvSpPr>
                <a:spLocks noChangeArrowheads="1"/>
              </p:cNvSpPr>
              <p:nvPr/>
            </p:nvSpPr>
            <p:spPr bwMode="auto">
              <a:xfrm>
                <a:off x="-2772863" y="7178825"/>
                <a:ext cx="247662"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1" name="Rectangle 661">
                <a:extLst>
                  <a:ext uri="{FF2B5EF4-FFF2-40B4-BE49-F238E27FC236}">
                    <a16:creationId xmlns:a16="http://schemas.microsoft.com/office/drawing/2014/main" id="{30A88E3D-60BF-45F9-89FF-F1BBB001CE76}"/>
                  </a:ext>
                </a:extLst>
              </p:cNvPr>
              <p:cNvSpPr>
                <a:spLocks noChangeArrowheads="1"/>
              </p:cNvSpPr>
              <p:nvPr/>
            </p:nvSpPr>
            <p:spPr bwMode="auto">
              <a:xfrm>
                <a:off x="-2761219" y="7189574"/>
                <a:ext cx="11196"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2" name="Rectangle 662">
                <a:extLst>
                  <a:ext uri="{FF2B5EF4-FFF2-40B4-BE49-F238E27FC236}">
                    <a16:creationId xmlns:a16="http://schemas.microsoft.com/office/drawing/2014/main" id="{E50A8580-705B-49A4-AD20-1C1BBC9078EA}"/>
                  </a:ext>
                </a:extLst>
              </p:cNvPr>
              <p:cNvSpPr>
                <a:spLocks noChangeArrowheads="1"/>
              </p:cNvSpPr>
              <p:nvPr/>
            </p:nvSpPr>
            <p:spPr bwMode="auto">
              <a:xfrm>
                <a:off x="-2742857" y="718957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3" name="Rectangle 663">
                <a:extLst>
                  <a:ext uri="{FF2B5EF4-FFF2-40B4-BE49-F238E27FC236}">
                    <a16:creationId xmlns:a16="http://schemas.microsoft.com/office/drawing/2014/main" id="{4CA96E92-F9CD-4709-8C2E-0F92CD05DDE3}"/>
                  </a:ext>
                </a:extLst>
              </p:cNvPr>
              <p:cNvSpPr>
                <a:spLocks noChangeArrowheads="1"/>
              </p:cNvSpPr>
              <p:nvPr/>
            </p:nvSpPr>
            <p:spPr bwMode="auto">
              <a:xfrm>
                <a:off x="-2724495" y="718957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4" name="Rectangle 664">
                <a:extLst>
                  <a:ext uri="{FF2B5EF4-FFF2-40B4-BE49-F238E27FC236}">
                    <a16:creationId xmlns:a16="http://schemas.microsoft.com/office/drawing/2014/main" id="{77302C24-81B7-48C1-BB5F-70DA062C6F3D}"/>
                  </a:ext>
                </a:extLst>
              </p:cNvPr>
              <p:cNvSpPr>
                <a:spLocks noChangeArrowheads="1"/>
              </p:cNvSpPr>
              <p:nvPr/>
            </p:nvSpPr>
            <p:spPr bwMode="auto">
              <a:xfrm>
                <a:off x="-2706133" y="718957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5" name="Oval 665">
                <a:extLst>
                  <a:ext uri="{FF2B5EF4-FFF2-40B4-BE49-F238E27FC236}">
                    <a16:creationId xmlns:a16="http://schemas.microsoft.com/office/drawing/2014/main" id="{28CAF0E3-7F70-4BD0-8E4B-0C4C3D6DB6E9}"/>
                  </a:ext>
                </a:extLst>
              </p:cNvPr>
              <p:cNvSpPr>
                <a:spLocks noChangeArrowheads="1"/>
              </p:cNvSpPr>
              <p:nvPr/>
            </p:nvSpPr>
            <p:spPr bwMode="auto">
              <a:xfrm>
                <a:off x="-2579391" y="7206592"/>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6" name="Oval 666">
                <a:extLst>
                  <a:ext uri="{FF2B5EF4-FFF2-40B4-BE49-F238E27FC236}">
                    <a16:creationId xmlns:a16="http://schemas.microsoft.com/office/drawing/2014/main" id="{A8DD9727-A5EB-467C-A623-FF1FB5E6854B}"/>
                  </a:ext>
                </a:extLst>
              </p:cNvPr>
              <p:cNvSpPr>
                <a:spLocks noChangeArrowheads="1"/>
              </p:cNvSpPr>
              <p:nvPr/>
            </p:nvSpPr>
            <p:spPr bwMode="auto">
              <a:xfrm>
                <a:off x="-2554312" y="7206592"/>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7" name="Rectangle 667">
                <a:extLst>
                  <a:ext uri="{FF2B5EF4-FFF2-40B4-BE49-F238E27FC236}">
                    <a16:creationId xmlns:a16="http://schemas.microsoft.com/office/drawing/2014/main" id="{2055525E-0773-4BF8-871A-A11D4FF6868B}"/>
                  </a:ext>
                </a:extLst>
              </p:cNvPr>
              <p:cNvSpPr>
                <a:spLocks noChangeArrowheads="1"/>
              </p:cNvSpPr>
              <p:nvPr/>
            </p:nvSpPr>
            <p:spPr bwMode="auto">
              <a:xfrm>
                <a:off x="-2772863" y="7260334"/>
                <a:ext cx="247662"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8" name="Rectangle 668">
                <a:extLst>
                  <a:ext uri="{FF2B5EF4-FFF2-40B4-BE49-F238E27FC236}">
                    <a16:creationId xmlns:a16="http://schemas.microsoft.com/office/drawing/2014/main" id="{62B620EE-5FAB-4DA5-968F-A7329BC946DC}"/>
                  </a:ext>
                </a:extLst>
              </p:cNvPr>
              <p:cNvSpPr>
                <a:spLocks noChangeArrowheads="1"/>
              </p:cNvSpPr>
              <p:nvPr/>
            </p:nvSpPr>
            <p:spPr bwMode="auto">
              <a:xfrm>
                <a:off x="-2761219" y="7270635"/>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49" name="Rectangle 669">
                <a:extLst>
                  <a:ext uri="{FF2B5EF4-FFF2-40B4-BE49-F238E27FC236}">
                    <a16:creationId xmlns:a16="http://schemas.microsoft.com/office/drawing/2014/main" id="{8D6891AD-4B2E-4CB2-A330-821127D7DB50}"/>
                  </a:ext>
                </a:extLst>
              </p:cNvPr>
              <p:cNvSpPr>
                <a:spLocks noChangeArrowheads="1"/>
              </p:cNvSpPr>
              <p:nvPr/>
            </p:nvSpPr>
            <p:spPr bwMode="auto">
              <a:xfrm>
                <a:off x="-2742857" y="727063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0" name="Rectangle 670">
                <a:extLst>
                  <a:ext uri="{FF2B5EF4-FFF2-40B4-BE49-F238E27FC236}">
                    <a16:creationId xmlns:a16="http://schemas.microsoft.com/office/drawing/2014/main" id="{0F5BC72D-2D38-41EA-801A-E01C7DB7FA6E}"/>
                  </a:ext>
                </a:extLst>
              </p:cNvPr>
              <p:cNvSpPr>
                <a:spLocks noChangeArrowheads="1"/>
              </p:cNvSpPr>
              <p:nvPr/>
            </p:nvSpPr>
            <p:spPr bwMode="auto">
              <a:xfrm>
                <a:off x="-2724495" y="727063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1" name="Rectangle 671">
                <a:extLst>
                  <a:ext uri="{FF2B5EF4-FFF2-40B4-BE49-F238E27FC236}">
                    <a16:creationId xmlns:a16="http://schemas.microsoft.com/office/drawing/2014/main" id="{70AFC7C9-5498-4437-A5C8-852769CCEFE3}"/>
                  </a:ext>
                </a:extLst>
              </p:cNvPr>
              <p:cNvSpPr>
                <a:spLocks noChangeArrowheads="1"/>
              </p:cNvSpPr>
              <p:nvPr/>
            </p:nvSpPr>
            <p:spPr bwMode="auto">
              <a:xfrm>
                <a:off x="-2706133" y="727063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2" name="Oval 672">
                <a:extLst>
                  <a:ext uri="{FF2B5EF4-FFF2-40B4-BE49-F238E27FC236}">
                    <a16:creationId xmlns:a16="http://schemas.microsoft.com/office/drawing/2014/main" id="{27F42AD5-3C38-4C9A-9282-88FE029CF6B3}"/>
                  </a:ext>
                </a:extLst>
              </p:cNvPr>
              <p:cNvSpPr>
                <a:spLocks noChangeArrowheads="1"/>
              </p:cNvSpPr>
              <p:nvPr/>
            </p:nvSpPr>
            <p:spPr bwMode="auto">
              <a:xfrm>
                <a:off x="-2579391" y="7288101"/>
                <a:ext cx="14779" cy="143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3" name="Oval 673">
                <a:extLst>
                  <a:ext uri="{FF2B5EF4-FFF2-40B4-BE49-F238E27FC236}">
                    <a16:creationId xmlns:a16="http://schemas.microsoft.com/office/drawing/2014/main" id="{184B7846-40ED-41B4-B89D-452428A7221B}"/>
                  </a:ext>
                </a:extLst>
              </p:cNvPr>
              <p:cNvSpPr>
                <a:spLocks noChangeArrowheads="1"/>
              </p:cNvSpPr>
              <p:nvPr/>
            </p:nvSpPr>
            <p:spPr bwMode="auto">
              <a:xfrm>
                <a:off x="-2554312" y="7288101"/>
                <a:ext cx="14779" cy="14331"/>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4" name="Rectangle 674">
                <a:extLst>
                  <a:ext uri="{FF2B5EF4-FFF2-40B4-BE49-F238E27FC236}">
                    <a16:creationId xmlns:a16="http://schemas.microsoft.com/office/drawing/2014/main" id="{37992AC8-D045-4196-BB99-E40F9FCF4396}"/>
                  </a:ext>
                </a:extLst>
              </p:cNvPr>
              <p:cNvSpPr>
                <a:spLocks noChangeArrowheads="1"/>
              </p:cNvSpPr>
              <p:nvPr/>
            </p:nvSpPr>
            <p:spPr bwMode="auto">
              <a:xfrm>
                <a:off x="-2772863" y="7341395"/>
                <a:ext cx="247662" cy="70313"/>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5" name="Rectangle 675">
                <a:extLst>
                  <a:ext uri="{FF2B5EF4-FFF2-40B4-BE49-F238E27FC236}">
                    <a16:creationId xmlns:a16="http://schemas.microsoft.com/office/drawing/2014/main" id="{BF35E864-CC4C-4FCD-B828-3111DEFEC729}"/>
                  </a:ext>
                </a:extLst>
              </p:cNvPr>
              <p:cNvSpPr>
                <a:spLocks noChangeArrowheads="1"/>
              </p:cNvSpPr>
              <p:nvPr/>
            </p:nvSpPr>
            <p:spPr bwMode="auto">
              <a:xfrm>
                <a:off x="-2761219" y="7352144"/>
                <a:ext cx="11196"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6" name="Rectangle 676">
                <a:extLst>
                  <a:ext uri="{FF2B5EF4-FFF2-40B4-BE49-F238E27FC236}">
                    <a16:creationId xmlns:a16="http://schemas.microsoft.com/office/drawing/2014/main" id="{BBFC7640-1A1B-4B0A-BE22-17944F12F32C}"/>
                  </a:ext>
                </a:extLst>
              </p:cNvPr>
              <p:cNvSpPr>
                <a:spLocks noChangeArrowheads="1"/>
              </p:cNvSpPr>
              <p:nvPr/>
            </p:nvSpPr>
            <p:spPr bwMode="auto">
              <a:xfrm>
                <a:off x="-2742857" y="735214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7" name="Rectangle 677">
                <a:extLst>
                  <a:ext uri="{FF2B5EF4-FFF2-40B4-BE49-F238E27FC236}">
                    <a16:creationId xmlns:a16="http://schemas.microsoft.com/office/drawing/2014/main" id="{F3ABFB29-0B64-400D-9B91-74B30696A581}"/>
                  </a:ext>
                </a:extLst>
              </p:cNvPr>
              <p:cNvSpPr>
                <a:spLocks noChangeArrowheads="1"/>
              </p:cNvSpPr>
              <p:nvPr/>
            </p:nvSpPr>
            <p:spPr bwMode="auto">
              <a:xfrm>
                <a:off x="-2724495" y="735214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8" name="Rectangle 678">
                <a:extLst>
                  <a:ext uri="{FF2B5EF4-FFF2-40B4-BE49-F238E27FC236}">
                    <a16:creationId xmlns:a16="http://schemas.microsoft.com/office/drawing/2014/main" id="{6F667964-FB45-4186-AB8A-ECE4C57BCBB4}"/>
                  </a:ext>
                </a:extLst>
              </p:cNvPr>
              <p:cNvSpPr>
                <a:spLocks noChangeArrowheads="1"/>
              </p:cNvSpPr>
              <p:nvPr/>
            </p:nvSpPr>
            <p:spPr bwMode="auto">
              <a:xfrm>
                <a:off x="-2706133" y="7352144"/>
                <a:ext cx="11644" cy="48816"/>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59" name="Oval 679">
                <a:extLst>
                  <a:ext uri="{FF2B5EF4-FFF2-40B4-BE49-F238E27FC236}">
                    <a16:creationId xmlns:a16="http://schemas.microsoft.com/office/drawing/2014/main" id="{15C4B029-3ADF-4D48-BC10-2CE32E30F5E1}"/>
                  </a:ext>
                </a:extLst>
              </p:cNvPr>
              <p:cNvSpPr>
                <a:spLocks noChangeArrowheads="1"/>
              </p:cNvSpPr>
              <p:nvPr/>
            </p:nvSpPr>
            <p:spPr bwMode="auto">
              <a:xfrm>
                <a:off x="-2579391" y="7369162"/>
                <a:ext cx="14779" cy="147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0" name="Oval 680">
                <a:extLst>
                  <a:ext uri="{FF2B5EF4-FFF2-40B4-BE49-F238E27FC236}">
                    <a16:creationId xmlns:a16="http://schemas.microsoft.com/office/drawing/2014/main" id="{2AA0E3FB-18A6-4F88-A616-9DFB872AE301}"/>
                  </a:ext>
                </a:extLst>
              </p:cNvPr>
              <p:cNvSpPr>
                <a:spLocks noChangeArrowheads="1"/>
              </p:cNvSpPr>
              <p:nvPr/>
            </p:nvSpPr>
            <p:spPr bwMode="auto">
              <a:xfrm>
                <a:off x="-2554312" y="7369162"/>
                <a:ext cx="14779" cy="14779"/>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1" name="Rectangle 681">
                <a:extLst>
                  <a:ext uri="{FF2B5EF4-FFF2-40B4-BE49-F238E27FC236}">
                    <a16:creationId xmlns:a16="http://schemas.microsoft.com/office/drawing/2014/main" id="{546BC2C7-CF76-4FAB-B94B-F9541F3AA713}"/>
                  </a:ext>
                </a:extLst>
              </p:cNvPr>
              <p:cNvSpPr>
                <a:spLocks noChangeArrowheads="1"/>
              </p:cNvSpPr>
              <p:nvPr/>
            </p:nvSpPr>
            <p:spPr bwMode="auto">
              <a:xfrm>
                <a:off x="-2772863" y="7422904"/>
                <a:ext cx="247662" cy="69865"/>
              </a:xfrm>
              <a:prstGeom prst="rect">
                <a:avLst/>
              </a:prstGeom>
              <a:solidFill>
                <a:srgbClr val="1070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2" name="Rectangle 682">
                <a:extLst>
                  <a:ext uri="{FF2B5EF4-FFF2-40B4-BE49-F238E27FC236}">
                    <a16:creationId xmlns:a16="http://schemas.microsoft.com/office/drawing/2014/main" id="{47A4C8E0-4E66-4117-BDC4-40F3FB6C8D25}"/>
                  </a:ext>
                </a:extLst>
              </p:cNvPr>
              <p:cNvSpPr>
                <a:spLocks noChangeArrowheads="1"/>
              </p:cNvSpPr>
              <p:nvPr/>
            </p:nvSpPr>
            <p:spPr bwMode="auto">
              <a:xfrm>
                <a:off x="-2761219" y="7433205"/>
                <a:ext cx="11196"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3" name="Rectangle 683">
                <a:extLst>
                  <a:ext uri="{FF2B5EF4-FFF2-40B4-BE49-F238E27FC236}">
                    <a16:creationId xmlns:a16="http://schemas.microsoft.com/office/drawing/2014/main" id="{2A734B2C-4EFD-4DF2-9B5C-739F030E6658}"/>
                  </a:ext>
                </a:extLst>
              </p:cNvPr>
              <p:cNvSpPr>
                <a:spLocks noChangeArrowheads="1"/>
              </p:cNvSpPr>
              <p:nvPr/>
            </p:nvSpPr>
            <p:spPr bwMode="auto">
              <a:xfrm>
                <a:off x="-2742857" y="743320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4" name="Rectangle 684">
                <a:extLst>
                  <a:ext uri="{FF2B5EF4-FFF2-40B4-BE49-F238E27FC236}">
                    <a16:creationId xmlns:a16="http://schemas.microsoft.com/office/drawing/2014/main" id="{ACD7920B-95D7-4435-90D4-E32C14B0BA1E}"/>
                  </a:ext>
                </a:extLst>
              </p:cNvPr>
              <p:cNvSpPr>
                <a:spLocks noChangeArrowheads="1"/>
              </p:cNvSpPr>
              <p:nvPr/>
            </p:nvSpPr>
            <p:spPr bwMode="auto">
              <a:xfrm>
                <a:off x="-2724495" y="743320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5" name="Rectangle 685">
                <a:extLst>
                  <a:ext uri="{FF2B5EF4-FFF2-40B4-BE49-F238E27FC236}">
                    <a16:creationId xmlns:a16="http://schemas.microsoft.com/office/drawing/2014/main" id="{30148571-2983-4C99-B4BD-7FF131ABC0D0}"/>
                  </a:ext>
                </a:extLst>
              </p:cNvPr>
              <p:cNvSpPr>
                <a:spLocks noChangeArrowheads="1"/>
              </p:cNvSpPr>
              <p:nvPr/>
            </p:nvSpPr>
            <p:spPr bwMode="auto">
              <a:xfrm>
                <a:off x="-2706133" y="7433205"/>
                <a:ext cx="11644" cy="49264"/>
              </a:xfrm>
              <a:prstGeom prst="rect">
                <a:avLst/>
              </a:prstGeom>
              <a:solidFill>
                <a:srgbClr val="0953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6" name="Oval 686">
                <a:extLst>
                  <a:ext uri="{FF2B5EF4-FFF2-40B4-BE49-F238E27FC236}">
                    <a16:creationId xmlns:a16="http://schemas.microsoft.com/office/drawing/2014/main" id="{24A8B61A-0A05-4BAA-9487-2423860A97DA}"/>
                  </a:ext>
                </a:extLst>
              </p:cNvPr>
              <p:cNvSpPr>
                <a:spLocks noChangeArrowheads="1"/>
              </p:cNvSpPr>
              <p:nvPr/>
            </p:nvSpPr>
            <p:spPr bwMode="auto">
              <a:xfrm>
                <a:off x="-2579391" y="7450671"/>
                <a:ext cx="14779" cy="143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7" name="Oval 687">
                <a:extLst>
                  <a:ext uri="{FF2B5EF4-FFF2-40B4-BE49-F238E27FC236}">
                    <a16:creationId xmlns:a16="http://schemas.microsoft.com/office/drawing/2014/main" id="{CCF5C7B3-2AEF-4315-A379-29137ED6730A}"/>
                  </a:ext>
                </a:extLst>
              </p:cNvPr>
              <p:cNvSpPr>
                <a:spLocks noChangeArrowheads="1"/>
              </p:cNvSpPr>
              <p:nvPr/>
            </p:nvSpPr>
            <p:spPr bwMode="auto">
              <a:xfrm>
                <a:off x="-2554312" y="7450671"/>
                <a:ext cx="14779" cy="14331"/>
              </a:xfrm>
              <a:prstGeom prst="ellipse">
                <a:avLst/>
              </a:prstGeom>
              <a:solidFill>
                <a:srgbClr val="FEC9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168" name="Freeform 688">
                <a:extLst>
                  <a:ext uri="{FF2B5EF4-FFF2-40B4-BE49-F238E27FC236}">
                    <a16:creationId xmlns:a16="http://schemas.microsoft.com/office/drawing/2014/main" id="{CFC9F25A-E41C-4DFC-9431-2CE0110CB030}"/>
                  </a:ext>
                </a:extLst>
              </p:cNvPr>
              <p:cNvSpPr>
                <a:spLocks/>
              </p:cNvSpPr>
              <p:nvPr/>
            </p:nvSpPr>
            <p:spPr bwMode="auto">
              <a:xfrm>
                <a:off x="-3475541" y="7181960"/>
                <a:ext cx="1216363" cy="394557"/>
              </a:xfrm>
              <a:custGeom>
                <a:avLst/>
                <a:gdLst>
                  <a:gd name="T0" fmla="*/ 7965 w 8474"/>
                  <a:gd name="T1" fmla="*/ 1733 h 2750"/>
                  <a:gd name="T2" fmla="*/ 7748 w 8474"/>
                  <a:gd name="T3" fmla="*/ 1782 h 2750"/>
                  <a:gd name="T4" fmla="*/ 7749 w 8474"/>
                  <a:gd name="T5" fmla="*/ 1733 h 2750"/>
                  <a:gd name="T6" fmla="*/ 6732 w 8474"/>
                  <a:gd name="T7" fmla="*/ 715 h 2750"/>
                  <a:gd name="T8" fmla="*/ 5718 w 8474"/>
                  <a:gd name="T9" fmla="*/ 1642 h 2750"/>
                  <a:gd name="T10" fmla="*/ 5161 w 8474"/>
                  <a:gd name="T11" fmla="*/ 1362 h 2750"/>
                  <a:gd name="T12" fmla="*/ 4885 w 8474"/>
                  <a:gd name="T13" fmla="*/ 1419 h 2750"/>
                  <a:gd name="T14" fmla="*/ 4633 w 8474"/>
                  <a:gd name="T15" fmla="*/ 1321 h 2750"/>
                  <a:gd name="T16" fmla="*/ 4365 w 8474"/>
                  <a:gd name="T17" fmla="*/ 1434 h 2750"/>
                  <a:gd name="T18" fmla="*/ 4368 w 8474"/>
                  <a:gd name="T19" fmla="*/ 1382 h 2750"/>
                  <a:gd name="T20" fmla="*/ 3681 w 8474"/>
                  <a:gd name="T21" fmla="*/ 696 h 2750"/>
                  <a:gd name="T22" fmla="*/ 3088 w 8474"/>
                  <a:gd name="T23" fmla="*/ 1038 h 2750"/>
                  <a:gd name="T24" fmla="*/ 3088 w 8474"/>
                  <a:gd name="T25" fmla="*/ 1034 h 2750"/>
                  <a:gd name="T26" fmla="*/ 2054 w 8474"/>
                  <a:gd name="T27" fmla="*/ 0 h 2750"/>
                  <a:gd name="T28" fmla="*/ 1020 w 8474"/>
                  <a:gd name="T29" fmla="*/ 1034 h 2750"/>
                  <a:gd name="T30" fmla="*/ 1041 w 8474"/>
                  <a:gd name="T31" fmla="*/ 1243 h 2750"/>
                  <a:gd name="T32" fmla="*/ 555 w 8474"/>
                  <a:gd name="T33" fmla="*/ 957 h 2750"/>
                  <a:gd name="T34" fmla="*/ 0 w 8474"/>
                  <a:gd name="T35" fmla="*/ 1513 h 2750"/>
                  <a:gd name="T36" fmla="*/ 555 w 8474"/>
                  <a:gd name="T37" fmla="*/ 2068 h 2750"/>
                  <a:gd name="T38" fmla="*/ 2054 w 8474"/>
                  <a:gd name="T39" fmla="*/ 2068 h 2750"/>
                  <a:gd name="T40" fmla="*/ 3681 w 8474"/>
                  <a:gd name="T41" fmla="*/ 2068 h 2750"/>
                  <a:gd name="T42" fmla="*/ 4467 w 8474"/>
                  <a:gd name="T43" fmla="*/ 2068 h 2750"/>
                  <a:gd name="T44" fmla="*/ 5161 w 8474"/>
                  <a:gd name="T45" fmla="*/ 2750 h 2750"/>
                  <a:gd name="T46" fmla="*/ 7965 w 8474"/>
                  <a:gd name="T47" fmla="*/ 2750 h 2750"/>
                  <a:gd name="T48" fmla="*/ 8474 w 8474"/>
                  <a:gd name="T49" fmla="*/ 2242 h 2750"/>
                  <a:gd name="T50" fmla="*/ 7965 w 8474"/>
                  <a:gd name="T51" fmla="*/ 1733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74" h="2750">
                    <a:moveTo>
                      <a:pt x="7965" y="1733"/>
                    </a:moveTo>
                    <a:cubicBezTo>
                      <a:pt x="7887" y="1733"/>
                      <a:pt x="7814" y="1751"/>
                      <a:pt x="7748" y="1782"/>
                    </a:cubicBezTo>
                    <a:cubicBezTo>
                      <a:pt x="7749" y="1766"/>
                      <a:pt x="7749" y="1749"/>
                      <a:pt x="7749" y="1733"/>
                    </a:cubicBezTo>
                    <a:cubicBezTo>
                      <a:pt x="7749" y="1171"/>
                      <a:pt x="7294" y="715"/>
                      <a:pt x="6732" y="715"/>
                    </a:cubicBezTo>
                    <a:cubicBezTo>
                      <a:pt x="6200" y="715"/>
                      <a:pt x="5764" y="1122"/>
                      <a:pt x="5718" y="1642"/>
                    </a:cubicBezTo>
                    <a:cubicBezTo>
                      <a:pt x="5592" y="1472"/>
                      <a:pt x="5389" y="1362"/>
                      <a:pt x="5161" y="1362"/>
                    </a:cubicBezTo>
                    <a:cubicBezTo>
                      <a:pt x="5063" y="1362"/>
                      <a:pt x="4969" y="1383"/>
                      <a:pt x="4885" y="1419"/>
                    </a:cubicBezTo>
                    <a:cubicBezTo>
                      <a:pt x="4818" y="1359"/>
                      <a:pt x="4730" y="1321"/>
                      <a:pt x="4633" y="1321"/>
                    </a:cubicBezTo>
                    <a:cubicBezTo>
                      <a:pt x="4528" y="1321"/>
                      <a:pt x="4433" y="1365"/>
                      <a:pt x="4365" y="1434"/>
                    </a:cubicBezTo>
                    <a:cubicBezTo>
                      <a:pt x="4367" y="1417"/>
                      <a:pt x="4368" y="1400"/>
                      <a:pt x="4368" y="1382"/>
                    </a:cubicBezTo>
                    <a:cubicBezTo>
                      <a:pt x="4368" y="1003"/>
                      <a:pt x="4060" y="696"/>
                      <a:pt x="3681" y="696"/>
                    </a:cubicBezTo>
                    <a:cubicBezTo>
                      <a:pt x="3428" y="696"/>
                      <a:pt x="3207" y="834"/>
                      <a:pt x="3088" y="1038"/>
                    </a:cubicBezTo>
                    <a:cubicBezTo>
                      <a:pt x="3088" y="1037"/>
                      <a:pt x="3088" y="1035"/>
                      <a:pt x="3088" y="1034"/>
                    </a:cubicBezTo>
                    <a:cubicBezTo>
                      <a:pt x="3088" y="463"/>
                      <a:pt x="2625" y="0"/>
                      <a:pt x="2054" y="0"/>
                    </a:cubicBezTo>
                    <a:cubicBezTo>
                      <a:pt x="1483" y="0"/>
                      <a:pt x="1020" y="463"/>
                      <a:pt x="1020" y="1034"/>
                    </a:cubicBezTo>
                    <a:cubicBezTo>
                      <a:pt x="1020" y="1106"/>
                      <a:pt x="1027" y="1176"/>
                      <a:pt x="1041" y="1243"/>
                    </a:cubicBezTo>
                    <a:cubicBezTo>
                      <a:pt x="946" y="1073"/>
                      <a:pt x="764" y="957"/>
                      <a:pt x="555" y="957"/>
                    </a:cubicBezTo>
                    <a:cubicBezTo>
                      <a:pt x="249" y="957"/>
                      <a:pt x="0" y="1206"/>
                      <a:pt x="0" y="1513"/>
                    </a:cubicBezTo>
                    <a:cubicBezTo>
                      <a:pt x="0" y="1820"/>
                      <a:pt x="249" y="2068"/>
                      <a:pt x="555" y="2068"/>
                    </a:cubicBezTo>
                    <a:cubicBezTo>
                      <a:pt x="862" y="2068"/>
                      <a:pt x="1631" y="2068"/>
                      <a:pt x="2054" y="2068"/>
                    </a:cubicBezTo>
                    <a:cubicBezTo>
                      <a:pt x="2476" y="2068"/>
                      <a:pt x="3327" y="2068"/>
                      <a:pt x="3681" y="2068"/>
                    </a:cubicBezTo>
                    <a:cubicBezTo>
                      <a:pt x="3873" y="2068"/>
                      <a:pt x="4230" y="2068"/>
                      <a:pt x="4467" y="2068"/>
                    </a:cubicBezTo>
                    <a:cubicBezTo>
                      <a:pt x="4474" y="2446"/>
                      <a:pt x="4782" y="2750"/>
                      <a:pt x="5161" y="2750"/>
                    </a:cubicBezTo>
                    <a:cubicBezTo>
                      <a:pt x="5489" y="2750"/>
                      <a:pt x="7745" y="2750"/>
                      <a:pt x="7965" y="2750"/>
                    </a:cubicBezTo>
                    <a:cubicBezTo>
                      <a:pt x="8246" y="2750"/>
                      <a:pt x="8474" y="2523"/>
                      <a:pt x="8474" y="2242"/>
                    </a:cubicBezTo>
                    <a:cubicBezTo>
                      <a:pt x="8474" y="1961"/>
                      <a:pt x="8246" y="1733"/>
                      <a:pt x="7965" y="1733"/>
                    </a:cubicBez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grpSp>
        <p:grpSp>
          <p:nvGrpSpPr>
            <p:cNvPr id="29" name="Group 28">
              <a:extLst>
                <a:ext uri="{FF2B5EF4-FFF2-40B4-BE49-F238E27FC236}">
                  <a16:creationId xmlns:a16="http://schemas.microsoft.com/office/drawing/2014/main" id="{31F916A9-D9C9-4D28-A884-EBD32AF48C48}"/>
                </a:ext>
              </a:extLst>
            </p:cNvPr>
            <p:cNvGrpSpPr/>
            <p:nvPr/>
          </p:nvGrpSpPr>
          <p:grpSpPr>
            <a:xfrm>
              <a:off x="-3822623" y="6953242"/>
              <a:ext cx="1873808" cy="1526726"/>
              <a:chOff x="-3757687" y="6962513"/>
              <a:chExt cx="1873808" cy="1526726"/>
            </a:xfrm>
          </p:grpSpPr>
          <p:sp>
            <p:nvSpPr>
              <p:cNvPr id="30" name="Freeform 584">
                <a:extLst>
                  <a:ext uri="{FF2B5EF4-FFF2-40B4-BE49-F238E27FC236}">
                    <a16:creationId xmlns:a16="http://schemas.microsoft.com/office/drawing/2014/main" id="{7B5B595F-A56C-4BA7-B7A9-F9084309ABC4}"/>
                  </a:ext>
                </a:extLst>
              </p:cNvPr>
              <p:cNvSpPr>
                <a:spLocks/>
              </p:cNvSpPr>
              <p:nvPr/>
            </p:nvSpPr>
            <p:spPr bwMode="auto">
              <a:xfrm>
                <a:off x="-2749575" y="8135884"/>
                <a:ext cx="865696" cy="353355"/>
              </a:xfrm>
              <a:custGeom>
                <a:avLst/>
                <a:gdLst>
                  <a:gd name="T0" fmla="*/ 5540 w 6028"/>
                  <a:gd name="T1" fmla="*/ 1488 h 2464"/>
                  <a:gd name="T2" fmla="*/ 5278 w 6028"/>
                  <a:gd name="T3" fmla="*/ 1565 h 2464"/>
                  <a:gd name="T4" fmla="*/ 5279 w 6028"/>
                  <a:gd name="T5" fmla="*/ 1512 h 2464"/>
                  <a:gd name="T6" fmla="*/ 4327 w 6028"/>
                  <a:gd name="T7" fmla="*/ 559 h 2464"/>
                  <a:gd name="T8" fmla="*/ 3668 w 6028"/>
                  <a:gd name="T9" fmla="*/ 824 h 2464"/>
                  <a:gd name="T10" fmla="*/ 2506 w 6028"/>
                  <a:gd name="T11" fmla="*/ 0 h 2464"/>
                  <a:gd name="T12" fmla="*/ 1274 w 6028"/>
                  <a:gd name="T13" fmla="*/ 1220 h 2464"/>
                  <a:gd name="T14" fmla="*/ 738 w 6028"/>
                  <a:gd name="T15" fmla="*/ 988 h 2464"/>
                  <a:gd name="T16" fmla="*/ 0 w 6028"/>
                  <a:gd name="T17" fmla="*/ 1726 h 2464"/>
                  <a:gd name="T18" fmla="*/ 738 w 6028"/>
                  <a:gd name="T19" fmla="*/ 2464 h 2464"/>
                  <a:gd name="T20" fmla="*/ 5540 w 6028"/>
                  <a:gd name="T21" fmla="*/ 2464 h 2464"/>
                  <a:gd name="T22" fmla="*/ 6028 w 6028"/>
                  <a:gd name="T23" fmla="*/ 1976 h 2464"/>
                  <a:gd name="T24" fmla="*/ 5540 w 6028"/>
                  <a:gd name="T25" fmla="*/ 1488 h 2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28" h="2464">
                    <a:moveTo>
                      <a:pt x="5540" y="1488"/>
                    </a:moveTo>
                    <a:cubicBezTo>
                      <a:pt x="5443" y="1488"/>
                      <a:pt x="5353" y="1517"/>
                      <a:pt x="5278" y="1565"/>
                    </a:cubicBezTo>
                    <a:cubicBezTo>
                      <a:pt x="5279" y="1547"/>
                      <a:pt x="5279" y="1530"/>
                      <a:pt x="5279" y="1512"/>
                    </a:cubicBezTo>
                    <a:cubicBezTo>
                      <a:pt x="5279" y="986"/>
                      <a:pt x="4853" y="559"/>
                      <a:pt x="4327" y="559"/>
                    </a:cubicBezTo>
                    <a:cubicBezTo>
                      <a:pt x="4071" y="559"/>
                      <a:pt x="3839" y="660"/>
                      <a:pt x="3668" y="824"/>
                    </a:cubicBezTo>
                    <a:cubicBezTo>
                      <a:pt x="3499" y="344"/>
                      <a:pt x="3043" y="0"/>
                      <a:pt x="2506" y="0"/>
                    </a:cubicBezTo>
                    <a:cubicBezTo>
                      <a:pt x="1829" y="0"/>
                      <a:pt x="1280" y="545"/>
                      <a:pt x="1274" y="1220"/>
                    </a:cubicBezTo>
                    <a:cubicBezTo>
                      <a:pt x="1139" y="1078"/>
                      <a:pt x="949" y="988"/>
                      <a:pt x="738" y="988"/>
                    </a:cubicBezTo>
                    <a:cubicBezTo>
                      <a:pt x="330" y="988"/>
                      <a:pt x="0" y="1319"/>
                      <a:pt x="0" y="1726"/>
                    </a:cubicBezTo>
                    <a:cubicBezTo>
                      <a:pt x="0" y="2134"/>
                      <a:pt x="330" y="2464"/>
                      <a:pt x="738" y="2464"/>
                    </a:cubicBezTo>
                    <a:cubicBezTo>
                      <a:pt x="1092" y="2464"/>
                      <a:pt x="5316" y="2464"/>
                      <a:pt x="5540" y="2464"/>
                    </a:cubicBezTo>
                    <a:cubicBezTo>
                      <a:pt x="5810" y="2464"/>
                      <a:pt x="6028" y="2246"/>
                      <a:pt x="6028" y="1976"/>
                    </a:cubicBezTo>
                    <a:cubicBezTo>
                      <a:pt x="6028" y="1707"/>
                      <a:pt x="5810" y="1488"/>
                      <a:pt x="5540" y="1488"/>
                    </a:cubicBezTo>
                    <a:close/>
                  </a:path>
                </a:pathLst>
              </a:custGeom>
              <a:solidFill>
                <a:srgbClr val="0078D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1" name="Freeform 585">
                <a:extLst>
                  <a:ext uri="{FF2B5EF4-FFF2-40B4-BE49-F238E27FC236}">
                    <a16:creationId xmlns:a16="http://schemas.microsoft.com/office/drawing/2014/main" id="{98A471CC-DF55-4EDB-9038-F3E64FA97300}"/>
                  </a:ext>
                </a:extLst>
              </p:cNvPr>
              <p:cNvSpPr>
                <a:spLocks/>
              </p:cNvSpPr>
              <p:nvPr/>
            </p:nvSpPr>
            <p:spPr bwMode="auto">
              <a:xfrm>
                <a:off x="-3757687" y="7744910"/>
                <a:ext cx="1137093" cy="468901"/>
              </a:xfrm>
              <a:custGeom>
                <a:avLst/>
                <a:gdLst>
                  <a:gd name="T0" fmla="*/ 591 w 7919"/>
                  <a:gd name="T1" fmla="*/ 2089 h 3271"/>
                  <a:gd name="T2" fmla="*/ 1015 w 7919"/>
                  <a:gd name="T3" fmla="*/ 2268 h 3271"/>
                  <a:gd name="T4" fmla="*/ 1011 w 7919"/>
                  <a:gd name="T5" fmla="*/ 2186 h 3271"/>
                  <a:gd name="T6" fmla="*/ 2096 w 7919"/>
                  <a:gd name="T7" fmla="*/ 1101 h 3271"/>
                  <a:gd name="T8" fmla="*/ 3035 w 7919"/>
                  <a:gd name="T9" fmla="*/ 1641 h 3271"/>
                  <a:gd name="T10" fmla="*/ 3035 w 7919"/>
                  <a:gd name="T11" fmla="*/ 1635 h 3271"/>
                  <a:gd name="T12" fmla="*/ 4670 w 7919"/>
                  <a:gd name="T13" fmla="*/ 0 h 3271"/>
                  <a:gd name="T14" fmla="*/ 6306 w 7919"/>
                  <a:gd name="T15" fmla="*/ 1635 h 3271"/>
                  <a:gd name="T16" fmla="*/ 6272 w 7919"/>
                  <a:gd name="T17" fmla="*/ 1966 h 3271"/>
                  <a:gd name="T18" fmla="*/ 7041 w 7919"/>
                  <a:gd name="T19" fmla="*/ 1514 h 3271"/>
                  <a:gd name="T20" fmla="*/ 7919 w 7919"/>
                  <a:gd name="T21" fmla="*/ 2392 h 3271"/>
                  <a:gd name="T22" fmla="*/ 7041 w 7919"/>
                  <a:gd name="T23" fmla="*/ 3271 h 3271"/>
                  <a:gd name="T24" fmla="*/ 4670 w 7919"/>
                  <a:gd name="T25" fmla="*/ 3271 h 3271"/>
                  <a:gd name="T26" fmla="*/ 2096 w 7919"/>
                  <a:gd name="T27" fmla="*/ 3271 h 3271"/>
                  <a:gd name="T28" fmla="*/ 591 w 7919"/>
                  <a:gd name="T29" fmla="*/ 3271 h 3271"/>
                  <a:gd name="T30" fmla="*/ 0 w 7919"/>
                  <a:gd name="T31" fmla="*/ 2680 h 3271"/>
                  <a:gd name="T32" fmla="*/ 591 w 7919"/>
                  <a:gd name="T33" fmla="*/ 2089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19" h="3271">
                    <a:moveTo>
                      <a:pt x="591" y="2089"/>
                    </a:moveTo>
                    <a:cubicBezTo>
                      <a:pt x="757" y="2089"/>
                      <a:pt x="907" y="2158"/>
                      <a:pt x="1015" y="2268"/>
                    </a:cubicBezTo>
                    <a:cubicBezTo>
                      <a:pt x="1013" y="2241"/>
                      <a:pt x="1011" y="2213"/>
                      <a:pt x="1011" y="2186"/>
                    </a:cubicBezTo>
                    <a:cubicBezTo>
                      <a:pt x="1011" y="1586"/>
                      <a:pt x="1497" y="1101"/>
                      <a:pt x="2096" y="1101"/>
                    </a:cubicBezTo>
                    <a:cubicBezTo>
                      <a:pt x="2497" y="1101"/>
                      <a:pt x="2847" y="1318"/>
                      <a:pt x="3035" y="1641"/>
                    </a:cubicBezTo>
                    <a:cubicBezTo>
                      <a:pt x="3035" y="1639"/>
                      <a:pt x="3035" y="1637"/>
                      <a:pt x="3035" y="1635"/>
                    </a:cubicBezTo>
                    <a:cubicBezTo>
                      <a:pt x="3035" y="732"/>
                      <a:pt x="3767" y="0"/>
                      <a:pt x="4670" y="0"/>
                    </a:cubicBezTo>
                    <a:cubicBezTo>
                      <a:pt x="5574" y="0"/>
                      <a:pt x="6306" y="732"/>
                      <a:pt x="6306" y="1635"/>
                    </a:cubicBezTo>
                    <a:cubicBezTo>
                      <a:pt x="6306" y="1749"/>
                      <a:pt x="6294" y="1859"/>
                      <a:pt x="6272" y="1966"/>
                    </a:cubicBezTo>
                    <a:cubicBezTo>
                      <a:pt x="6422" y="1696"/>
                      <a:pt x="6710" y="1514"/>
                      <a:pt x="7041" y="1514"/>
                    </a:cubicBezTo>
                    <a:cubicBezTo>
                      <a:pt x="7526" y="1514"/>
                      <a:pt x="7919" y="1907"/>
                      <a:pt x="7919" y="2392"/>
                    </a:cubicBezTo>
                    <a:cubicBezTo>
                      <a:pt x="7919" y="2878"/>
                      <a:pt x="7526" y="3271"/>
                      <a:pt x="7041" y="3271"/>
                    </a:cubicBezTo>
                    <a:cubicBezTo>
                      <a:pt x="6555" y="3271"/>
                      <a:pt x="5339" y="3271"/>
                      <a:pt x="4670" y="3271"/>
                    </a:cubicBezTo>
                    <a:cubicBezTo>
                      <a:pt x="4004" y="3271"/>
                      <a:pt x="2657" y="3271"/>
                      <a:pt x="2096" y="3271"/>
                    </a:cubicBezTo>
                    <a:cubicBezTo>
                      <a:pt x="1708" y="3271"/>
                      <a:pt x="890" y="3271"/>
                      <a:pt x="591" y="3271"/>
                    </a:cubicBezTo>
                    <a:cubicBezTo>
                      <a:pt x="265" y="3271"/>
                      <a:pt x="0" y="3006"/>
                      <a:pt x="0" y="2680"/>
                    </a:cubicBezTo>
                    <a:cubicBezTo>
                      <a:pt x="0" y="2354"/>
                      <a:pt x="265" y="2089"/>
                      <a:pt x="591" y="2089"/>
                    </a:cubicBezTo>
                    <a:close/>
                  </a:path>
                </a:pathLst>
              </a:custGeom>
              <a:solidFill>
                <a:srgbClr val="0078D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2" name="Freeform 689">
                <a:extLst>
                  <a:ext uri="{FF2B5EF4-FFF2-40B4-BE49-F238E27FC236}">
                    <a16:creationId xmlns:a16="http://schemas.microsoft.com/office/drawing/2014/main" id="{59B43678-7868-4C0F-AFC1-2821A4E07196}"/>
                  </a:ext>
                </a:extLst>
              </p:cNvPr>
              <p:cNvSpPr>
                <a:spLocks/>
              </p:cNvSpPr>
              <p:nvPr/>
            </p:nvSpPr>
            <p:spPr bwMode="auto">
              <a:xfrm>
                <a:off x="-3446879" y="7675941"/>
                <a:ext cx="635948" cy="382017"/>
              </a:xfrm>
              <a:custGeom>
                <a:avLst/>
                <a:gdLst>
                  <a:gd name="T0" fmla="*/ 0 w 4430"/>
                  <a:gd name="T1" fmla="*/ 0 h 2664"/>
                  <a:gd name="T2" fmla="*/ 0 w 4430"/>
                  <a:gd name="T3" fmla="*/ 2664 h 2664"/>
                  <a:gd name="T4" fmla="*/ 1573 w 4430"/>
                  <a:gd name="T5" fmla="*/ 2664 h 2664"/>
                  <a:gd name="T6" fmla="*/ 2753 w 4430"/>
                  <a:gd name="T7" fmla="*/ 2255 h 2664"/>
                  <a:gd name="T8" fmla="*/ 3933 w 4430"/>
                  <a:gd name="T9" fmla="*/ 2664 h 2664"/>
                  <a:gd name="T10" fmla="*/ 4430 w 4430"/>
                  <a:gd name="T11" fmla="*/ 2664 h 2664"/>
                  <a:gd name="T12" fmla="*/ 4430 w 4430"/>
                  <a:gd name="T13" fmla="*/ 0 h 2664"/>
                  <a:gd name="T14" fmla="*/ 0 w 4430"/>
                  <a:gd name="T15" fmla="*/ 0 h 26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30" h="2664">
                    <a:moveTo>
                      <a:pt x="0" y="0"/>
                    </a:moveTo>
                    <a:cubicBezTo>
                      <a:pt x="0" y="2664"/>
                      <a:pt x="0" y="2664"/>
                      <a:pt x="0" y="2664"/>
                    </a:cubicBezTo>
                    <a:cubicBezTo>
                      <a:pt x="1573" y="2664"/>
                      <a:pt x="1573" y="2664"/>
                      <a:pt x="1573" y="2664"/>
                    </a:cubicBezTo>
                    <a:cubicBezTo>
                      <a:pt x="1898" y="2408"/>
                      <a:pt x="2307" y="2255"/>
                      <a:pt x="2753" y="2255"/>
                    </a:cubicBezTo>
                    <a:cubicBezTo>
                      <a:pt x="3199" y="2255"/>
                      <a:pt x="3608" y="2408"/>
                      <a:pt x="3933" y="2664"/>
                    </a:cubicBezTo>
                    <a:cubicBezTo>
                      <a:pt x="4430" y="2664"/>
                      <a:pt x="4430" y="2664"/>
                      <a:pt x="4430" y="2664"/>
                    </a:cubicBezTo>
                    <a:cubicBezTo>
                      <a:pt x="4430" y="0"/>
                      <a:pt x="4430" y="0"/>
                      <a:pt x="4430" y="0"/>
                    </a:cubicBezTo>
                    <a:lnTo>
                      <a:pt x="0" y="0"/>
                    </a:lnTo>
                    <a:close/>
                  </a:path>
                </a:pathLst>
              </a:custGeom>
              <a:solidFill>
                <a:srgbClr val="01010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3" name="Freeform 690">
                <a:extLst>
                  <a:ext uri="{FF2B5EF4-FFF2-40B4-BE49-F238E27FC236}">
                    <a16:creationId xmlns:a16="http://schemas.microsoft.com/office/drawing/2014/main" id="{86171530-C0E9-480D-B00E-165D68DFCD0F}"/>
                  </a:ext>
                </a:extLst>
              </p:cNvPr>
              <p:cNvSpPr>
                <a:spLocks/>
              </p:cNvSpPr>
              <p:nvPr/>
            </p:nvSpPr>
            <p:spPr bwMode="auto">
              <a:xfrm>
                <a:off x="-3036647" y="7675941"/>
                <a:ext cx="225717" cy="225269"/>
              </a:xfrm>
              <a:custGeom>
                <a:avLst/>
                <a:gdLst>
                  <a:gd name="T0" fmla="*/ 0 w 504"/>
                  <a:gd name="T1" fmla="*/ 0 h 503"/>
                  <a:gd name="T2" fmla="*/ 504 w 504"/>
                  <a:gd name="T3" fmla="*/ 503 h 503"/>
                  <a:gd name="T4" fmla="*/ 504 w 504"/>
                  <a:gd name="T5" fmla="*/ 0 h 503"/>
                  <a:gd name="T6" fmla="*/ 0 w 504"/>
                  <a:gd name="T7" fmla="*/ 0 h 503"/>
                </a:gdLst>
                <a:ahLst/>
                <a:cxnLst>
                  <a:cxn ang="0">
                    <a:pos x="T0" y="T1"/>
                  </a:cxn>
                  <a:cxn ang="0">
                    <a:pos x="T2" y="T3"/>
                  </a:cxn>
                  <a:cxn ang="0">
                    <a:pos x="T4" y="T5"/>
                  </a:cxn>
                  <a:cxn ang="0">
                    <a:pos x="T6" y="T7"/>
                  </a:cxn>
                </a:cxnLst>
                <a:rect l="0" t="0" r="r" b="b"/>
                <a:pathLst>
                  <a:path w="504" h="503">
                    <a:moveTo>
                      <a:pt x="0" y="0"/>
                    </a:moveTo>
                    <a:lnTo>
                      <a:pt x="504" y="503"/>
                    </a:lnTo>
                    <a:lnTo>
                      <a:pt x="504" y="0"/>
                    </a:lnTo>
                    <a:lnTo>
                      <a:pt x="0" y="0"/>
                    </a:lnTo>
                    <a:close/>
                  </a:path>
                </a:pathLst>
              </a:custGeom>
              <a:solidFill>
                <a:srgbClr val="51515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4" name="Freeform 691">
                <a:extLst>
                  <a:ext uri="{FF2B5EF4-FFF2-40B4-BE49-F238E27FC236}">
                    <a16:creationId xmlns:a16="http://schemas.microsoft.com/office/drawing/2014/main" id="{2087B22C-8658-4E64-9776-CFBF2823343B}"/>
                  </a:ext>
                </a:extLst>
              </p:cNvPr>
              <p:cNvSpPr>
                <a:spLocks/>
              </p:cNvSpPr>
              <p:nvPr/>
            </p:nvSpPr>
            <p:spPr bwMode="auto">
              <a:xfrm>
                <a:off x="-3404781" y="7698333"/>
                <a:ext cx="551752" cy="336784"/>
              </a:xfrm>
              <a:custGeom>
                <a:avLst/>
                <a:gdLst>
                  <a:gd name="T0" fmla="*/ 2460 w 3843"/>
                  <a:gd name="T1" fmla="*/ 2097 h 2348"/>
                  <a:gd name="T2" fmla="*/ 3407 w 3843"/>
                  <a:gd name="T3" fmla="*/ 2348 h 2348"/>
                  <a:gd name="T4" fmla="*/ 3843 w 3843"/>
                  <a:gd name="T5" fmla="*/ 2348 h 2348"/>
                  <a:gd name="T6" fmla="*/ 3843 w 3843"/>
                  <a:gd name="T7" fmla="*/ 0 h 2348"/>
                  <a:gd name="T8" fmla="*/ 0 w 3843"/>
                  <a:gd name="T9" fmla="*/ 0 h 2348"/>
                  <a:gd name="T10" fmla="*/ 0 w 3843"/>
                  <a:gd name="T11" fmla="*/ 2348 h 2348"/>
                  <a:gd name="T12" fmla="*/ 1514 w 3843"/>
                  <a:gd name="T13" fmla="*/ 2348 h 2348"/>
                  <a:gd name="T14" fmla="*/ 2460 w 3843"/>
                  <a:gd name="T15" fmla="*/ 2097 h 2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3" h="2348">
                    <a:moveTo>
                      <a:pt x="2460" y="2097"/>
                    </a:moveTo>
                    <a:cubicBezTo>
                      <a:pt x="2805" y="2097"/>
                      <a:pt x="3128" y="2188"/>
                      <a:pt x="3407" y="2348"/>
                    </a:cubicBezTo>
                    <a:cubicBezTo>
                      <a:pt x="3843" y="2348"/>
                      <a:pt x="3843" y="2348"/>
                      <a:pt x="3843" y="2348"/>
                    </a:cubicBezTo>
                    <a:cubicBezTo>
                      <a:pt x="3843" y="0"/>
                      <a:pt x="3843" y="0"/>
                      <a:pt x="3843" y="0"/>
                    </a:cubicBezTo>
                    <a:cubicBezTo>
                      <a:pt x="0" y="0"/>
                      <a:pt x="0" y="0"/>
                      <a:pt x="0" y="0"/>
                    </a:cubicBezTo>
                    <a:cubicBezTo>
                      <a:pt x="0" y="2348"/>
                      <a:pt x="0" y="2348"/>
                      <a:pt x="0" y="2348"/>
                    </a:cubicBezTo>
                    <a:cubicBezTo>
                      <a:pt x="1514" y="2348"/>
                      <a:pt x="1514" y="2348"/>
                      <a:pt x="1514" y="2348"/>
                    </a:cubicBezTo>
                    <a:cubicBezTo>
                      <a:pt x="1793" y="2188"/>
                      <a:pt x="2116" y="2097"/>
                      <a:pt x="2460" y="2097"/>
                    </a:cubicBezTo>
                    <a:close/>
                  </a:path>
                </a:pathLst>
              </a:custGeom>
              <a:solidFill>
                <a:srgbClr val="EDAC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5" name="Freeform 692">
                <a:extLst>
                  <a:ext uri="{FF2B5EF4-FFF2-40B4-BE49-F238E27FC236}">
                    <a16:creationId xmlns:a16="http://schemas.microsoft.com/office/drawing/2014/main" id="{34AA8715-DDF6-41E0-B623-9E9796CB3D0F}"/>
                  </a:ext>
                </a:extLst>
              </p:cNvPr>
              <p:cNvSpPr>
                <a:spLocks/>
              </p:cNvSpPr>
              <p:nvPr/>
            </p:nvSpPr>
            <p:spPr bwMode="auto">
              <a:xfrm>
                <a:off x="-2882139" y="8057958"/>
                <a:ext cx="163018" cy="34932"/>
              </a:xfrm>
              <a:custGeom>
                <a:avLst/>
                <a:gdLst>
                  <a:gd name="T0" fmla="*/ 0 w 1137"/>
                  <a:gd name="T1" fmla="*/ 0 h 246"/>
                  <a:gd name="T2" fmla="*/ 259 w 1137"/>
                  <a:gd name="T3" fmla="*/ 246 h 246"/>
                  <a:gd name="T4" fmla="*/ 972 w 1137"/>
                  <a:gd name="T5" fmla="*/ 246 h 246"/>
                  <a:gd name="T6" fmla="*/ 1137 w 1137"/>
                  <a:gd name="T7" fmla="*/ 81 h 246"/>
                  <a:gd name="T8" fmla="*/ 1137 w 1137"/>
                  <a:gd name="T9" fmla="*/ 0 h 246"/>
                  <a:gd name="T10" fmla="*/ 0 w 1137"/>
                  <a:gd name="T11" fmla="*/ 0 h 246"/>
                </a:gdLst>
                <a:ahLst/>
                <a:cxnLst>
                  <a:cxn ang="0">
                    <a:pos x="T0" y="T1"/>
                  </a:cxn>
                  <a:cxn ang="0">
                    <a:pos x="T2" y="T3"/>
                  </a:cxn>
                  <a:cxn ang="0">
                    <a:pos x="T4" y="T5"/>
                  </a:cxn>
                  <a:cxn ang="0">
                    <a:pos x="T6" y="T7"/>
                  </a:cxn>
                  <a:cxn ang="0">
                    <a:pos x="T8" y="T9"/>
                  </a:cxn>
                  <a:cxn ang="0">
                    <a:pos x="T10" y="T11"/>
                  </a:cxn>
                </a:cxnLst>
                <a:rect l="0" t="0" r="r" b="b"/>
                <a:pathLst>
                  <a:path w="1137" h="246">
                    <a:moveTo>
                      <a:pt x="0" y="0"/>
                    </a:moveTo>
                    <a:cubicBezTo>
                      <a:pt x="94" y="74"/>
                      <a:pt x="181" y="156"/>
                      <a:pt x="259" y="246"/>
                    </a:cubicBezTo>
                    <a:cubicBezTo>
                      <a:pt x="972" y="246"/>
                      <a:pt x="972" y="246"/>
                      <a:pt x="972" y="246"/>
                    </a:cubicBezTo>
                    <a:cubicBezTo>
                      <a:pt x="1063" y="246"/>
                      <a:pt x="1137" y="172"/>
                      <a:pt x="1137" y="81"/>
                    </a:cubicBezTo>
                    <a:cubicBezTo>
                      <a:pt x="1137" y="0"/>
                      <a:pt x="1137" y="0"/>
                      <a:pt x="1137" y="0"/>
                    </a:cubicBezTo>
                    <a:lnTo>
                      <a:pt x="0" y="0"/>
                    </a:ln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6" name="Freeform 693">
                <a:extLst>
                  <a:ext uri="{FF2B5EF4-FFF2-40B4-BE49-F238E27FC236}">
                    <a16:creationId xmlns:a16="http://schemas.microsoft.com/office/drawing/2014/main" id="{70AA405F-D2FC-4124-9B48-2009943B0462}"/>
                  </a:ext>
                </a:extLst>
              </p:cNvPr>
              <p:cNvSpPr>
                <a:spLocks/>
              </p:cNvSpPr>
              <p:nvPr/>
            </p:nvSpPr>
            <p:spPr bwMode="auto">
              <a:xfrm>
                <a:off x="-3538688" y="8057958"/>
                <a:ext cx="317526" cy="34932"/>
              </a:xfrm>
              <a:custGeom>
                <a:avLst/>
                <a:gdLst>
                  <a:gd name="T0" fmla="*/ 2214 w 2214"/>
                  <a:gd name="T1" fmla="*/ 0 h 246"/>
                  <a:gd name="T2" fmla="*/ 0 w 2214"/>
                  <a:gd name="T3" fmla="*/ 0 h 246"/>
                  <a:gd name="T4" fmla="*/ 0 w 2214"/>
                  <a:gd name="T5" fmla="*/ 81 h 246"/>
                  <a:gd name="T6" fmla="*/ 166 w 2214"/>
                  <a:gd name="T7" fmla="*/ 246 h 246"/>
                  <a:gd name="T8" fmla="*/ 1955 w 2214"/>
                  <a:gd name="T9" fmla="*/ 246 h 246"/>
                  <a:gd name="T10" fmla="*/ 2214 w 2214"/>
                  <a:gd name="T11" fmla="*/ 0 h 246"/>
                </a:gdLst>
                <a:ahLst/>
                <a:cxnLst>
                  <a:cxn ang="0">
                    <a:pos x="T0" y="T1"/>
                  </a:cxn>
                  <a:cxn ang="0">
                    <a:pos x="T2" y="T3"/>
                  </a:cxn>
                  <a:cxn ang="0">
                    <a:pos x="T4" y="T5"/>
                  </a:cxn>
                  <a:cxn ang="0">
                    <a:pos x="T6" y="T7"/>
                  </a:cxn>
                  <a:cxn ang="0">
                    <a:pos x="T8" y="T9"/>
                  </a:cxn>
                  <a:cxn ang="0">
                    <a:pos x="T10" y="T11"/>
                  </a:cxn>
                </a:cxnLst>
                <a:rect l="0" t="0" r="r" b="b"/>
                <a:pathLst>
                  <a:path w="2214" h="246">
                    <a:moveTo>
                      <a:pt x="2214" y="0"/>
                    </a:moveTo>
                    <a:cubicBezTo>
                      <a:pt x="0" y="0"/>
                      <a:pt x="0" y="0"/>
                      <a:pt x="0" y="0"/>
                    </a:cubicBezTo>
                    <a:cubicBezTo>
                      <a:pt x="0" y="81"/>
                      <a:pt x="0" y="81"/>
                      <a:pt x="0" y="81"/>
                    </a:cubicBezTo>
                    <a:cubicBezTo>
                      <a:pt x="0" y="172"/>
                      <a:pt x="74" y="246"/>
                      <a:pt x="166" y="246"/>
                    </a:cubicBezTo>
                    <a:cubicBezTo>
                      <a:pt x="1955" y="246"/>
                      <a:pt x="1955" y="246"/>
                      <a:pt x="1955" y="246"/>
                    </a:cubicBezTo>
                    <a:cubicBezTo>
                      <a:pt x="2033" y="156"/>
                      <a:pt x="2120" y="74"/>
                      <a:pt x="2214" y="0"/>
                    </a:cubicBez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7" name="Rectangle 694">
                <a:extLst>
                  <a:ext uri="{FF2B5EF4-FFF2-40B4-BE49-F238E27FC236}">
                    <a16:creationId xmlns:a16="http://schemas.microsoft.com/office/drawing/2014/main" id="{AAC03801-D538-4E9C-AEB7-DD6AD082657A}"/>
                  </a:ext>
                </a:extLst>
              </p:cNvPr>
              <p:cNvSpPr>
                <a:spLocks noChangeArrowheads="1"/>
              </p:cNvSpPr>
              <p:nvPr/>
            </p:nvSpPr>
            <p:spPr bwMode="auto">
              <a:xfrm>
                <a:off x="-3060383" y="7726548"/>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8" name="Rectangle 695">
                <a:extLst>
                  <a:ext uri="{FF2B5EF4-FFF2-40B4-BE49-F238E27FC236}">
                    <a16:creationId xmlns:a16="http://schemas.microsoft.com/office/drawing/2014/main" id="{50B5ADA5-F00A-4036-98FB-DB523642F07F}"/>
                  </a:ext>
                </a:extLst>
              </p:cNvPr>
              <p:cNvSpPr>
                <a:spLocks noChangeArrowheads="1"/>
              </p:cNvSpPr>
              <p:nvPr/>
            </p:nvSpPr>
            <p:spPr bwMode="auto">
              <a:xfrm>
                <a:off x="-3060383" y="7764615"/>
                <a:ext cx="161226" cy="14779"/>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39" name="Rectangle 696">
                <a:extLst>
                  <a:ext uri="{FF2B5EF4-FFF2-40B4-BE49-F238E27FC236}">
                    <a16:creationId xmlns:a16="http://schemas.microsoft.com/office/drawing/2014/main" id="{A236A94E-F8DA-4DDD-9654-5F76A5E0C191}"/>
                  </a:ext>
                </a:extLst>
              </p:cNvPr>
              <p:cNvSpPr>
                <a:spLocks noChangeArrowheads="1"/>
              </p:cNvSpPr>
              <p:nvPr/>
            </p:nvSpPr>
            <p:spPr bwMode="auto">
              <a:xfrm>
                <a:off x="-3060383" y="7802235"/>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0" name="Rectangle 697">
                <a:extLst>
                  <a:ext uri="{FF2B5EF4-FFF2-40B4-BE49-F238E27FC236}">
                    <a16:creationId xmlns:a16="http://schemas.microsoft.com/office/drawing/2014/main" id="{496C9FA1-719E-43F2-A44F-E195CFE2E4F4}"/>
                  </a:ext>
                </a:extLst>
              </p:cNvPr>
              <p:cNvSpPr>
                <a:spLocks noChangeArrowheads="1"/>
              </p:cNvSpPr>
              <p:nvPr/>
            </p:nvSpPr>
            <p:spPr bwMode="auto">
              <a:xfrm>
                <a:off x="-3060383" y="7840302"/>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1" name="Rectangle 698">
                <a:extLst>
                  <a:ext uri="{FF2B5EF4-FFF2-40B4-BE49-F238E27FC236}">
                    <a16:creationId xmlns:a16="http://schemas.microsoft.com/office/drawing/2014/main" id="{FC29752E-6AE7-467D-801C-F28B3F2BB6BE}"/>
                  </a:ext>
                </a:extLst>
              </p:cNvPr>
              <p:cNvSpPr>
                <a:spLocks noChangeArrowheads="1"/>
              </p:cNvSpPr>
              <p:nvPr/>
            </p:nvSpPr>
            <p:spPr bwMode="auto">
              <a:xfrm>
                <a:off x="-3060383" y="7877922"/>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2" name="Rectangle 699">
                <a:extLst>
                  <a:ext uri="{FF2B5EF4-FFF2-40B4-BE49-F238E27FC236}">
                    <a16:creationId xmlns:a16="http://schemas.microsoft.com/office/drawing/2014/main" id="{E2F41BFA-092C-46E7-9D3D-0DFFD55732C1}"/>
                  </a:ext>
                </a:extLst>
              </p:cNvPr>
              <p:cNvSpPr>
                <a:spLocks noChangeArrowheads="1"/>
              </p:cNvSpPr>
              <p:nvPr/>
            </p:nvSpPr>
            <p:spPr bwMode="auto">
              <a:xfrm>
                <a:off x="-3060383" y="7915989"/>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3" name="Rectangle 700">
                <a:extLst>
                  <a:ext uri="{FF2B5EF4-FFF2-40B4-BE49-F238E27FC236}">
                    <a16:creationId xmlns:a16="http://schemas.microsoft.com/office/drawing/2014/main" id="{FD3549ED-7788-4D74-877B-BB4DC7051504}"/>
                  </a:ext>
                </a:extLst>
              </p:cNvPr>
              <p:cNvSpPr>
                <a:spLocks noChangeArrowheads="1"/>
              </p:cNvSpPr>
              <p:nvPr/>
            </p:nvSpPr>
            <p:spPr bwMode="auto">
              <a:xfrm>
                <a:off x="-3060383" y="7953609"/>
                <a:ext cx="161226" cy="15227"/>
              </a:xfrm>
              <a:prstGeom prst="rect">
                <a:avLst/>
              </a:prstGeom>
              <a:solidFill>
                <a:srgbClr val="C58D1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4" name="Freeform 701">
                <a:extLst>
                  <a:ext uri="{FF2B5EF4-FFF2-40B4-BE49-F238E27FC236}">
                    <a16:creationId xmlns:a16="http://schemas.microsoft.com/office/drawing/2014/main" id="{29CA845E-911D-4038-AC99-99DA75299337}"/>
                  </a:ext>
                </a:extLst>
              </p:cNvPr>
              <p:cNvSpPr>
                <a:spLocks/>
              </p:cNvSpPr>
              <p:nvPr/>
            </p:nvSpPr>
            <p:spPr bwMode="auto">
              <a:xfrm>
                <a:off x="-3060383" y="7991676"/>
                <a:ext cx="161226" cy="15227"/>
              </a:xfrm>
              <a:custGeom>
                <a:avLst/>
                <a:gdLst>
                  <a:gd name="T0" fmla="*/ 59 w 1122"/>
                  <a:gd name="T1" fmla="*/ 53 h 106"/>
                  <a:gd name="T2" fmla="*/ 503 w 1122"/>
                  <a:gd name="T3" fmla="*/ 106 h 106"/>
                  <a:gd name="T4" fmla="*/ 1122 w 1122"/>
                  <a:gd name="T5" fmla="*/ 106 h 106"/>
                  <a:gd name="T6" fmla="*/ 1122 w 1122"/>
                  <a:gd name="T7" fmla="*/ 0 h 106"/>
                  <a:gd name="T8" fmla="*/ 0 w 1122"/>
                  <a:gd name="T9" fmla="*/ 0 h 106"/>
                  <a:gd name="T10" fmla="*/ 0 w 1122"/>
                  <a:gd name="T11" fmla="*/ 55 h 106"/>
                  <a:gd name="T12" fmla="*/ 59 w 1122"/>
                  <a:gd name="T13" fmla="*/ 53 h 106"/>
                </a:gdLst>
                <a:ahLst/>
                <a:cxnLst>
                  <a:cxn ang="0">
                    <a:pos x="T0" y="T1"/>
                  </a:cxn>
                  <a:cxn ang="0">
                    <a:pos x="T2" y="T3"/>
                  </a:cxn>
                  <a:cxn ang="0">
                    <a:pos x="T4" y="T5"/>
                  </a:cxn>
                  <a:cxn ang="0">
                    <a:pos x="T6" y="T7"/>
                  </a:cxn>
                  <a:cxn ang="0">
                    <a:pos x="T8" y="T9"/>
                  </a:cxn>
                  <a:cxn ang="0">
                    <a:pos x="T10" y="T11"/>
                  </a:cxn>
                  <a:cxn ang="0">
                    <a:pos x="T12" y="T13"/>
                  </a:cxn>
                </a:cxnLst>
                <a:rect l="0" t="0" r="r" b="b"/>
                <a:pathLst>
                  <a:path w="1122" h="106">
                    <a:moveTo>
                      <a:pt x="59" y="53"/>
                    </a:moveTo>
                    <a:cubicBezTo>
                      <a:pt x="212" y="53"/>
                      <a:pt x="361" y="72"/>
                      <a:pt x="503" y="106"/>
                    </a:cubicBezTo>
                    <a:cubicBezTo>
                      <a:pt x="1122" y="106"/>
                      <a:pt x="1122" y="106"/>
                      <a:pt x="1122" y="106"/>
                    </a:cubicBezTo>
                    <a:cubicBezTo>
                      <a:pt x="1122" y="0"/>
                      <a:pt x="1122" y="0"/>
                      <a:pt x="1122" y="0"/>
                    </a:cubicBezTo>
                    <a:cubicBezTo>
                      <a:pt x="0" y="0"/>
                      <a:pt x="0" y="0"/>
                      <a:pt x="0" y="0"/>
                    </a:cubicBezTo>
                    <a:cubicBezTo>
                      <a:pt x="0" y="55"/>
                      <a:pt x="0" y="55"/>
                      <a:pt x="0" y="55"/>
                    </a:cubicBezTo>
                    <a:cubicBezTo>
                      <a:pt x="20" y="54"/>
                      <a:pt x="39" y="53"/>
                      <a:pt x="59" y="53"/>
                    </a:cubicBezTo>
                    <a:close/>
                  </a:path>
                </a:pathLst>
              </a:custGeom>
              <a:solidFill>
                <a:srgbClr val="C58D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45" name="Freeform 702">
                <a:extLst>
                  <a:ext uri="{FF2B5EF4-FFF2-40B4-BE49-F238E27FC236}">
                    <a16:creationId xmlns:a16="http://schemas.microsoft.com/office/drawing/2014/main" id="{D40023D8-F0F8-4922-84D5-A4F7EFDC1563}"/>
                  </a:ext>
                </a:extLst>
              </p:cNvPr>
              <p:cNvSpPr>
                <a:spLocks/>
              </p:cNvSpPr>
              <p:nvPr/>
            </p:nvSpPr>
            <p:spPr bwMode="auto">
              <a:xfrm>
                <a:off x="-3363578" y="7725652"/>
                <a:ext cx="134355" cy="141073"/>
              </a:xfrm>
              <a:custGeom>
                <a:avLst/>
                <a:gdLst>
                  <a:gd name="T0" fmla="*/ 937 w 937"/>
                  <a:gd name="T1" fmla="*/ 985 h 985"/>
                  <a:gd name="T2" fmla="*/ 0 w 937"/>
                  <a:gd name="T3" fmla="*/ 677 h 985"/>
                  <a:gd name="T4" fmla="*/ 937 w 937"/>
                  <a:gd name="T5" fmla="*/ 0 h 985"/>
                  <a:gd name="T6" fmla="*/ 937 w 937"/>
                  <a:gd name="T7" fmla="*/ 985 h 985"/>
                </a:gdLst>
                <a:ahLst/>
                <a:cxnLst>
                  <a:cxn ang="0">
                    <a:pos x="T0" y="T1"/>
                  </a:cxn>
                  <a:cxn ang="0">
                    <a:pos x="T2" y="T3"/>
                  </a:cxn>
                  <a:cxn ang="0">
                    <a:pos x="T4" y="T5"/>
                  </a:cxn>
                  <a:cxn ang="0">
                    <a:pos x="T6" y="T7"/>
                  </a:cxn>
                </a:cxnLst>
                <a:rect l="0" t="0" r="r" b="b"/>
                <a:pathLst>
                  <a:path w="937" h="985">
                    <a:moveTo>
                      <a:pt x="937" y="985"/>
                    </a:moveTo>
                    <a:cubicBezTo>
                      <a:pt x="0" y="677"/>
                      <a:pt x="0" y="677"/>
                      <a:pt x="0" y="677"/>
                    </a:cubicBezTo>
                    <a:cubicBezTo>
                      <a:pt x="133" y="265"/>
                      <a:pt x="499" y="0"/>
                      <a:pt x="937" y="0"/>
                    </a:cubicBezTo>
                    <a:lnTo>
                      <a:pt x="937" y="9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3" name="Freeform 703">
                <a:extLst>
                  <a:ext uri="{FF2B5EF4-FFF2-40B4-BE49-F238E27FC236}">
                    <a16:creationId xmlns:a16="http://schemas.microsoft.com/office/drawing/2014/main" id="{2470B87C-BE1F-4F5D-8058-EC8BDCF720DB}"/>
                  </a:ext>
                </a:extLst>
              </p:cNvPr>
              <p:cNvSpPr>
                <a:spLocks/>
              </p:cNvSpPr>
              <p:nvPr/>
            </p:nvSpPr>
            <p:spPr bwMode="auto">
              <a:xfrm>
                <a:off x="-3363578" y="7866725"/>
                <a:ext cx="134355" cy="114202"/>
              </a:xfrm>
              <a:custGeom>
                <a:avLst/>
                <a:gdLst>
                  <a:gd name="T0" fmla="*/ 937 w 937"/>
                  <a:gd name="T1" fmla="*/ 0 h 795"/>
                  <a:gd name="T2" fmla="*/ 357 w 937"/>
                  <a:gd name="T3" fmla="*/ 795 h 795"/>
                  <a:gd name="T4" fmla="*/ 0 w 937"/>
                  <a:gd name="T5" fmla="*/ 303 h 795"/>
                  <a:gd name="T6" fmla="*/ 937 w 937"/>
                  <a:gd name="T7" fmla="*/ 0 h 795"/>
                </a:gdLst>
                <a:ahLst/>
                <a:cxnLst>
                  <a:cxn ang="0">
                    <a:pos x="T0" y="T1"/>
                  </a:cxn>
                  <a:cxn ang="0">
                    <a:pos x="T2" y="T3"/>
                  </a:cxn>
                  <a:cxn ang="0">
                    <a:pos x="T4" y="T5"/>
                  </a:cxn>
                  <a:cxn ang="0">
                    <a:pos x="T6" y="T7"/>
                  </a:cxn>
                </a:cxnLst>
                <a:rect l="0" t="0" r="r" b="b"/>
                <a:pathLst>
                  <a:path w="937" h="795">
                    <a:moveTo>
                      <a:pt x="937" y="0"/>
                    </a:moveTo>
                    <a:cubicBezTo>
                      <a:pt x="357" y="795"/>
                      <a:pt x="357" y="795"/>
                      <a:pt x="357" y="795"/>
                    </a:cubicBezTo>
                    <a:cubicBezTo>
                      <a:pt x="181" y="667"/>
                      <a:pt x="67" y="511"/>
                      <a:pt x="0" y="303"/>
                    </a:cubicBezTo>
                    <a:lnTo>
                      <a:pt x="93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4" name="Freeform 704">
                <a:extLst>
                  <a:ext uri="{FF2B5EF4-FFF2-40B4-BE49-F238E27FC236}">
                    <a16:creationId xmlns:a16="http://schemas.microsoft.com/office/drawing/2014/main" id="{CF48F42A-033B-44DD-89E7-3D57D48A5D94}"/>
                  </a:ext>
                </a:extLst>
              </p:cNvPr>
              <p:cNvSpPr>
                <a:spLocks/>
              </p:cNvSpPr>
              <p:nvPr/>
            </p:nvSpPr>
            <p:spPr bwMode="auto">
              <a:xfrm>
                <a:off x="-3312523" y="7866725"/>
                <a:ext cx="217208" cy="158092"/>
              </a:xfrm>
              <a:custGeom>
                <a:avLst/>
                <a:gdLst>
                  <a:gd name="T0" fmla="*/ 580 w 1513"/>
                  <a:gd name="T1" fmla="*/ 0 h 1103"/>
                  <a:gd name="T2" fmla="*/ 1513 w 1513"/>
                  <a:gd name="T3" fmla="*/ 303 h 1103"/>
                  <a:gd name="T4" fmla="*/ 271 w 1513"/>
                  <a:gd name="T5" fmla="*/ 937 h 1103"/>
                  <a:gd name="T6" fmla="*/ 0 w 1513"/>
                  <a:gd name="T7" fmla="*/ 795 h 1103"/>
                  <a:gd name="T8" fmla="*/ 580 w 1513"/>
                  <a:gd name="T9" fmla="*/ 0 h 1103"/>
                </a:gdLst>
                <a:ahLst/>
                <a:cxnLst>
                  <a:cxn ang="0">
                    <a:pos x="T0" y="T1"/>
                  </a:cxn>
                  <a:cxn ang="0">
                    <a:pos x="T2" y="T3"/>
                  </a:cxn>
                  <a:cxn ang="0">
                    <a:pos x="T4" y="T5"/>
                  </a:cxn>
                  <a:cxn ang="0">
                    <a:pos x="T6" y="T7"/>
                  </a:cxn>
                  <a:cxn ang="0">
                    <a:pos x="T8" y="T9"/>
                  </a:cxn>
                </a:cxnLst>
                <a:rect l="0" t="0" r="r" b="b"/>
                <a:pathLst>
                  <a:path w="1513" h="1103">
                    <a:moveTo>
                      <a:pt x="580" y="0"/>
                    </a:moveTo>
                    <a:cubicBezTo>
                      <a:pt x="1513" y="303"/>
                      <a:pt x="1513" y="303"/>
                      <a:pt x="1513" y="303"/>
                    </a:cubicBezTo>
                    <a:cubicBezTo>
                      <a:pt x="1342" y="819"/>
                      <a:pt x="790" y="1103"/>
                      <a:pt x="271" y="937"/>
                    </a:cubicBezTo>
                    <a:cubicBezTo>
                      <a:pt x="171" y="904"/>
                      <a:pt x="85" y="862"/>
                      <a:pt x="0" y="795"/>
                    </a:cubicBezTo>
                    <a:lnTo>
                      <a:pt x="580" y="0"/>
                    </a:lnTo>
                    <a:close/>
                  </a:path>
                </a:pathLst>
              </a:custGeom>
              <a:solidFill>
                <a:srgbClr val="107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5" name="Freeform 705">
                <a:extLst>
                  <a:ext uri="{FF2B5EF4-FFF2-40B4-BE49-F238E27FC236}">
                    <a16:creationId xmlns:a16="http://schemas.microsoft.com/office/drawing/2014/main" id="{C1C36EEB-8175-438B-9F2E-1EF0E346E0B6}"/>
                  </a:ext>
                </a:extLst>
              </p:cNvPr>
              <p:cNvSpPr>
                <a:spLocks/>
              </p:cNvSpPr>
              <p:nvPr/>
            </p:nvSpPr>
            <p:spPr bwMode="auto">
              <a:xfrm>
                <a:off x="-3229223" y="7725652"/>
                <a:ext cx="141073" cy="184515"/>
              </a:xfrm>
              <a:custGeom>
                <a:avLst/>
                <a:gdLst>
                  <a:gd name="T0" fmla="*/ 0 w 981"/>
                  <a:gd name="T1" fmla="*/ 985 h 1288"/>
                  <a:gd name="T2" fmla="*/ 0 w 981"/>
                  <a:gd name="T3" fmla="*/ 0 h 1288"/>
                  <a:gd name="T4" fmla="*/ 981 w 981"/>
                  <a:gd name="T5" fmla="*/ 985 h 1288"/>
                  <a:gd name="T6" fmla="*/ 933 w 981"/>
                  <a:gd name="T7" fmla="*/ 1288 h 1288"/>
                  <a:gd name="T8" fmla="*/ 0 w 981"/>
                  <a:gd name="T9" fmla="*/ 985 h 1288"/>
                </a:gdLst>
                <a:ahLst/>
                <a:cxnLst>
                  <a:cxn ang="0">
                    <a:pos x="T0" y="T1"/>
                  </a:cxn>
                  <a:cxn ang="0">
                    <a:pos x="T2" y="T3"/>
                  </a:cxn>
                  <a:cxn ang="0">
                    <a:pos x="T4" y="T5"/>
                  </a:cxn>
                  <a:cxn ang="0">
                    <a:pos x="T6" y="T7"/>
                  </a:cxn>
                  <a:cxn ang="0">
                    <a:pos x="T8" y="T9"/>
                  </a:cxn>
                </a:cxnLst>
                <a:rect l="0" t="0" r="r" b="b"/>
                <a:pathLst>
                  <a:path w="981" h="1288">
                    <a:moveTo>
                      <a:pt x="0" y="985"/>
                    </a:moveTo>
                    <a:cubicBezTo>
                      <a:pt x="0" y="0"/>
                      <a:pt x="0" y="0"/>
                      <a:pt x="0" y="0"/>
                    </a:cubicBezTo>
                    <a:cubicBezTo>
                      <a:pt x="543" y="0"/>
                      <a:pt x="981" y="440"/>
                      <a:pt x="981" y="985"/>
                    </a:cubicBezTo>
                    <a:cubicBezTo>
                      <a:pt x="981" y="1094"/>
                      <a:pt x="966" y="1184"/>
                      <a:pt x="933" y="1288"/>
                    </a:cubicBezTo>
                    <a:lnTo>
                      <a:pt x="0" y="985"/>
                    </a:ln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6" name="Freeform 706">
                <a:extLst>
                  <a:ext uri="{FF2B5EF4-FFF2-40B4-BE49-F238E27FC236}">
                    <a16:creationId xmlns:a16="http://schemas.microsoft.com/office/drawing/2014/main" id="{AC771802-B567-4B6F-B675-BF1D478291CE}"/>
                  </a:ext>
                </a:extLst>
              </p:cNvPr>
              <p:cNvSpPr>
                <a:spLocks/>
              </p:cNvSpPr>
              <p:nvPr/>
            </p:nvSpPr>
            <p:spPr bwMode="auto">
              <a:xfrm>
                <a:off x="-2505048" y="8105878"/>
                <a:ext cx="418741" cy="251693"/>
              </a:xfrm>
              <a:custGeom>
                <a:avLst/>
                <a:gdLst>
                  <a:gd name="T0" fmla="*/ 0 w 2918"/>
                  <a:gd name="T1" fmla="*/ 0 h 1755"/>
                  <a:gd name="T2" fmla="*/ 0 w 2918"/>
                  <a:gd name="T3" fmla="*/ 1755 h 1755"/>
                  <a:gd name="T4" fmla="*/ 196 w 2918"/>
                  <a:gd name="T5" fmla="*/ 1755 h 1755"/>
                  <a:gd name="T6" fmla="*/ 732 w 2918"/>
                  <a:gd name="T7" fmla="*/ 1627 h 1755"/>
                  <a:gd name="T8" fmla="*/ 1267 w 2918"/>
                  <a:gd name="T9" fmla="*/ 1755 h 1755"/>
                  <a:gd name="T10" fmla="*/ 2918 w 2918"/>
                  <a:gd name="T11" fmla="*/ 1755 h 1755"/>
                  <a:gd name="T12" fmla="*/ 2918 w 2918"/>
                  <a:gd name="T13" fmla="*/ 0 h 1755"/>
                  <a:gd name="T14" fmla="*/ 0 w 2918"/>
                  <a:gd name="T15" fmla="*/ 0 h 17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8" h="1755">
                    <a:moveTo>
                      <a:pt x="0" y="0"/>
                    </a:moveTo>
                    <a:cubicBezTo>
                      <a:pt x="0" y="1755"/>
                      <a:pt x="0" y="1755"/>
                      <a:pt x="0" y="1755"/>
                    </a:cubicBezTo>
                    <a:cubicBezTo>
                      <a:pt x="196" y="1755"/>
                      <a:pt x="196" y="1755"/>
                      <a:pt x="196" y="1755"/>
                    </a:cubicBezTo>
                    <a:cubicBezTo>
                      <a:pt x="357" y="1673"/>
                      <a:pt x="539" y="1627"/>
                      <a:pt x="732" y="1627"/>
                    </a:cubicBezTo>
                    <a:cubicBezTo>
                      <a:pt x="924" y="1627"/>
                      <a:pt x="1106" y="1673"/>
                      <a:pt x="1267" y="1755"/>
                    </a:cubicBezTo>
                    <a:cubicBezTo>
                      <a:pt x="2918" y="1755"/>
                      <a:pt x="2918" y="1755"/>
                      <a:pt x="2918" y="1755"/>
                    </a:cubicBezTo>
                    <a:cubicBezTo>
                      <a:pt x="2918" y="0"/>
                      <a:pt x="2918" y="0"/>
                      <a:pt x="2918" y="0"/>
                    </a:cubicBezTo>
                    <a:lnTo>
                      <a:pt x="0" y="0"/>
                    </a:lnTo>
                    <a:close/>
                  </a:path>
                </a:pathLst>
              </a:custGeom>
              <a:solidFill>
                <a:srgbClr val="01010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7" name="Freeform 707">
                <a:extLst>
                  <a:ext uri="{FF2B5EF4-FFF2-40B4-BE49-F238E27FC236}">
                    <a16:creationId xmlns:a16="http://schemas.microsoft.com/office/drawing/2014/main" id="{37634D04-328B-484B-9352-186AB8301693}"/>
                  </a:ext>
                </a:extLst>
              </p:cNvPr>
              <p:cNvSpPr>
                <a:spLocks/>
              </p:cNvSpPr>
              <p:nvPr/>
            </p:nvSpPr>
            <p:spPr bwMode="auto">
              <a:xfrm>
                <a:off x="-2234994" y="8105878"/>
                <a:ext cx="148686" cy="148239"/>
              </a:xfrm>
              <a:custGeom>
                <a:avLst/>
                <a:gdLst>
                  <a:gd name="T0" fmla="*/ 0 w 332"/>
                  <a:gd name="T1" fmla="*/ 0 h 331"/>
                  <a:gd name="T2" fmla="*/ 332 w 332"/>
                  <a:gd name="T3" fmla="*/ 331 h 331"/>
                  <a:gd name="T4" fmla="*/ 332 w 332"/>
                  <a:gd name="T5" fmla="*/ 0 h 331"/>
                  <a:gd name="T6" fmla="*/ 0 w 332"/>
                  <a:gd name="T7" fmla="*/ 0 h 331"/>
                </a:gdLst>
                <a:ahLst/>
                <a:cxnLst>
                  <a:cxn ang="0">
                    <a:pos x="T0" y="T1"/>
                  </a:cxn>
                  <a:cxn ang="0">
                    <a:pos x="T2" y="T3"/>
                  </a:cxn>
                  <a:cxn ang="0">
                    <a:pos x="T4" y="T5"/>
                  </a:cxn>
                  <a:cxn ang="0">
                    <a:pos x="T6" y="T7"/>
                  </a:cxn>
                </a:cxnLst>
                <a:rect l="0" t="0" r="r" b="b"/>
                <a:pathLst>
                  <a:path w="332" h="331">
                    <a:moveTo>
                      <a:pt x="0" y="0"/>
                    </a:moveTo>
                    <a:lnTo>
                      <a:pt x="332" y="331"/>
                    </a:lnTo>
                    <a:lnTo>
                      <a:pt x="332" y="0"/>
                    </a:lnTo>
                    <a:lnTo>
                      <a:pt x="0" y="0"/>
                    </a:lnTo>
                    <a:close/>
                  </a:path>
                </a:pathLst>
              </a:custGeom>
              <a:solidFill>
                <a:srgbClr val="51515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8" name="Freeform 708">
                <a:extLst>
                  <a:ext uri="{FF2B5EF4-FFF2-40B4-BE49-F238E27FC236}">
                    <a16:creationId xmlns:a16="http://schemas.microsoft.com/office/drawing/2014/main" id="{D53B0B56-A197-4E0E-9842-402E20B814E6}"/>
                  </a:ext>
                </a:extLst>
              </p:cNvPr>
              <p:cNvSpPr>
                <a:spLocks/>
              </p:cNvSpPr>
              <p:nvPr/>
            </p:nvSpPr>
            <p:spPr bwMode="auto">
              <a:xfrm>
                <a:off x="-2565956" y="8357571"/>
                <a:ext cx="89122" cy="22840"/>
              </a:xfrm>
              <a:custGeom>
                <a:avLst/>
                <a:gdLst>
                  <a:gd name="T0" fmla="*/ 619 w 619"/>
                  <a:gd name="T1" fmla="*/ 0 h 162"/>
                  <a:gd name="T2" fmla="*/ 0 w 619"/>
                  <a:gd name="T3" fmla="*/ 0 h 162"/>
                  <a:gd name="T4" fmla="*/ 0 w 619"/>
                  <a:gd name="T5" fmla="*/ 53 h 162"/>
                  <a:gd name="T6" fmla="*/ 110 w 619"/>
                  <a:gd name="T7" fmla="*/ 162 h 162"/>
                  <a:gd name="T8" fmla="*/ 377 w 619"/>
                  <a:gd name="T9" fmla="*/ 162 h 162"/>
                  <a:gd name="T10" fmla="*/ 619 w 619"/>
                  <a:gd name="T11" fmla="*/ 0 h 162"/>
                </a:gdLst>
                <a:ahLst/>
                <a:cxnLst>
                  <a:cxn ang="0">
                    <a:pos x="T0" y="T1"/>
                  </a:cxn>
                  <a:cxn ang="0">
                    <a:pos x="T2" y="T3"/>
                  </a:cxn>
                  <a:cxn ang="0">
                    <a:pos x="T4" y="T5"/>
                  </a:cxn>
                  <a:cxn ang="0">
                    <a:pos x="T6" y="T7"/>
                  </a:cxn>
                  <a:cxn ang="0">
                    <a:pos x="T8" y="T9"/>
                  </a:cxn>
                  <a:cxn ang="0">
                    <a:pos x="T10" y="T11"/>
                  </a:cxn>
                </a:cxnLst>
                <a:rect l="0" t="0" r="r" b="b"/>
                <a:pathLst>
                  <a:path w="619" h="162">
                    <a:moveTo>
                      <a:pt x="619" y="0"/>
                    </a:moveTo>
                    <a:cubicBezTo>
                      <a:pt x="0" y="0"/>
                      <a:pt x="0" y="0"/>
                      <a:pt x="0" y="0"/>
                    </a:cubicBezTo>
                    <a:cubicBezTo>
                      <a:pt x="0" y="53"/>
                      <a:pt x="0" y="53"/>
                      <a:pt x="0" y="53"/>
                    </a:cubicBezTo>
                    <a:cubicBezTo>
                      <a:pt x="0" y="113"/>
                      <a:pt x="49" y="162"/>
                      <a:pt x="110" y="162"/>
                    </a:cubicBezTo>
                    <a:cubicBezTo>
                      <a:pt x="377" y="162"/>
                      <a:pt x="377" y="162"/>
                      <a:pt x="377" y="162"/>
                    </a:cubicBezTo>
                    <a:cubicBezTo>
                      <a:pt x="450" y="98"/>
                      <a:pt x="532" y="44"/>
                      <a:pt x="619" y="0"/>
                    </a:cubicBez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59" name="Freeform 709">
                <a:extLst>
                  <a:ext uri="{FF2B5EF4-FFF2-40B4-BE49-F238E27FC236}">
                    <a16:creationId xmlns:a16="http://schemas.microsoft.com/office/drawing/2014/main" id="{78F5164E-45EF-4675-9CCD-CFE3A1423D19}"/>
                  </a:ext>
                </a:extLst>
              </p:cNvPr>
              <p:cNvSpPr>
                <a:spLocks/>
              </p:cNvSpPr>
              <p:nvPr/>
            </p:nvSpPr>
            <p:spPr bwMode="auto">
              <a:xfrm>
                <a:off x="-2323221" y="8357571"/>
                <a:ext cx="297373" cy="22840"/>
              </a:xfrm>
              <a:custGeom>
                <a:avLst/>
                <a:gdLst>
                  <a:gd name="T0" fmla="*/ 0 w 2073"/>
                  <a:gd name="T1" fmla="*/ 0 h 162"/>
                  <a:gd name="T2" fmla="*/ 242 w 2073"/>
                  <a:gd name="T3" fmla="*/ 162 h 162"/>
                  <a:gd name="T4" fmla="*/ 1964 w 2073"/>
                  <a:gd name="T5" fmla="*/ 162 h 162"/>
                  <a:gd name="T6" fmla="*/ 2073 w 2073"/>
                  <a:gd name="T7" fmla="*/ 53 h 162"/>
                  <a:gd name="T8" fmla="*/ 2073 w 2073"/>
                  <a:gd name="T9" fmla="*/ 0 h 162"/>
                  <a:gd name="T10" fmla="*/ 0 w 2073"/>
                  <a:gd name="T11" fmla="*/ 0 h 162"/>
                </a:gdLst>
                <a:ahLst/>
                <a:cxnLst>
                  <a:cxn ang="0">
                    <a:pos x="T0" y="T1"/>
                  </a:cxn>
                  <a:cxn ang="0">
                    <a:pos x="T2" y="T3"/>
                  </a:cxn>
                  <a:cxn ang="0">
                    <a:pos x="T4" y="T5"/>
                  </a:cxn>
                  <a:cxn ang="0">
                    <a:pos x="T6" y="T7"/>
                  </a:cxn>
                  <a:cxn ang="0">
                    <a:pos x="T8" y="T9"/>
                  </a:cxn>
                  <a:cxn ang="0">
                    <a:pos x="T10" y="T11"/>
                  </a:cxn>
                </a:cxnLst>
                <a:rect l="0" t="0" r="r" b="b"/>
                <a:pathLst>
                  <a:path w="2073" h="162">
                    <a:moveTo>
                      <a:pt x="0" y="0"/>
                    </a:moveTo>
                    <a:cubicBezTo>
                      <a:pt x="87" y="44"/>
                      <a:pt x="169" y="98"/>
                      <a:pt x="242" y="162"/>
                    </a:cubicBezTo>
                    <a:cubicBezTo>
                      <a:pt x="1964" y="162"/>
                      <a:pt x="1964" y="162"/>
                      <a:pt x="1964" y="162"/>
                    </a:cubicBezTo>
                    <a:cubicBezTo>
                      <a:pt x="2024" y="162"/>
                      <a:pt x="2073" y="113"/>
                      <a:pt x="2073" y="53"/>
                    </a:cubicBezTo>
                    <a:cubicBezTo>
                      <a:pt x="2073" y="0"/>
                      <a:pt x="2073" y="0"/>
                      <a:pt x="2073" y="0"/>
                    </a:cubicBezTo>
                    <a:lnTo>
                      <a:pt x="0" y="0"/>
                    </a:ln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0" name="Freeform 710">
                <a:extLst>
                  <a:ext uri="{FF2B5EF4-FFF2-40B4-BE49-F238E27FC236}">
                    <a16:creationId xmlns:a16="http://schemas.microsoft.com/office/drawing/2014/main" id="{6A162D5E-4146-4FBB-8AC0-36ECC8AD0032}"/>
                  </a:ext>
                </a:extLst>
              </p:cNvPr>
              <p:cNvSpPr>
                <a:spLocks/>
              </p:cNvSpPr>
              <p:nvPr/>
            </p:nvSpPr>
            <p:spPr bwMode="auto">
              <a:xfrm>
                <a:off x="-2554760" y="6962513"/>
                <a:ext cx="440685" cy="1379831"/>
              </a:xfrm>
              <a:custGeom>
                <a:avLst/>
                <a:gdLst>
                  <a:gd name="T0" fmla="*/ 1772 w 3069"/>
                  <a:gd name="T1" fmla="*/ 8080 h 9627"/>
                  <a:gd name="T2" fmla="*/ 1772 w 3069"/>
                  <a:gd name="T3" fmla="*/ 654 h 9627"/>
                  <a:gd name="T4" fmla="*/ 1117 w 3069"/>
                  <a:gd name="T5" fmla="*/ 0 h 9627"/>
                  <a:gd name="T6" fmla="*/ 54 w 3069"/>
                  <a:gd name="T7" fmla="*/ 0 h 9627"/>
                  <a:gd name="T8" fmla="*/ 0 w 3069"/>
                  <a:gd name="T9" fmla="*/ 54 h 9627"/>
                  <a:gd name="T10" fmla="*/ 54 w 3069"/>
                  <a:gd name="T11" fmla="*/ 109 h 9627"/>
                  <a:gd name="T12" fmla="*/ 1117 w 3069"/>
                  <a:gd name="T13" fmla="*/ 109 h 9627"/>
                  <a:gd name="T14" fmla="*/ 1662 w 3069"/>
                  <a:gd name="T15" fmla="*/ 654 h 9627"/>
                  <a:gd name="T16" fmla="*/ 1662 w 3069"/>
                  <a:gd name="T17" fmla="*/ 8080 h 9627"/>
                  <a:gd name="T18" fmla="*/ 537 w 3069"/>
                  <a:gd name="T19" fmla="*/ 8080 h 9627"/>
                  <a:gd name="T20" fmla="*/ 537 w 3069"/>
                  <a:gd name="T21" fmla="*/ 9627 h 9627"/>
                  <a:gd name="T22" fmla="*/ 841 w 3069"/>
                  <a:gd name="T23" fmla="*/ 9627 h 9627"/>
                  <a:gd name="T24" fmla="*/ 1076 w 3069"/>
                  <a:gd name="T25" fmla="*/ 9603 h 9627"/>
                  <a:gd name="T26" fmla="*/ 1310 w 3069"/>
                  <a:gd name="T27" fmla="*/ 9627 h 9627"/>
                  <a:gd name="T28" fmla="*/ 3069 w 3069"/>
                  <a:gd name="T29" fmla="*/ 9627 h 9627"/>
                  <a:gd name="T30" fmla="*/ 3069 w 3069"/>
                  <a:gd name="T31" fmla="*/ 8080 h 9627"/>
                  <a:gd name="T32" fmla="*/ 1772 w 3069"/>
                  <a:gd name="T33" fmla="*/ 8080 h 9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69" h="9627">
                    <a:moveTo>
                      <a:pt x="1772" y="8080"/>
                    </a:moveTo>
                    <a:cubicBezTo>
                      <a:pt x="1772" y="654"/>
                      <a:pt x="1772" y="654"/>
                      <a:pt x="1772" y="654"/>
                    </a:cubicBezTo>
                    <a:cubicBezTo>
                      <a:pt x="1772" y="293"/>
                      <a:pt x="1478" y="0"/>
                      <a:pt x="1117" y="0"/>
                    </a:cubicBezTo>
                    <a:cubicBezTo>
                      <a:pt x="54" y="0"/>
                      <a:pt x="54" y="0"/>
                      <a:pt x="54" y="0"/>
                    </a:cubicBezTo>
                    <a:cubicBezTo>
                      <a:pt x="24" y="0"/>
                      <a:pt x="0" y="24"/>
                      <a:pt x="0" y="54"/>
                    </a:cubicBezTo>
                    <a:cubicBezTo>
                      <a:pt x="0" y="84"/>
                      <a:pt x="24" y="109"/>
                      <a:pt x="54" y="109"/>
                    </a:cubicBezTo>
                    <a:cubicBezTo>
                      <a:pt x="1117" y="109"/>
                      <a:pt x="1117" y="109"/>
                      <a:pt x="1117" y="109"/>
                    </a:cubicBezTo>
                    <a:cubicBezTo>
                      <a:pt x="1418" y="109"/>
                      <a:pt x="1662" y="354"/>
                      <a:pt x="1662" y="654"/>
                    </a:cubicBezTo>
                    <a:cubicBezTo>
                      <a:pt x="1662" y="8080"/>
                      <a:pt x="1662" y="8080"/>
                      <a:pt x="1662" y="8080"/>
                    </a:cubicBezTo>
                    <a:cubicBezTo>
                      <a:pt x="537" y="8080"/>
                      <a:pt x="537" y="8080"/>
                      <a:pt x="537" y="8080"/>
                    </a:cubicBezTo>
                    <a:cubicBezTo>
                      <a:pt x="537" y="9627"/>
                      <a:pt x="537" y="9627"/>
                      <a:pt x="537" y="9627"/>
                    </a:cubicBezTo>
                    <a:cubicBezTo>
                      <a:pt x="841" y="9627"/>
                      <a:pt x="841" y="9627"/>
                      <a:pt x="841" y="9627"/>
                    </a:cubicBezTo>
                    <a:cubicBezTo>
                      <a:pt x="917" y="9611"/>
                      <a:pt x="995" y="9603"/>
                      <a:pt x="1076" y="9603"/>
                    </a:cubicBezTo>
                    <a:cubicBezTo>
                      <a:pt x="1156" y="9603"/>
                      <a:pt x="1234" y="9611"/>
                      <a:pt x="1310" y="9627"/>
                    </a:cubicBezTo>
                    <a:cubicBezTo>
                      <a:pt x="3069" y="9627"/>
                      <a:pt x="3069" y="9627"/>
                      <a:pt x="3069" y="9627"/>
                    </a:cubicBezTo>
                    <a:cubicBezTo>
                      <a:pt x="3069" y="8080"/>
                      <a:pt x="3069" y="8080"/>
                      <a:pt x="3069" y="8080"/>
                    </a:cubicBezTo>
                    <a:lnTo>
                      <a:pt x="1772" y="808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1" name="Freeform 711">
                <a:extLst>
                  <a:ext uri="{FF2B5EF4-FFF2-40B4-BE49-F238E27FC236}">
                    <a16:creationId xmlns:a16="http://schemas.microsoft.com/office/drawing/2014/main" id="{5F131AA3-FE4A-4F4A-A199-4270D81350AE}"/>
                  </a:ext>
                </a:extLst>
              </p:cNvPr>
              <p:cNvSpPr>
                <a:spLocks/>
              </p:cNvSpPr>
              <p:nvPr/>
            </p:nvSpPr>
            <p:spPr bwMode="auto">
              <a:xfrm>
                <a:off x="-3230119" y="7088807"/>
                <a:ext cx="347980" cy="626992"/>
              </a:xfrm>
              <a:custGeom>
                <a:avLst/>
                <a:gdLst>
                  <a:gd name="T0" fmla="*/ 54 w 2424"/>
                  <a:gd name="T1" fmla="*/ 4373 h 4373"/>
                  <a:gd name="T2" fmla="*/ 0 w 2424"/>
                  <a:gd name="T3" fmla="*/ 4318 h 4373"/>
                  <a:gd name="T4" fmla="*/ 0 w 2424"/>
                  <a:gd name="T5" fmla="*/ 813 h 4373"/>
                  <a:gd name="T6" fmla="*/ 813 w 2424"/>
                  <a:gd name="T7" fmla="*/ 0 h 4373"/>
                  <a:gd name="T8" fmla="*/ 2370 w 2424"/>
                  <a:gd name="T9" fmla="*/ 0 h 4373"/>
                  <a:gd name="T10" fmla="*/ 2424 w 2424"/>
                  <a:gd name="T11" fmla="*/ 54 h 4373"/>
                  <a:gd name="T12" fmla="*/ 2370 w 2424"/>
                  <a:gd name="T13" fmla="*/ 109 h 4373"/>
                  <a:gd name="T14" fmla="*/ 813 w 2424"/>
                  <a:gd name="T15" fmla="*/ 109 h 4373"/>
                  <a:gd name="T16" fmla="*/ 109 w 2424"/>
                  <a:gd name="T17" fmla="*/ 813 h 4373"/>
                  <a:gd name="T18" fmla="*/ 109 w 2424"/>
                  <a:gd name="T19" fmla="*/ 4318 h 4373"/>
                  <a:gd name="T20" fmla="*/ 54 w 2424"/>
                  <a:gd name="T21" fmla="*/ 4373 h 4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4" h="4373">
                    <a:moveTo>
                      <a:pt x="54" y="4373"/>
                    </a:moveTo>
                    <a:cubicBezTo>
                      <a:pt x="24" y="4373"/>
                      <a:pt x="0" y="4348"/>
                      <a:pt x="0" y="4318"/>
                    </a:cubicBezTo>
                    <a:cubicBezTo>
                      <a:pt x="0" y="813"/>
                      <a:pt x="0" y="813"/>
                      <a:pt x="0" y="813"/>
                    </a:cubicBezTo>
                    <a:cubicBezTo>
                      <a:pt x="0" y="364"/>
                      <a:pt x="365" y="0"/>
                      <a:pt x="813" y="0"/>
                    </a:cubicBezTo>
                    <a:cubicBezTo>
                      <a:pt x="2370" y="0"/>
                      <a:pt x="2370" y="0"/>
                      <a:pt x="2370" y="0"/>
                    </a:cubicBezTo>
                    <a:cubicBezTo>
                      <a:pt x="2400" y="0"/>
                      <a:pt x="2424" y="24"/>
                      <a:pt x="2424" y="54"/>
                    </a:cubicBezTo>
                    <a:cubicBezTo>
                      <a:pt x="2424" y="84"/>
                      <a:pt x="2400" y="109"/>
                      <a:pt x="2370" y="109"/>
                    </a:cubicBezTo>
                    <a:cubicBezTo>
                      <a:pt x="813" y="109"/>
                      <a:pt x="813" y="109"/>
                      <a:pt x="813" y="109"/>
                    </a:cubicBezTo>
                    <a:cubicBezTo>
                      <a:pt x="425" y="109"/>
                      <a:pt x="109" y="425"/>
                      <a:pt x="109" y="813"/>
                    </a:cubicBezTo>
                    <a:cubicBezTo>
                      <a:pt x="109" y="4318"/>
                      <a:pt x="109" y="4318"/>
                      <a:pt x="109" y="4318"/>
                    </a:cubicBezTo>
                    <a:cubicBezTo>
                      <a:pt x="109" y="4348"/>
                      <a:pt x="85" y="4373"/>
                      <a:pt x="54" y="4373"/>
                    </a:cubicBez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2" name="Rectangle 712">
                <a:extLst>
                  <a:ext uri="{FF2B5EF4-FFF2-40B4-BE49-F238E27FC236}">
                    <a16:creationId xmlns:a16="http://schemas.microsoft.com/office/drawing/2014/main" id="{619EAB85-73D3-4944-9C48-F8F6E1DCA7C7}"/>
                  </a:ext>
                </a:extLst>
              </p:cNvPr>
              <p:cNvSpPr>
                <a:spLocks noChangeArrowheads="1"/>
              </p:cNvSpPr>
              <p:nvPr/>
            </p:nvSpPr>
            <p:spPr bwMode="auto">
              <a:xfrm>
                <a:off x="-2380993" y="8266657"/>
                <a:ext cx="41202" cy="61804"/>
              </a:xfrm>
              <a:prstGeom prst="rect">
                <a:avLst/>
              </a:prstGeom>
              <a:solidFill>
                <a:srgbClr val="1386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3" name="Rectangle 713">
                <a:extLst>
                  <a:ext uri="{FF2B5EF4-FFF2-40B4-BE49-F238E27FC236}">
                    <a16:creationId xmlns:a16="http://schemas.microsoft.com/office/drawing/2014/main" id="{909AB60F-E9ED-4754-AC93-5332FBAB124F}"/>
                  </a:ext>
                </a:extLst>
              </p:cNvPr>
              <p:cNvSpPr>
                <a:spLocks noChangeArrowheads="1"/>
              </p:cNvSpPr>
              <p:nvPr/>
            </p:nvSpPr>
            <p:spPr bwMode="auto">
              <a:xfrm>
                <a:off x="-2318742" y="8197240"/>
                <a:ext cx="41202" cy="131221"/>
              </a:xfrm>
              <a:prstGeom prst="rect">
                <a:avLst/>
              </a:prstGeom>
              <a:solidFill>
                <a:srgbClr val="1DB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4" name="Rectangle 714">
                <a:extLst>
                  <a:ext uri="{FF2B5EF4-FFF2-40B4-BE49-F238E27FC236}">
                    <a16:creationId xmlns:a16="http://schemas.microsoft.com/office/drawing/2014/main" id="{E92FF0B7-BCE1-44AA-A83A-B68704454A1A}"/>
                  </a:ext>
                </a:extLst>
              </p:cNvPr>
              <p:cNvSpPr>
                <a:spLocks noChangeArrowheads="1"/>
              </p:cNvSpPr>
              <p:nvPr/>
            </p:nvSpPr>
            <p:spPr bwMode="auto">
              <a:xfrm>
                <a:off x="-2256043" y="8140363"/>
                <a:ext cx="41202" cy="188098"/>
              </a:xfrm>
              <a:prstGeom prst="rect">
                <a:avLst/>
              </a:prstGeom>
              <a:solidFill>
                <a:srgbClr val="49CDF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sp>
            <p:nvSpPr>
              <p:cNvPr id="65" name="Freeform 715">
                <a:extLst>
                  <a:ext uri="{FF2B5EF4-FFF2-40B4-BE49-F238E27FC236}">
                    <a16:creationId xmlns:a16="http://schemas.microsoft.com/office/drawing/2014/main" id="{2436385F-291C-46DF-8A99-7C6936EACBC6}"/>
                  </a:ext>
                </a:extLst>
              </p:cNvPr>
              <p:cNvSpPr>
                <a:spLocks/>
              </p:cNvSpPr>
              <p:nvPr/>
            </p:nvSpPr>
            <p:spPr bwMode="auto">
              <a:xfrm>
                <a:off x="-2372484" y="8211123"/>
                <a:ext cx="149134" cy="67626"/>
              </a:xfrm>
              <a:custGeom>
                <a:avLst/>
                <a:gdLst>
                  <a:gd name="T0" fmla="*/ 955 w 1041"/>
                  <a:gd name="T1" fmla="*/ 299 h 471"/>
                  <a:gd name="T2" fmla="*/ 898 w 1041"/>
                  <a:gd name="T3" fmla="*/ 320 h 471"/>
                  <a:gd name="T4" fmla="*/ 597 w 1041"/>
                  <a:gd name="T5" fmla="*/ 115 h 471"/>
                  <a:gd name="T6" fmla="*/ 602 w 1041"/>
                  <a:gd name="T7" fmla="*/ 86 h 471"/>
                  <a:gd name="T8" fmla="*/ 516 w 1041"/>
                  <a:gd name="T9" fmla="*/ 0 h 471"/>
                  <a:gd name="T10" fmla="*/ 430 w 1041"/>
                  <a:gd name="T11" fmla="*/ 86 h 471"/>
                  <a:gd name="T12" fmla="*/ 430 w 1041"/>
                  <a:gd name="T13" fmla="*/ 91 h 471"/>
                  <a:gd name="T14" fmla="*/ 158 w 1041"/>
                  <a:gd name="T15" fmla="*/ 181 h 471"/>
                  <a:gd name="T16" fmla="*/ 86 w 1041"/>
                  <a:gd name="T17" fmla="*/ 142 h 471"/>
                  <a:gd name="T18" fmla="*/ 0 w 1041"/>
                  <a:gd name="T19" fmla="*/ 228 h 471"/>
                  <a:gd name="T20" fmla="*/ 86 w 1041"/>
                  <a:gd name="T21" fmla="*/ 314 h 471"/>
                  <a:gd name="T22" fmla="*/ 172 w 1041"/>
                  <a:gd name="T23" fmla="*/ 228 h 471"/>
                  <a:gd name="T24" fmla="*/ 172 w 1041"/>
                  <a:gd name="T25" fmla="*/ 222 h 471"/>
                  <a:gd name="T26" fmla="*/ 444 w 1041"/>
                  <a:gd name="T27" fmla="*/ 133 h 471"/>
                  <a:gd name="T28" fmla="*/ 516 w 1041"/>
                  <a:gd name="T29" fmla="*/ 172 h 471"/>
                  <a:gd name="T30" fmla="*/ 572 w 1041"/>
                  <a:gd name="T31" fmla="*/ 151 h 471"/>
                  <a:gd name="T32" fmla="*/ 874 w 1041"/>
                  <a:gd name="T33" fmla="*/ 356 h 471"/>
                  <a:gd name="T34" fmla="*/ 869 w 1041"/>
                  <a:gd name="T35" fmla="*/ 385 h 471"/>
                  <a:gd name="T36" fmla="*/ 955 w 1041"/>
                  <a:gd name="T37" fmla="*/ 471 h 471"/>
                  <a:gd name="T38" fmla="*/ 1041 w 1041"/>
                  <a:gd name="T39" fmla="*/ 385 h 471"/>
                  <a:gd name="T40" fmla="*/ 955 w 1041"/>
                  <a:gd name="T41" fmla="*/ 29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1" h="471">
                    <a:moveTo>
                      <a:pt x="955" y="299"/>
                    </a:moveTo>
                    <a:cubicBezTo>
                      <a:pt x="933" y="299"/>
                      <a:pt x="914" y="307"/>
                      <a:pt x="898" y="320"/>
                    </a:cubicBezTo>
                    <a:cubicBezTo>
                      <a:pt x="597" y="115"/>
                      <a:pt x="597" y="115"/>
                      <a:pt x="597" y="115"/>
                    </a:cubicBezTo>
                    <a:cubicBezTo>
                      <a:pt x="600" y="106"/>
                      <a:pt x="602" y="96"/>
                      <a:pt x="602" y="86"/>
                    </a:cubicBezTo>
                    <a:cubicBezTo>
                      <a:pt x="602" y="38"/>
                      <a:pt x="564" y="0"/>
                      <a:pt x="516" y="0"/>
                    </a:cubicBezTo>
                    <a:cubicBezTo>
                      <a:pt x="468" y="0"/>
                      <a:pt x="430" y="38"/>
                      <a:pt x="430" y="86"/>
                    </a:cubicBezTo>
                    <a:cubicBezTo>
                      <a:pt x="430" y="88"/>
                      <a:pt x="430" y="89"/>
                      <a:pt x="430" y="91"/>
                    </a:cubicBezTo>
                    <a:cubicBezTo>
                      <a:pt x="158" y="181"/>
                      <a:pt x="158" y="181"/>
                      <a:pt x="158" y="181"/>
                    </a:cubicBezTo>
                    <a:cubicBezTo>
                      <a:pt x="143" y="157"/>
                      <a:pt x="116" y="142"/>
                      <a:pt x="86" y="142"/>
                    </a:cubicBezTo>
                    <a:cubicBezTo>
                      <a:pt x="39" y="142"/>
                      <a:pt x="0" y="180"/>
                      <a:pt x="0" y="228"/>
                    </a:cubicBezTo>
                    <a:cubicBezTo>
                      <a:pt x="0" y="275"/>
                      <a:pt x="39" y="314"/>
                      <a:pt x="86" y="314"/>
                    </a:cubicBezTo>
                    <a:cubicBezTo>
                      <a:pt x="134" y="314"/>
                      <a:pt x="172" y="275"/>
                      <a:pt x="172" y="228"/>
                    </a:cubicBezTo>
                    <a:cubicBezTo>
                      <a:pt x="172" y="226"/>
                      <a:pt x="172" y="224"/>
                      <a:pt x="172" y="222"/>
                    </a:cubicBezTo>
                    <a:cubicBezTo>
                      <a:pt x="444" y="133"/>
                      <a:pt x="444" y="133"/>
                      <a:pt x="444" y="133"/>
                    </a:cubicBezTo>
                    <a:cubicBezTo>
                      <a:pt x="459" y="156"/>
                      <a:pt x="486" y="172"/>
                      <a:pt x="516" y="172"/>
                    </a:cubicBezTo>
                    <a:cubicBezTo>
                      <a:pt x="538" y="172"/>
                      <a:pt x="557" y="164"/>
                      <a:pt x="572" y="151"/>
                    </a:cubicBezTo>
                    <a:cubicBezTo>
                      <a:pt x="874" y="356"/>
                      <a:pt x="874" y="356"/>
                      <a:pt x="874" y="356"/>
                    </a:cubicBezTo>
                    <a:cubicBezTo>
                      <a:pt x="871" y="365"/>
                      <a:pt x="869" y="375"/>
                      <a:pt x="869" y="385"/>
                    </a:cubicBezTo>
                    <a:cubicBezTo>
                      <a:pt x="869" y="433"/>
                      <a:pt x="907" y="471"/>
                      <a:pt x="955" y="471"/>
                    </a:cubicBezTo>
                    <a:cubicBezTo>
                      <a:pt x="1002" y="471"/>
                      <a:pt x="1041" y="433"/>
                      <a:pt x="1041" y="385"/>
                    </a:cubicBezTo>
                    <a:cubicBezTo>
                      <a:pt x="1041" y="338"/>
                      <a:pt x="1002" y="299"/>
                      <a:pt x="955" y="299"/>
                    </a:cubicBezTo>
                    <a:close/>
                  </a:path>
                </a:pathLst>
              </a:custGeom>
              <a:solidFill>
                <a:srgbClr val="0953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Semilight" panose="020B0402040204020203" pitchFamily="34" charset="0"/>
                  <a:ea typeface="+mn-ea"/>
                  <a:cs typeface="Segoe UI Semilight" panose="020B0402040204020203" pitchFamily="34" charset="0"/>
                </a:endParaRPr>
              </a:p>
            </p:txBody>
          </p:sp>
        </p:grpSp>
      </p:grpSp>
      <p:grpSp>
        <p:nvGrpSpPr>
          <p:cNvPr id="251" name="Group 250">
            <a:extLst>
              <a:ext uri="{FF2B5EF4-FFF2-40B4-BE49-F238E27FC236}">
                <a16:creationId xmlns:a16="http://schemas.microsoft.com/office/drawing/2014/main" id="{C4DE8E79-B125-42F0-9DF3-C75A5606179E}"/>
              </a:ext>
            </a:extLst>
          </p:cNvPr>
          <p:cNvGrpSpPr/>
          <p:nvPr/>
        </p:nvGrpSpPr>
        <p:grpSpPr>
          <a:xfrm>
            <a:off x="1801819" y="5891716"/>
            <a:ext cx="854915" cy="797327"/>
            <a:chOff x="-1618561" y="429798"/>
            <a:chExt cx="664386" cy="621629"/>
          </a:xfrm>
        </p:grpSpPr>
        <p:sp>
          <p:nvSpPr>
            <p:cNvPr id="252" name="Rectangle 103">
              <a:extLst>
                <a:ext uri="{FF2B5EF4-FFF2-40B4-BE49-F238E27FC236}">
                  <a16:creationId xmlns:a16="http://schemas.microsoft.com/office/drawing/2014/main" id="{A844746F-1DEC-46F5-BCBE-B7EEC50B104D}"/>
                </a:ext>
              </a:extLst>
            </p:cNvPr>
            <p:cNvSpPr>
              <a:spLocks noChangeArrowheads="1"/>
            </p:cNvSpPr>
            <p:nvPr/>
          </p:nvSpPr>
          <p:spPr bwMode="auto">
            <a:xfrm>
              <a:off x="-1523179" y="521892"/>
              <a:ext cx="230233" cy="481845"/>
            </a:xfrm>
            <a:prstGeom prst="rect">
              <a:avLst/>
            </a:prstGeom>
            <a:solidFill>
              <a:srgbClr val="DF6C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3" name="Freeform 104">
              <a:extLst>
                <a:ext uri="{FF2B5EF4-FFF2-40B4-BE49-F238E27FC236}">
                  <a16:creationId xmlns:a16="http://schemas.microsoft.com/office/drawing/2014/main" id="{E81EFFEF-3D97-4B1D-B370-C041C0E97BF3}"/>
                </a:ext>
              </a:extLst>
            </p:cNvPr>
            <p:cNvSpPr>
              <a:spLocks/>
            </p:cNvSpPr>
            <p:nvPr/>
          </p:nvSpPr>
          <p:spPr bwMode="auto">
            <a:xfrm>
              <a:off x="-1360371" y="706078"/>
              <a:ext cx="46047" cy="42758"/>
            </a:xfrm>
            <a:custGeom>
              <a:avLst/>
              <a:gdLst>
                <a:gd name="T0" fmla="*/ 0 w 20"/>
                <a:gd name="T1" fmla="*/ 19 h 19"/>
                <a:gd name="T2" fmla="*/ 20 w 20"/>
                <a:gd name="T3" fmla="*/ 19 h 19"/>
                <a:gd name="T4" fmla="*/ 20 w 20"/>
                <a:gd name="T5" fmla="*/ 0 h 19"/>
                <a:gd name="T6" fmla="*/ 0 w 20"/>
                <a:gd name="T7" fmla="*/ 19 h 19"/>
              </a:gdLst>
              <a:ahLst/>
              <a:cxnLst>
                <a:cxn ang="0">
                  <a:pos x="T0" y="T1"/>
                </a:cxn>
                <a:cxn ang="0">
                  <a:pos x="T2" y="T3"/>
                </a:cxn>
                <a:cxn ang="0">
                  <a:pos x="T4" y="T5"/>
                </a:cxn>
                <a:cxn ang="0">
                  <a:pos x="T6" y="T7"/>
                </a:cxn>
              </a:cxnLst>
              <a:rect l="0" t="0" r="r" b="b"/>
              <a:pathLst>
                <a:path w="20" h="19">
                  <a:moveTo>
                    <a:pt x="0" y="19"/>
                  </a:moveTo>
                  <a:cubicBezTo>
                    <a:pt x="20" y="19"/>
                    <a:pt x="20" y="19"/>
                    <a:pt x="20" y="19"/>
                  </a:cubicBezTo>
                  <a:cubicBezTo>
                    <a:pt x="20" y="0"/>
                    <a:pt x="20" y="0"/>
                    <a:pt x="20" y="0"/>
                  </a:cubicBezTo>
                  <a:cubicBezTo>
                    <a:pt x="15" y="8"/>
                    <a:pt x="8" y="14"/>
                    <a:pt x="0" y="19"/>
                  </a:cubicBezTo>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4" name="Freeform 105">
              <a:extLst>
                <a:ext uri="{FF2B5EF4-FFF2-40B4-BE49-F238E27FC236}">
                  <a16:creationId xmlns:a16="http://schemas.microsoft.com/office/drawing/2014/main" id="{B4DB58F2-F3B8-4A4A-89FD-BEDE18C5BD87}"/>
                </a:ext>
              </a:extLst>
            </p:cNvPr>
            <p:cNvSpPr>
              <a:spLocks noEditPoints="1"/>
            </p:cNvSpPr>
            <p:nvPr/>
          </p:nvSpPr>
          <p:spPr bwMode="auto">
            <a:xfrm>
              <a:off x="-1500156" y="770214"/>
              <a:ext cx="185831" cy="54270"/>
            </a:xfrm>
            <a:custGeom>
              <a:avLst/>
              <a:gdLst>
                <a:gd name="T0" fmla="*/ 41 w 83"/>
                <a:gd name="T1" fmla="*/ 0 h 24"/>
                <a:gd name="T2" fmla="*/ 22 w 83"/>
                <a:gd name="T3" fmla="*/ 2 h 24"/>
                <a:gd name="T4" fmla="*/ 3 w 83"/>
                <a:gd name="T5" fmla="*/ 0 h 24"/>
                <a:gd name="T6" fmla="*/ 0 w 83"/>
                <a:gd name="T7" fmla="*/ 0 h 24"/>
                <a:gd name="T8" fmla="*/ 0 w 83"/>
                <a:gd name="T9" fmla="*/ 24 h 24"/>
                <a:gd name="T10" fmla="*/ 83 w 83"/>
                <a:gd name="T11" fmla="*/ 24 h 24"/>
                <a:gd name="T12" fmla="*/ 83 w 83"/>
                <a:gd name="T13" fmla="*/ 0 h 24"/>
                <a:gd name="T14" fmla="*/ 41 w 83"/>
                <a:gd name="T15" fmla="*/ 0 h 24"/>
                <a:gd name="T16" fmla="*/ 8 w 83"/>
                <a:gd name="T17" fmla="*/ 20 h 24"/>
                <a:gd name="T18" fmla="*/ 4 w 83"/>
                <a:gd name="T19" fmla="*/ 20 h 24"/>
                <a:gd name="T20" fmla="*/ 4 w 83"/>
                <a:gd name="T21" fmla="*/ 4 h 24"/>
                <a:gd name="T22" fmla="*/ 8 w 83"/>
                <a:gd name="T23" fmla="*/ 4 h 24"/>
                <a:gd name="T24" fmla="*/ 8 w 83"/>
                <a:gd name="T25" fmla="*/ 20 h 24"/>
                <a:gd name="T26" fmla="*/ 14 w 83"/>
                <a:gd name="T27" fmla="*/ 20 h 24"/>
                <a:gd name="T28" fmla="*/ 10 w 83"/>
                <a:gd name="T29" fmla="*/ 20 h 24"/>
                <a:gd name="T30" fmla="*/ 10 w 83"/>
                <a:gd name="T31" fmla="*/ 4 h 24"/>
                <a:gd name="T32" fmla="*/ 14 w 83"/>
                <a:gd name="T33" fmla="*/ 4 h 24"/>
                <a:gd name="T34" fmla="*/ 14 w 83"/>
                <a:gd name="T35" fmla="*/ 20 h 24"/>
                <a:gd name="T36" fmla="*/ 20 w 83"/>
                <a:gd name="T37" fmla="*/ 20 h 24"/>
                <a:gd name="T38" fmla="*/ 16 w 83"/>
                <a:gd name="T39" fmla="*/ 20 h 24"/>
                <a:gd name="T40" fmla="*/ 16 w 83"/>
                <a:gd name="T41" fmla="*/ 4 h 24"/>
                <a:gd name="T42" fmla="*/ 20 w 83"/>
                <a:gd name="T43" fmla="*/ 4 h 24"/>
                <a:gd name="T44" fmla="*/ 20 w 83"/>
                <a:gd name="T45" fmla="*/ 20 h 24"/>
                <a:gd name="T46" fmla="*/ 26 w 83"/>
                <a:gd name="T47" fmla="*/ 20 h 24"/>
                <a:gd name="T48" fmla="*/ 22 w 83"/>
                <a:gd name="T49" fmla="*/ 20 h 24"/>
                <a:gd name="T50" fmla="*/ 22 w 83"/>
                <a:gd name="T51" fmla="*/ 4 h 24"/>
                <a:gd name="T52" fmla="*/ 26 w 83"/>
                <a:gd name="T53" fmla="*/ 4 h 24"/>
                <a:gd name="T54" fmla="*/ 26 w 83"/>
                <a:gd name="T55"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24">
                  <a:moveTo>
                    <a:pt x="41" y="0"/>
                  </a:moveTo>
                  <a:cubicBezTo>
                    <a:pt x="35" y="2"/>
                    <a:pt x="29" y="2"/>
                    <a:pt x="22" y="2"/>
                  </a:cubicBezTo>
                  <a:cubicBezTo>
                    <a:pt x="16" y="2"/>
                    <a:pt x="9" y="2"/>
                    <a:pt x="3" y="0"/>
                  </a:cubicBezTo>
                  <a:cubicBezTo>
                    <a:pt x="0" y="0"/>
                    <a:pt x="0" y="0"/>
                    <a:pt x="0" y="0"/>
                  </a:cubicBezTo>
                  <a:cubicBezTo>
                    <a:pt x="0" y="24"/>
                    <a:pt x="0" y="24"/>
                    <a:pt x="0" y="24"/>
                  </a:cubicBezTo>
                  <a:cubicBezTo>
                    <a:pt x="83" y="24"/>
                    <a:pt x="83" y="24"/>
                    <a:pt x="83" y="24"/>
                  </a:cubicBezTo>
                  <a:cubicBezTo>
                    <a:pt x="83" y="0"/>
                    <a:pt x="83" y="0"/>
                    <a:pt x="83" y="0"/>
                  </a:cubicBezTo>
                  <a:lnTo>
                    <a:pt x="41" y="0"/>
                  </a:lnTo>
                  <a:close/>
                  <a:moveTo>
                    <a:pt x="8" y="20"/>
                  </a:moveTo>
                  <a:cubicBezTo>
                    <a:pt x="4" y="20"/>
                    <a:pt x="4" y="20"/>
                    <a:pt x="4" y="20"/>
                  </a:cubicBezTo>
                  <a:cubicBezTo>
                    <a:pt x="4" y="4"/>
                    <a:pt x="4" y="4"/>
                    <a:pt x="4" y="4"/>
                  </a:cubicBezTo>
                  <a:cubicBezTo>
                    <a:pt x="8" y="4"/>
                    <a:pt x="8" y="4"/>
                    <a:pt x="8" y="4"/>
                  </a:cubicBezTo>
                  <a:lnTo>
                    <a:pt x="8" y="20"/>
                  </a:lnTo>
                  <a:close/>
                  <a:moveTo>
                    <a:pt x="14" y="20"/>
                  </a:moveTo>
                  <a:cubicBezTo>
                    <a:pt x="10" y="20"/>
                    <a:pt x="10" y="20"/>
                    <a:pt x="10" y="20"/>
                  </a:cubicBezTo>
                  <a:cubicBezTo>
                    <a:pt x="10" y="4"/>
                    <a:pt x="10" y="4"/>
                    <a:pt x="10" y="4"/>
                  </a:cubicBezTo>
                  <a:cubicBezTo>
                    <a:pt x="14" y="4"/>
                    <a:pt x="14" y="4"/>
                    <a:pt x="14" y="4"/>
                  </a:cubicBezTo>
                  <a:lnTo>
                    <a:pt x="14" y="20"/>
                  </a:lnTo>
                  <a:close/>
                  <a:moveTo>
                    <a:pt x="20" y="20"/>
                  </a:moveTo>
                  <a:cubicBezTo>
                    <a:pt x="16" y="20"/>
                    <a:pt x="16" y="20"/>
                    <a:pt x="16" y="20"/>
                  </a:cubicBezTo>
                  <a:cubicBezTo>
                    <a:pt x="16" y="4"/>
                    <a:pt x="16" y="4"/>
                    <a:pt x="16" y="4"/>
                  </a:cubicBezTo>
                  <a:cubicBezTo>
                    <a:pt x="20" y="4"/>
                    <a:pt x="20" y="4"/>
                    <a:pt x="20" y="4"/>
                  </a:cubicBezTo>
                  <a:lnTo>
                    <a:pt x="20" y="20"/>
                  </a:lnTo>
                  <a:close/>
                  <a:moveTo>
                    <a:pt x="26" y="20"/>
                  </a:moveTo>
                  <a:cubicBezTo>
                    <a:pt x="22" y="20"/>
                    <a:pt x="22" y="20"/>
                    <a:pt x="22" y="20"/>
                  </a:cubicBezTo>
                  <a:cubicBezTo>
                    <a:pt x="22" y="4"/>
                    <a:pt x="22" y="4"/>
                    <a:pt x="22" y="4"/>
                  </a:cubicBezTo>
                  <a:cubicBezTo>
                    <a:pt x="26" y="4"/>
                    <a:pt x="26" y="4"/>
                    <a:pt x="26" y="4"/>
                  </a:cubicBezTo>
                  <a:lnTo>
                    <a:pt x="26" y="20"/>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5" name="Rectangle 106">
              <a:extLst>
                <a:ext uri="{FF2B5EF4-FFF2-40B4-BE49-F238E27FC236}">
                  <a16:creationId xmlns:a16="http://schemas.microsoft.com/office/drawing/2014/main" id="{579BD28D-A350-45B3-BD66-A088839D165D}"/>
                </a:ext>
              </a:extLst>
            </p:cNvPr>
            <p:cNvSpPr>
              <a:spLocks noChangeArrowheads="1"/>
            </p:cNvSpPr>
            <p:nvPr/>
          </p:nvSpPr>
          <p:spPr bwMode="auto">
            <a:xfrm>
              <a:off x="-1292946" y="521892"/>
              <a:ext cx="67426" cy="481845"/>
            </a:xfrm>
            <a:prstGeom prst="rect">
              <a:avLst/>
            </a:prstGeom>
            <a:solidFill>
              <a:srgbClr val="F78C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6" name="Oval 107">
              <a:extLst>
                <a:ext uri="{FF2B5EF4-FFF2-40B4-BE49-F238E27FC236}">
                  <a16:creationId xmlns:a16="http://schemas.microsoft.com/office/drawing/2014/main" id="{D6AEF56C-C0B7-4268-A77C-FCC6B71B43E7}"/>
                </a:ext>
              </a:extLst>
            </p:cNvPr>
            <p:cNvSpPr>
              <a:spLocks noChangeArrowheads="1"/>
            </p:cNvSpPr>
            <p:nvPr/>
          </p:nvSpPr>
          <p:spPr bwMode="auto">
            <a:xfrm>
              <a:off x="-1355438" y="791593"/>
              <a:ext cx="11512" cy="986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7" name="Oval 108">
              <a:extLst>
                <a:ext uri="{FF2B5EF4-FFF2-40B4-BE49-F238E27FC236}">
                  <a16:creationId xmlns:a16="http://schemas.microsoft.com/office/drawing/2014/main" id="{E7F0E9C7-9CD6-4C5E-9DE9-2CBED1EFC3CB}"/>
                </a:ext>
              </a:extLst>
            </p:cNvPr>
            <p:cNvSpPr>
              <a:spLocks noChangeArrowheads="1"/>
            </p:cNvSpPr>
            <p:nvPr/>
          </p:nvSpPr>
          <p:spPr bwMode="auto">
            <a:xfrm>
              <a:off x="-1335704" y="791593"/>
              <a:ext cx="11512" cy="9867"/>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8" name="Freeform 109">
              <a:extLst>
                <a:ext uri="{FF2B5EF4-FFF2-40B4-BE49-F238E27FC236}">
                  <a16:creationId xmlns:a16="http://schemas.microsoft.com/office/drawing/2014/main" id="{3C7B083E-AD61-4F70-81AF-DF928E28DA08}"/>
                </a:ext>
              </a:extLst>
            </p:cNvPr>
            <p:cNvSpPr>
              <a:spLocks noEditPoints="1"/>
            </p:cNvSpPr>
            <p:nvPr/>
          </p:nvSpPr>
          <p:spPr bwMode="auto">
            <a:xfrm>
              <a:off x="-1500156" y="844218"/>
              <a:ext cx="185831" cy="54270"/>
            </a:xfrm>
            <a:custGeom>
              <a:avLst/>
              <a:gdLst>
                <a:gd name="T0" fmla="*/ 0 w 113"/>
                <a:gd name="T1" fmla="*/ 33 h 33"/>
                <a:gd name="T2" fmla="*/ 113 w 113"/>
                <a:gd name="T3" fmla="*/ 33 h 33"/>
                <a:gd name="T4" fmla="*/ 113 w 113"/>
                <a:gd name="T5" fmla="*/ 0 h 33"/>
                <a:gd name="T6" fmla="*/ 0 w 113"/>
                <a:gd name="T7" fmla="*/ 0 h 33"/>
                <a:gd name="T8" fmla="*/ 0 w 113"/>
                <a:gd name="T9" fmla="*/ 33 h 33"/>
                <a:gd name="T10" fmla="*/ 11 w 113"/>
                <a:gd name="T11" fmla="*/ 29 h 33"/>
                <a:gd name="T12" fmla="*/ 5 w 113"/>
                <a:gd name="T13" fmla="*/ 29 h 33"/>
                <a:gd name="T14" fmla="*/ 5 w 113"/>
                <a:gd name="T15" fmla="*/ 6 h 33"/>
                <a:gd name="T16" fmla="*/ 11 w 113"/>
                <a:gd name="T17" fmla="*/ 6 h 33"/>
                <a:gd name="T18" fmla="*/ 11 w 113"/>
                <a:gd name="T19" fmla="*/ 29 h 33"/>
                <a:gd name="T20" fmla="*/ 19 w 113"/>
                <a:gd name="T21" fmla="*/ 29 h 33"/>
                <a:gd name="T22" fmla="*/ 13 w 113"/>
                <a:gd name="T23" fmla="*/ 29 h 33"/>
                <a:gd name="T24" fmla="*/ 13 w 113"/>
                <a:gd name="T25" fmla="*/ 6 h 33"/>
                <a:gd name="T26" fmla="*/ 19 w 113"/>
                <a:gd name="T27" fmla="*/ 6 h 33"/>
                <a:gd name="T28" fmla="*/ 19 w 113"/>
                <a:gd name="T29" fmla="*/ 29 h 33"/>
                <a:gd name="T30" fmla="*/ 27 w 113"/>
                <a:gd name="T31" fmla="*/ 29 h 33"/>
                <a:gd name="T32" fmla="*/ 22 w 113"/>
                <a:gd name="T33" fmla="*/ 29 h 33"/>
                <a:gd name="T34" fmla="*/ 22 w 113"/>
                <a:gd name="T35" fmla="*/ 6 h 33"/>
                <a:gd name="T36" fmla="*/ 27 w 113"/>
                <a:gd name="T37" fmla="*/ 6 h 33"/>
                <a:gd name="T38" fmla="*/ 27 w 113"/>
                <a:gd name="T39" fmla="*/ 29 h 33"/>
                <a:gd name="T40" fmla="*/ 35 w 113"/>
                <a:gd name="T41" fmla="*/ 29 h 33"/>
                <a:gd name="T42" fmla="*/ 30 w 113"/>
                <a:gd name="T43" fmla="*/ 29 h 33"/>
                <a:gd name="T44" fmla="*/ 30 w 113"/>
                <a:gd name="T45" fmla="*/ 6 h 33"/>
                <a:gd name="T46" fmla="*/ 35 w 113"/>
                <a:gd name="T47" fmla="*/ 6 h 33"/>
                <a:gd name="T48" fmla="*/ 35 w 113"/>
                <a:gd name="T4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3">
                  <a:moveTo>
                    <a:pt x="0" y="33"/>
                  </a:moveTo>
                  <a:lnTo>
                    <a:pt x="113" y="33"/>
                  </a:lnTo>
                  <a:lnTo>
                    <a:pt x="113" y="0"/>
                  </a:lnTo>
                  <a:lnTo>
                    <a:pt x="0" y="0"/>
                  </a:lnTo>
                  <a:lnTo>
                    <a:pt x="0" y="33"/>
                  </a:lnTo>
                  <a:close/>
                  <a:moveTo>
                    <a:pt x="11" y="29"/>
                  </a:moveTo>
                  <a:lnTo>
                    <a:pt x="5" y="29"/>
                  </a:lnTo>
                  <a:lnTo>
                    <a:pt x="5" y="6"/>
                  </a:lnTo>
                  <a:lnTo>
                    <a:pt x="11" y="6"/>
                  </a:lnTo>
                  <a:lnTo>
                    <a:pt x="11" y="29"/>
                  </a:lnTo>
                  <a:close/>
                  <a:moveTo>
                    <a:pt x="19" y="29"/>
                  </a:moveTo>
                  <a:lnTo>
                    <a:pt x="13" y="29"/>
                  </a:lnTo>
                  <a:lnTo>
                    <a:pt x="13" y="6"/>
                  </a:lnTo>
                  <a:lnTo>
                    <a:pt x="19" y="6"/>
                  </a:lnTo>
                  <a:lnTo>
                    <a:pt x="19" y="29"/>
                  </a:lnTo>
                  <a:close/>
                  <a:moveTo>
                    <a:pt x="27" y="29"/>
                  </a:moveTo>
                  <a:lnTo>
                    <a:pt x="22" y="29"/>
                  </a:lnTo>
                  <a:lnTo>
                    <a:pt x="22" y="6"/>
                  </a:lnTo>
                  <a:lnTo>
                    <a:pt x="27" y="6"/>
                  </a:lnTo>
                  <a:lnTo>
                    <a:pt x="27" y="29"/>
                  </a:lnTo>
                  <a:close/>
                  <a:moveTo>
                    <a:pt x="35" y="29"/>
                  </a:moveTo>
                  <a:lnTo>
                    <a:pt x="30" y="29"/>
                  </a:lnTo>
                  <a:lnTo>
                    <a:pt x="30" y="6"/>
                  </a:lnTo>
                  <a:lnTo>
                    <a:pt x="35" y="6"/>
                  </a:lnTo>
                  <a:lnTo>
                    <a:pt x="35" y="29"/>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59" name="Oval 110">
              <a:extLst>
                <a:ext uri="{FF2B5EF4-FFF2-40B4-BE49-F238E27FC236}">
                  <a16:creationId xmlns:a16="http://schemas.microsoft.com/office/drawing/2014/main" id="{9E656B8D-EDE4-4CE9-9E10-AB3187517118}"/>
                </a:ext>
              </a:extLst>
            </p:cNvPr>
            <p:cNvSpPr>
              <a:spLocks noChangeArrowheads="1"/>
            </p:cNvSpPr>
            <p:nvPr/>
          </p:nvSpPr>
          <p:spPr bwMode="auto">
            <a:xfrm>
              <a:off x="-1355438" y="867241"/>
              <a:ext cx="11512"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0" name="Oval 111">
              <a:extLst>
                <a:ext uri="{FF2B5EF4-FFF2-40B4-BE49-F238E27FC236}">
                  <a16:creationId xmlns:a16="http://schemas.microsoft.com/office/drawing/2014/main" id="{544CFAE5-AD35-46A3-A123-BDFC1D756DBA}"/>
                </a:ext>
              </a:extLst>
            </p:cNvPr>
            <p:cNvSpPr>
              <a:spLocks noChangeArrowheads="1"/>
            </p:cNvSpPr>
            <p:nvPr/>
          </p:nvSpPr>
          <p:spPr bwMode="auto">
            <a:xfrm>
              <a:off x="-1335704" y="867241"/>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1" name="Freeform 112">
              <a:extLst>
                <a:ext uri="{FF2B5EF4-FFF2-40B4-BE49-F238E27FC236}">
                  <a16:creationId xmlns:a16="http://schemas.microsoft.com/office/drawing/2014/main" id="{ACA5A615-8C4E-46FB-8D97-9BB386EE17E2}"/>
                </a:ext>
              </a:extLst>
            </p:cNvPr>
            <p:cNvSpPr>
              <a:spLocks noEditPoints="1"/>
            </p:cNvSpPr>
            <p:nvPr/>
          </p:nvSpPr>
          <p:spPr bwMode="auto">
            <a:xfrm>
              <a:off x="-1500156" y="921510"/>
              <a:ext cx="185831" cy="50981"/>
            </a:xfrm>
            <a:custGeom>
              <a:avLst/>
              <a:gdLst>
                <a:gd name="T0" fmla="*/ 0 w 113"/>
                <a:gd name="T1" fmla="*/ 31 h 31"/>
                <a:gd name="T2" fmla="*/ 113 w 113"/>
                <a:gd name="T3" fmla="*/ 31 h 31"/>
                <a:gd name="T4" fmla="*/ 113 w 113"/>
                <a:gd name="T5" fmla="*/ 0 h 31"/>
                <a:gd name="T6" fmla="*/ 0 w 113"/>
                <a:gd name="T7" fmla="*/ 0 h 31"/>
                <a:gd name="T8" fmla="*/ 0 w 113"/>
                <a:gd name="T9" fmla="*/ 31 h 31"/>
                <a:gd name="T10" fmla="*/ 11 w 113"/>
                <a:gd name="T11" fmla="*/ 27 h 31"/>
                <a:gd name="T12" fmla="*/ 5 w 113"/>
                <a:gd name="T13" fmla="*/ 27 h 31"/>
                <a:gd name="T14" fmla="*/ 5 w 113"/>
                <a:gd name="T15" fmla="*/ 4 h 31"/>
                <a:gd name="T16" fmla="*/ 11 w 113"/>
                <a:gd name="T17" fmla="*/ 4 h 31"/>
                <a:gd name="T18" fmla="*/ 11 w 113"/>
                <a:gd name="T19" fmla="*/ 27 h 31"/>
                <a:gd name="T20" fmla="*/ 19 w 113"/>
                <a:gd name="T21" fmla="*/ 27 h 31"/>
                <a:gd name="T22" fmla="*/ 13 w 113"/>
                <a:gd name="T23" fmla="*/ 27 h 31"/>
                <a:gd name="T24" fmla="*/ 13 w 113"/>
                <a:gd name="T25" fmla="*/ 4 h 31"/>
                <a:gd name="T26" fmla="*/ 19 w 113"/>
                <a:gd name="T27" fmla="*/ 4 h 31"/>
                <a:gd name="T28" fmla="*/ 19 w 113"/>
                <a:gd name="T29" fmla="*/ 27 h 31"/>
                <a:gd name="T30" fmla="*/ 27 w 113"/>
                <a:gd name="T31" fmla="*/ 27 h 31"/>
                <a:gd name="T32" fmla="*/ 22 w 113"/>
                <a:gd name="T33" fmla="*/ 27 h 31"/>
                <a:gd name="T34" fmla="*/ 22 w 113"/>
                <a:gd name="T35" fmla="*/ 4 h 31"/>
                <a:gd name="T36" fmla="*/ 27 w 113"/>
                <a:gd name="T37" fmla="*/ 4 h 31"/>
                <a:gd name="T38" fmla="*/ 27 w 113"/>
                <a:gd name="T39" fmla="*/ 27 h 31"/>
                <a:gd name="T40" fmla="*/ 35 w 113"/>
                <a:gd name="T41" fmla="*/ 27 h 31"/>
                <a:gd name="T42" fmla="*/ 30 w 113"/>
                <a:gd name="T43" fmla="*/ 27 h 31"/>
                <a:gd name="T44" fmla="*/ 30 w 113"/>
                <a:gd name="T45" fmla="*/ 4 h 31"/>
                <a:gd name="T46" fmla="*/ 35 w 113"/>
                <a:gd name="T47" fmla="*/ 4 h 31"/>
                <a:gd name="T48" fmla="*/ 35 w 113"/>
                <a:gd name="T49"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1">
                  <a:moveTo>
                    <a:pt x="0" y="31"/>
                  </a:moveTo>
                  <a:lnTo>
                    <a:pt x="113" y="31"/>
                  </a:lnTo>
                  <a:lnTo>
                    <a:pt x="113" y="0"/>
                  </a:lnTo>
                  <a:lnTo>
                    <a:pt x="0" y="0"/>
                  </a:lnTo>
                  <a:lnTo>
                    <a:pt x="0" y="31"/>
                  </a:lnTo>
                  <a:close/>
                  <a:moveTo>
                    <a:pt x="11" y="27"/>
                  </a:moveTo>
                  <a:lnTo>
                    <a:pt x="5" y="27"/>
                  </a:lnTo>
                  <a:lnTo>
                    <a:pt x="5" y="4"/>
                  </a:lnTo>
                  <a:lnTo>
                    <a:pt x="11" y="4"/>
                  </a:lnTo>
                  <a:lnTo>
                    <a:pt x="11" y="27"/>
                  </a:lnTo>
                  <a:close/>
                  <a:moveTo>
                    <a:pt x="19" y="27"/>
                  </a:moveTo>
                  <a:lnTo>
                    <a:pt x="13" y="27"/>
                  </a:lnTo>
                  <a:lnTo>
                    <a:pt x="13" y="4"/>
                  </a:lnTo>
                  <a:lnTo>
                    <a:pt x="19" y="4"/>
                  </a:lnTo>
                  <a:lnTo>
                    <a:pt x="19" y="27"/>
                  </a:lnTo>
                  <a:close/>
                  <a:moveTo>
                    <a:pt x="27" y="27"/>
                  </a:moveTo>
                  <a:lnTo>
                    <a:pt x="22" y="27"/>
                  </a:lnTo>
                  <a:lnTo>
                    <a:pt x="22" y="4"/>
                  </a:lnTo>
                  <a:lnTo>
                    <a:pt x="27" y="4"/>
                  </a:lnTo>
                  <a:lnTo>
                    <a:pt x="27" y="27"/>
                  </a:lnTo>
                  <a:close/>
                  <a:moveTo>
                    <a:pt x="35" y="27"/>
                  </a:moveTo>
                  <a:lnTo>
                    <a:pt x="30" y="27"/>
                  </a:lnTo>
                  <a:lnTo>
                    <a:pt x="30" y="4"/>
                  </a:lnTo>
                  <a:lnTo>
                    <a:pt x="35" y="4"/>
                  </a:lnTo>
                  <a:lnTo>
                    <a:pt x="35" y="27"/>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2" name="Oval 113">
              <a:extLst>
                <a:ext uri="{FF2B5EF4-FFF2-40B4-BE49-F238E27FC236}">
                  <a16:creationId xmlns:a16="http://schemas.microsoft.com/office/drawing/2014/main" id="{44781686-7326-4B31-8768-41E239898EC4}"/>
                </a:ext>
              </a:extLst>
            </p:cNvPr>
            <p:cNvSpPr>
              <a:spLocks noChangeArrowheads="1"/>
            </p:cNvSpPr>
            <p:nvPr/>
          </p:nvSpPr>
          <p:spPr bwMode="auto">
            <a:xfrm>
              <a:off x="-1355438" y="941244"/>
              <a:ext cx="11512"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3" name="Oval 114">
              <a:extLst>
                <a:ext uri="{FF2B5EF4-FFF2-40B4-BE49-F238E27FC236}">
                  <a16:creationId xmlns:a16="http://schemas.microsoft.com/office/drawing/2014/main" id="{7A38B8A4-7EB9-4151-B8C1-9B838A70E136}"/>
                </a:ext>
              </a:extLst>
            </p:cNvPr>
            <p:cNvSpPr>
              <a:spLocks noChangeArrowheads="1"/>
            </p:cNvSpPr>
            <p:nvPr/>
          </p:nvSpPr>
          <p:spPr bwMode="auto">
            <a:xfrm>
              <a:off x="-1335704" y="941244"/>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4" name="Rectangle 146">
              <a:extLst>
                <a:ext uri="{FF2B5EF4-FFF2-40B4-BE49-F238E27FC236}">
                  <a16:creationId xmlns:a16="http://schemas.microsoft.com/office/drawing/2014/main" id="{0C6EA6D2-A7C0-4E73-A663-FE65325880E9}"/>
                </a:ext>
              </a:extLst>
            </p:cNvPr>
            <p:cNvSpPr>
              <a:spLocks noChangeArrowheads="1"/>
            </p:cNvSpPr>
            <p:nvPr/>
          </p:nvSpPr>
          <p:spPr bwMode="auto">
            <a:xfrm>
              <a:off x="-1250189" y="569582"/>
              <a:ext cx="230233" cy="481845"/>
            </a:xfrm>
            <a:prstGeom prst="rect">
              <a:avLst/>
            </a:prstGeom>
            <a:solidFill>
              <a:srgbClr val="DF6C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5" name="Rectangle 147">
              <a:extLst>
                <a:ext uri="{FF2B5EF4-FFF2-40B4-BE49-F238E27FC236}">
                  <a16:creationId xmlns:a16="http://schemas.microsoft.com/office/drawing/2014/main" id="{37D00EBB-747F-4972-B074-CB413187143A}"/>
                </a:ext>
              </a:extLst>
            </p:cNvPr>
            <p:cNvSpPr>
              <a:spLocks noChangeArrowheads="1"/>
            </p:cNvSpPr>
            <p:nvPr/>
          </p:nvSpPr>
          <p:spPr bwMode="auto">
            <a:xfrm>
              <a:off x="-1019956" y="569582"/>
              <a:ext cx="65781" cy="481845"/>
            </a:xfrm>
            <a:prstGeom prst="rect">
              <a:avLst/>
            </a:prstGeom>
            <a:solidFill>
              <a:srgbClr val="F78C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6" name="Freeform 148">
              <a:extLst>
                <a:ext uri="{FF2B5EF4-FFF2-40B4-BE49-F238E27FC236}">
                  <a16:creationId xmlns:a16="http://schemas.microsoft.com/office/drawing/2014/main" id="{560432A9-D3A7-4604-8E47-F9F468629807}"/>
                </a:ext>
              </a:extLst>
            </p:cNvPr>
            <p:cNvSpPr>
              <a:spLocks noEditPoints="1"/>
            </p:cNvSpPr>
            <p:nvPr/>
          </p:nvSpPr>
          <p:spPr bwMode="auto">
            <a:xfrm>
              <a:off x="-1228809" y="965912"/>
              <a:ext cx="185831" cy="52625"/>
            </a:xfrm>
            <a:custGeom>
              <a:avLst/>
              <a:gdLst>
                <a:gd name="T0" fmla="*/ 0 w 113"/>
                <a:gd name="T1" fmla="*/ 32 h 32"/>
                <a:gd name="T2" fmla="*/ 113 w 113"/>
                <a:gd name="T3" fmla="*/ 32 h 32"/>
                <a:gd name="T4" fmla="*/ 113 w 113"/>
                <a:gd name="T5" fmla="*/ 0 h 32"/>
                <a:gd name="T6" fmla="*/ 0 w 113"/>
                <a:gd name="T7" fmla="*/ 0 h 32"/>
                <a:gd name="T8" fmla="*/ 0 w 113"/>
                <a:gd name="T9" fmla="*/ 32 h 32"/>
                <a:gd name="T10" fmla="*/ 11 w 113"/>
                <a:gd name="T11" fmla="*/ 28 h 32"/>
                <a:gd name="T12" fmla="*/ 6 w 113"/>
                <a:gd name="T13" fmla="*/ 28 h 32"/>
                <a:gd name="T14" fmla="*/ 6 w 113"/>
                <a:gd name="T15" fmla="*/ 5 h 32"/>
                <a:gd name="T16" fmla="*/ 11 w 113"/>
                <a:gd name="T17" fmla="*/ 5 h 32"/>
                <a:gd name="T18" fmla="*/ 11 w 113"/>
                <a:gd name="T19" fmla="*/ 28 h 32"/>
                <a:gd name="T20" fmla="*/ 19 w 113"/>
                <a:gd name="T21" fmla="*/ 28 h 32"/>
                <a:gd name="T22" fmla="*/ 14 w 113"/>
                <a:gd name="T23" fmla="*/ 28 h 32"/>
                <a:gd name="T24" fmla="*/ 14 w 113"/>
                <a:gd name="T25" fmla="*/ 5 h 32"/>
                <a:gd name="T26" fmla="*/ 19 w 113"/>
                <a:gd name="T27" fmla="*/ 5 h 32"/>
                <a:gd name="T28" fmla="*/ 19 w 113"/>
                <a:gd name="T29" fmla="*/ 28 h 32"/>
                <a:gd name="T30" fmla="*/ 28 w 113"/>
                <a:gd name="T31" fmla="*/ 28 h 32"/>
                <a:gd name="T32" fmla="*/ 22 w 113"/>
                <a:gd name="T33" fmla="*/ 28 h 32"/>
                <a:gd name="T34" fmla="*/ 22 w 113"/>
                <a:gd name="T35" fmla="*/ 5 h 32"/>
                <a:gd name="T36" fmla="*/ 28 w 113"/>
                <a:gd name="T37" fmla="*/ 5 h 32"/>
                <a:gd name="T38" fmla="*/ 28 w 113"/>
                <a:gd name="T39" fmla="*/ 28 h 32"/>
                <a:gd name="T40" fmla="*/ 36 w 113"/>
                <a:gd name="T41" fmla="*/ 28 h 32"/>
                <a:gd name="T42" fmla="*/ 32 w 113"/>
                <a:gd name="T43" fmla="*/ 28 h 32"/>
                <a:gd name="T44" fmla="*/ 32 w 113"/>
                <a:gd name="T45" fmla="*/ 5 h 32"/>
                <a:gd name="T46" fmla="*/ 36 w 113"/>
                <a:gd name="T47" fmla="*/ 5 h 32"/>
                <a:gd name="T48" fmla="*/ 36 w 113"/>
                <a:gd name="T4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2">
                  <a:moveTo>
                    <a:pt x="0" y="32"/>
                  </a:moveTo>
                  <a:lnTo>
                    <a:pt x="113" y="32"/>
                  </a:lnTo>
                  <a:lnTo>
                    <a:pt x="113" y="0"/>
                  </a:lnTo>
                  <a:lnTo>
                    <a:pt x="0" y="0"/>
                  </a:lnTo>
                  <a:lnTo>
                    <a:pt x="0" y="32"/>
                  </a:lnTo>
                  <a:close/>
                  <a:moveTo>
                    <a:pt x="11" y="28"/>
                  </a:moveTo>
                  <a:lnTo>
                    <a:pt x="6" y="28"/>
                  </a:lnTo>
                  <a:lnTo>
                    <a:pt x="6" y="5"/>
                  </a:lnTo>
                  <a:lnTo>
                    <a:pt x="11" y="5"/>
                  </a:lnTo>
                  <a:lnTo>
                    <a:pt x="11" y="28"/>
                  </a:lnTo>
                  <a:close/>
                  <a:moveTo>
                    <a:pt x="19" y="28"/>
                  </a:moveTo>
                  <a:lnTo>
                    <a:pt x="14" y="28"/>
                  </a:lnTo>
                  <a:lnTo>
                    <a:pt x="14" y="5"/>
                  </a:lnTo>
                  <a:lnTo>
                    <a:pt x="19" y="5"/>
                  </a:lnTo>
                  <a:lnTo>
                    <a:pt x="19" y="28"/>
                  </a:lnTo>
                  <a:close/>
                  <a:moveTo>
                    <a:pt x="28" y="28"/>
                  </a:moveTo>
                  <a:lnTo>
                    <a:pt x="22" y="28"/>
                  </a:lnTo>
                  <a:lnTo>
                    <a:pt x="22" y="5"/>
                  </a:lnTo>
                  <a:lnTo>
                    <a:pt x="28" y="5"/>
                  </a:lnTo>
                  <a:lnTo>
                    <a:pt x="28" y="28"/>
                  </a:lnTo>
                  <a:close/>
                  <a:moveTo>
                    <a:pt x="36" y="28"/>
                  </a:moveTo>
                  <a:lnTo>
                    <a:pt x="32" y="28"/>
                  </a:lnTo>
                  <a:lnTo>
                    <a:pt x="32" y="5"/>
                  </a:lnTo>
                  <a:lnTo>
                    <a:pt x="36" y="5"/>
                  </a:lnTo>
                  <a:lnTo>
                    <a:pt x="36" y="28"/>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7" name="Oval 149">
              <a:extLst>
                <a:ext uri="{FF2B5EF4-FFF2-40B4-BE49-F238E27FC236}">
                  <a16:creationId xmlns:a16="http://schemas.microsoft.com/office/drawing/2014/main" id="{9BC86E35-8618-482D-BE41-9BE380DEA87C}"/>
                </a:ext>
              </a:extLst>
            </p:cNvPr>
            <p:cNvSpPr>
              <a:spLocks noChangeArrowheads="1"/>
            </p:cNvSpPr>
            <p:nvPr/>
          </p:nvSpPr>
          <p:spPr bwMode="auto">
            <a:xfrm>
              <a:off x="-1082447" y="987290"/>
              <a:ext cx="9867"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8" name="Oval 150">
              <a:extLst>
                <a:ext uri="{FF2B5EF4-FFF2-40B4-BE49-F238E27FC236}">
                  <a16:creationId xmlns:a16="http://schemas.microsoft.com/office/drawing/2014/main" id="{3766033A-4BFE-4D97-8B71-1EAB9F9DFDC4}"/>
                </a:ext>
              </a:extLst>
            </p:cNvPr>
            <p:cNvSpPr>
              <a:spLocks noChangeArrowheads="1"/>
            </p:cNvSpPr>
            <p:nvPr/>
          </p:nvSpPr>
          <p:spPr bwMode="auto">
            <a:xfrm>
              <a:off x="-1062713" y="987290"/>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69" name="Freeform 151">
              <a:extLst>
                <a:ext uri="{FF2B5EF4-FFF2-40B4-BE49-F238E27FC236}">
                  <a16:creationId xmlns:a16="http://schemas.microsoft.com/office/drawing/2014/main" id="{9AE0BA8B-C9DB-4CCE-94F6-74111064BBE4}"/>
                </a:ext>
              </a:extLst>
            </p:cNvPr>
            <p:cNvSpPr>
              <a:spLocks noEditPoints="1"/>
            </p:cNvSpPr>
            <p:nvPr/>
          </p:nvSpPr>
          <p:spPr bwMode="auto">
            <a:xfrm>
              <a:off x="-1228809" y="891908"/>
              <a:ext cx="185831" cy="50981"/>
            </a:xfrm>
            <a:custGeom>
              <a:avLst/>
              <a:gdLst>
                <a:gd name="T0" fmla="*/ 0 w 113"/>
                <a:gd name="T1" fmla="*/ 31 h 31"/>
                <a:gd name="T2" fmla="*/ 113 w 113"/>
                <a:gd name="T3" fmla="*/ 31 h 31"/>
                <a:gd name="T4" fmla="*/ 113 w 113"/>
                <a:gd name="T5" fmla="*/ 0 h 31"/>
                <a:gd name="T6" fmla="*/ 0 w 113"/>
                <a:gd name="T7" fmla="*/ 0 h 31"/>
                <a:gd name="T8" fmla="*/ 0 w 113"/>
                <a:gd name="T9" fmla="*/ 31 h 31"/>
                <a:gd name="T10" fmla="*/ 11 w 113"/>
                <a:gd name="T11" fmla="*/ 27 h 31"/>
                <a:gd name="T12" fmla="*/ 6 w 113"/>
                <a:gd name="T13" fmla="*/ 27 h 31"/>
                <a:gd name="T14" fmla="*/ 6 w 113"/>
                <a:gd name="T15" fmla="*/ 4 h 31"/>
                <a:gd name="T16" fmla="*/ 11 w 113"/>
                <a:gd name="T17" fmla="*/ 4 h 31"/>
                <a:gd name="T18" fmla="*/ 11 w 113"/>
                <a:gd name="T19" fmla="*/ 27 h 31"/>
                <a:gd name="T20" fmla="*/ 19 w 113"/>
                <a:gd name="T21" fmla="*/ 27 h 31"/>
                <a:gd name="T22" fmla="*/ 14 w 113"/>
                <a:gd name="T23" fmla="*/ 27 h 31"/>
                <a:gd name="T24" fmla="*/ 14 w 113"/>
                <a:gd name="T25" fmla="*/ 4 h 31"/>
                <a:gd name="T26" fmla="*/ 19 w 113"/>
                <a:gd name="T27" fmla="*/ 4 h 31"/>
                <a:gd name="T28" fmla="*/ 19 w 113"/>
                <a:gd name="T29" fmla="*/ 27 h 31"/>
                <a:gd name="T30" fmla="*/ 28 w 113"/>
                <a:gd name="T31" fmla="*/ 27 h 31"/>
                <a:gd name="T32" fmla="*/ 22 w 113"/>
                <a:gd name="T33" fmla="*/ 27 h 31"/>
                <a:gd name="T34" fmla="*/ 22 w 113"/>
                <a:gd name="T35" fmla="*/ 4 h 31"/>
                <a:gd name="T36" fmla="*/ 28 w 113"/>
                <a:gd name="T37" fmla="*/ 4 h 31"/>
                <a:gd name="T38" fmla="*/ 28 w 113"/>
                <a:gd name="T39" fmla="*/ 27 h 31"/>
                <a:gd name="T40" fmla="*/ 36 w 113"/>
                <a:gd name="T41" fmla="*/ 27 h 31"/>
                <a:gd name="T42" fmla="*/ 32 w 113"/>
                <a:gd name="T43" fmla="*/ 27 h 31"/>
                <a:gd name="T44" fmla="*/ 32 w 113"/>
                <a:gd name="T45" fmla="*/ 4 h 31"/>
                <a:gd name="T46" fmla="*/ 36 w 113"/>
                <a:gd name="T47" fmla="*/ 4 h 31"/>
                <a:gd name="T48" fmla="*/ 36 w 113"/>
                <a:gd name="T49"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1">
                  <a:moveTo>
                    <a:pt x="0" y="31"/>
                  </a:moveTo>
                  <a:lnTo>
                    <a:pt x="113" y="31"/>
                  </a:lnTo>
                  <a:lnTo>
                    <a:pt x="113" y="0"/>
                  </a:lnTo>
                  <a:lnTo>
                    <a:pt x="0" y="0"/>
                  </a:lnTo>
                  <a:lnTo>
                    <a:pt x="0" y="31"/>
                  </a:lnTo>
                  <a:close/>
                  <a:moveTo>
                    <a:pt x="11" y="27"/>
                  </a:moveTo>
                  <a:lnTo>
                    <a:pt x="6" y="27"/>
                  </a:lnTo>
                  <a:lnTo>
                    <a:pt x="6" y="4"/>
                  </a:lnTo>
                  <a:lnTo>
                    <a:pt x="11" y="4"/>
                  </a:lnTo>
                  <a:lnTo>
                    <a:pt x="11" y="27"/>
                  </a:lnTo>
                  <a:close/>
                  <a:moveTo>
                    <a:pt x="19" y="27"/>
                  </a:moveTo>
                  <a:lnTo>
                    <a:pt x="14" y="27"/>
                  </a:lnTo>
                  <a:lnTo>
                    <a:pt x="14" y="4"/>
                  </a:lnTo>
                  <a:lnTo>
                    <a:pt x="19" y="4"/>
                  </a:lnTo>
                  <a:lnTo>
                    <a:pt x="19" y="27"/>
                  </a:lnTo>
                  <a:close/>
                  <a:moveTo>
                    <a:pt x="28" y="27"/>
                  </a:moveTo>
                  <a:lnTo>
                    <a:pt x="22" y="27"/>
                  </a:lnTo>
                  <a:lnTo>
                    <a:pt x="22" y="4"/>
                  </a:lnTo>
                  <a:lnTo>
                    <a:pt x="28" y="4"/>
                  </a:lnTo>
                  <a:lnTo>
                    <a:pt x="28" y="27"/>
                  </a:lnTo>
                  <a:close/>
                  <a:moveTo>
                    <a:pt x="36" y="27"/>
                  </a:moveTo>
                  <a:lnTo>
                    <a:pt x="32" y="27"/>
                  </a:lnTo>
                  <a:lnTo>
                    <a:pt x="32" y="4"/>
                  </a:lnTo>
                  <a:lnTo>
                    <a:pt x="36" y="4"/>
                  </a:lnTo>
                  <a:lnTo>
                    <a:pt x="36" y="27"/>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0" name="Oval 152">
              <a:extLst>
                <a:ext uri="{FF2B5EF4-FFF2-40B4-BE49-F238E27FC236}">
                  <a16:creationId xmlns:a16="http://schemas.microsoft.com/office/drawing/2014/main" id="{5690B1DB-6188-457D-AB06-EBF482503388}"/>
                </a:ext>
              </a:extLst>
            </p:cNvPr>
            <p:cNvSpPr>
              <a:spLocks noChangeArrowheads="1"/>
            </p:cNvSpPr>
            <p:nvPr/>
          </p:nvSpPr>
          <p:spPr bwMode="auto">
            <a:xfrm>
              <a:off x="-1082447" y="911642"/>
              <a:ext cx="9867"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1" name="Oval 153">
              <a:extLst>
                <a:ext uri="{FF2B5EF4-FFF2-40B4-BE49-F238E27FC236}">
                  <a16:creationId xmlns:a16="http://schemas.microsoft.com/office/drawing/2014/main" id="{90688D1A-9EC8-4583-B3AF-13F16689CDD4}"/>
                </a:ext>
              </a:extLst>
            </p:cNvPr>
            <p:cNvSpPr>
              <a:spLocks noChangeArrowheads="1"/>
            </p:cNvSpPr>
            <p:nvPr/>
          </p:nvSpPr>
          <p:spPr bwMode="auto">
            <a:xfrm>
              <a:off x="-1062713" y="911642"/>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2" name="Freeform 154">
              <a:extLst>
                <a:ext uri="{FF2B5EF4-FFF2-40B4-BE49-F238E27FC236}">
                  <a16:creationId xmlns:a16="http://schemas.microsoft.com/office/drawing/2014/main" id="{65582C5D-1475-49DE-BB5C-7FB43E3D7C6E}"/>
                </a:ext>
              </a:extLst>
            </p:cNvPr>
            <p:cNvSpPr>
              <a:spLocks noEditPoints="1"/>
            </p:cNvSpPr>
            <p:nvPr/>
          </p:nvSpPr>
          <p:spPr bwMode="auto">
            <a:xfrm>
              <a:off x="-1228809" y="816260"/>
              <a:ext cx="185831" cy="52625"/>
            </a:xfrm>
            <a:custGeom>
              <a:avLst/>
              <a:gdLst>
                <a:gd name="T0" fmla="*/ 0 w 113"/>
                <a:gd name="T1" fmla="*/ 32 h 32"/>
                <a:gd name="T2" fmla="*/ 113 w 113"/>
                <a:gd name="T3" fmla="*/ 32 h 32"/>
                <a:gd name="T4" fmla="*/ 113 w 113"/>
                <a:gd name="T5" fmla="*/ 0 h 32"/>
                <a:gd name="T6" fmla="*/ 0 w 113"/>
                <a:gd name="T7" fmla="*/ 0 h 32"/>
                <a:gd name="T8" fmla="*/ 0 w 113"/>
                <a:gd name="T9" fmla="*/ 32 h 32"/>
                <a:gd name="T10" fmla="*/ 11 w 113"/>
                <a:gd name="T11" fmla="*/ 27 h 32"/>
                <a:gd name="T12" fmla="*/ 6 w 113"/>
                <a:gd name="T13" fmla="*/ 27 h 32"/>
                <a:gd name="T14" fmla="*/ 6 w 113"/>
                <a:gd name="T15" fmla="*/ 5 h 32"/>
                <a:gd name="T16" fmla="*/ 11 w 113"/>
                <a:gd name="T17" fmla="*/ 5 h 32"/>
                <a:gd name="T18" fmla="*/ 11 w 113"/>
                <a:gd name="T19" fmla="*/ 27 h 32"/>
                <a:gd name="T20" fmla="*/ 19 w 113"/>
                <a:gd name="T21" fmla="*/ 27 h 32"/>
                <a:gd name="T22" fmla="*/ 14 w 113"/>
                <a:gd name="T23" fmla="*/ 27 h 32"/>
                <a:gd name="T24" fmla="*/ 14 w 113"/>
                <a:gd name="T25" fmla="*/ 5 h 32"/>
                <a:gd name="T26" fmla="*/ 19 w 113"/>
                <a:gd name="T27" fmla="*/ 5 h 32"/>
                <a:gd name="T28" fmla="*/ 19 w 113"/>
                <a:gd name="T29" fmla="*/ 27 h 32"/>
                <a:gd name="T30" fmla="*/ 28 w 113"/>
                <a:gd name="T31" fmla="*/ 27 h 32"/>
                <a:gd name="T32" fmla="*/ 22 w 113"/>
                <a:gd name="T33" fmla="*/ 27 h 32"/>
                <a:gd name="T34" fmla="*/ 22 w 113"/>
                <a:gd name="T35" fmla="*/ 5 h 32"/>
                <a:gd name="T36" fmla="*/ 28 w 113"/>
                <a:gd name="T37" fmla="*/ 5 h 32"/>
                <a:gd name="T38" fmla="*/ 28 w 113"/>
                <a:gd name="T39" fmla="*/ 27 h 32"/>
                <a:gd name="T40" fmla="*/ 36 w 113"/>
                <a:gd name="T41" fmla="*/ 27 h 32"/>
                <a:gd name="T42" fmla="*/ 32 w 113"/>
                <a:gd name="T43" fmla="*/ 27 h 32"/>
                <a:gd name="T44" fmla="*/ 32 w 113"/>
                <a:gd name="T45" fmla="*/ 5 h 32"/>
                <a:gd name="T46" fmla="*/ 36 w 113"/>
                <a:gd name="T47" fmla="*/ 5 h 32"/>
                <a:gd name="T48" fmla="*/ 36 w 113"/>
                <a:gd name="T49"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2">
                  <a:moveTo>
                    <a:pt x="0" y="32"/>
                  </a:moveTo>
                  <a:lnTo>
                    <a:pt x="113" y="32"/>
                  </a:lnTo>
                  <a:lnTo>
                    <a:pt x="113" y="0"/>
                  </a:lnTo>
                  <a:lnTo>
                    <a:pt x="0" y="0"/>
                  </a:lnTo>
                  <a:lnTo>
                    <a:pt x="0" y="32"/>
                  </a:lnTo>
                  <a:close/>
                  <a:moveTo>
                    <a:pt x="11" y="27"/>
                  </a:moveTo>
                  <a:lnTo>
                    <a:pt x="6" y="27"/>
                  </a:lnTo>
                  <a:lnTo>
                    <a:pt x="6" y="5"/>
                  </a:lnTo>
                  <a:lnTo>
                    <a:pt x="11" y="5"/>
                  </a:lnTo>
                  <a:lnTo>
                    <a:pt x="11" y="27"/>
                  </a:lnTo>
                  <a:close/>
                  <a:moveTo>
                    <a:pt x="19" y="27"/>
                  </a:moveTo>
                  <a:lnTo>
                    <a:pt x="14" y="27"/>
                  </a:lnTo>
                  <a:lnTo>
                    <a:pt x="14" y="5"/>
                  </a:lnTo>
                  <a:lnTo>
                    <a:pt x="19" y="5"/>
                  </a:lnTo>
                  <a:lnTo>
                    <a:pt x="19" y="27"/>
                  </a:lnTo>
                  <a:close/>
                  <a:moveTo>
                    <a:pt x="28" y="27"/>
                  </a:moveTo>
                  <a:lnTo>
                    <a:pt x="22" y="27"/>
                  </a:lnTo>
                  <a:lnTo>
                    <a:pt x="22" y="5"/>
                  </a:lnTo>
                  <a:lnTo>
                    <a:pt x="28" y="5"/>
                  </a:lnTo>
                  <a:lnTo>
                    <a:pt x="28" y="27"/>
                  </a:lnTo>
                  <a:close/>
                  <a:moveTo>
                    <a:pt x="36" y="27"/>
                  </a:moveTo>
                  <a:lnTo>
                    <a:pt x="32" y="27"/>
                  </a:lnTo>
                  <a:lnTo>
                    <a:pt x="32" y="5"/>
                  </a:lnTo>
                  <a:lnTo>
                    <a:pt x="36" y="5"/>
                  </a:lnTo>
                  <a:lnTo>
                    <a:pt x="36" y="27"/>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3" name="Oval 155">
              <a:extLst>
                <a:ext uri="{FF2B5EF4-FFF2-40B4-BE49-F238E27FC236}">
                  <a16:creationId xmlns:a16="http://schemas.microsoft.com/office/drawing/2014/main" id="{AB352FAA-5357-42F4-B602-665479856D39}"/>
                </a:ext>
              </a:extLst>
            </p:cNvPr>
            <p:cNvSpPr>
              <a:spLocks noChangeArrowheads="1"/>
            </p:cNvSpPr>
            <p:nvPr/>
          </p:nvSpPr>
          <p:spPr bwMode="auto">
            <a:xfrm>
              <a:off x="-1082447" y="835994"/>
              <a:ext cx="9867"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4" name="Oval 156">
              <a:extLst>
                <a:ext uri="{FF2B5EF4-FFF2-40B4-BE49-F238E27FC236}">
                  <a16:creationId xmlns:a16="http://schemas.microsoft.com/office/drawing/2014/main" id="{2A098816-EDA3-4FD7-981C-074FA5A6EC84}"/>
                </a:ext>
              </a:extLst>
            </p:cNvPr>
            <p:cNvSpPr>
              <a:spLocks noChangeArrowheads="1"/>
            </p:cNvSpPr>
            <p:nvPr/>
          </p:nvSpPr>
          <p:spPr bwMode="auto">
            <a:xfrm>
              <a:off x="-1062713" y="835994"/>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5" name="Freeform 157">
              <a:extLst>
                <a:ext uri="{FF2B5EF4-FFF2-40B4-BE49-F238E27FC236}">
                  <a16:creationId xmlns:a16="http://schemas.microsoft.com/office/drawing/2014/main" id="{1A661E2C-C28D-4F03-9AEF-F237C5982B31}"/>
                </a:ext>
              </a:extLst>
            </p:cNvPr>
            <p:cNvSpPr>
              <a:spLocks noEditPoints="1"/>
            </p:cNvSpPr>
            <p:nvPr/>
          </p:nvSpPr>
          <p:spPr bwMode="auto">
            <a:xfrm>
              <a:off x="-1228809" y="738968"/>
              <a:ext cx="185831" cy="54270"/>
            </a:xfrm>
            <a:custGeom>
              <a:avLst/>
              <a:gdLst>
                <a:gd name="T0" fmla="*/ 0 w 113"/>
                <a:gd name="T1" fmla="*/ 33 h 33"/>
                <a:gd name="T2" fmla="*/ 113 w 113"/>
                <a:gd name="T3" fmla="*/ 33 h 33"/>
                <a:gd name="T4" fmla="*/ 113 w 113"/>
                <a:gd name="T5" fmla="*/ 0 h 33"/>
                <a:gd name="T6" fmla="*/ 0 w 113"/>
                <a:gd name="T7" fmla="*/ 0 h 33"/>
                <a:gd name="T8" fmla="*/ 0 w 113"/>
                <a:gd name="T9" fmla="*/ 33 h 33"/>
                <a:gd name="T10" fmla="*/ 11 w 113"/>
                <a:gd name="T11" fmla="*/ 29 h 33"/>
                <a:gd name="T12" fmla="*/ 6 w 113"/>
                <a:gd name="T13" fmla="*/ 29 h 33"/>
                <a:gd name="T14" fmla="*/ 6 w 113"/>
                <a:gd name="T15" fmla="*/ 6 h 33"/>
                <a:gd name="T16" fmla="*/ 11 w 113"/>
                <a:gd name="T17" fmla="*/ 6 h 33"/>
                <a:gd name="T18" fmla="*/ 11 w 113"/>
                <a:gd name="T19" fmla="*/ 29 h 33"/>
                <a:gd name="T20" fmla="*/ 19 w 113"/>
                <a:gd name="T21" fmla="*/ 29 h 33"/>
                <a:gd name="T22" fmla="*/ 14 w 113"/>
                <a:gd name="T23" fmla="*/ 29 h 33"/>
                <a:gd name="T24" fmla="*/ 14 w 113"/>
                <a:gd name="T25" fmla="*/ 6 h 33"/>
                <a:gd name="T26" fmla="*/ 19 w 113"/>
                <a:gd name="T27" fmla="*/ 6 h 33"/>
                <a:gd name="T28" fmla="*/ 19 w 113"/>
                <a:gd name="T29" fmla="*/ 29 h 33"/>
                <a:gd name="T30" fmla="*/ 28 w 113"/>
                <a:gd name="T31" fmla="*/ 29 h 33"/>
                <a:gd name="T32" fmla="*/ 22 w 113"/>
                <a:gd name="T33" fmla="*/ 29 h 33"/>
                <a:gd name="T34" fmla="*/ 22 w 113"/>
                <a:gd name="T35" fmla="*/ 6 h 33"/>
                <a:gd name="T36" fmla="*/ 28 w 113"/>
                <a:gd name="T37" fmla="*/ 6 h 33"/>
                <a:gd name="T38" fmla="*/ 28 w 113"/>
                <a:gd name="T39" fmla="*/ 29 h 33"/>
                <a:gd name="T40" fmla="*/ 36 w 113"/>
                <a:gd name="T41" fmla="*/ 29 h 33"/>
                <a:gd name="T42" fmla="*/ 32 w 113"/>
                <a:gd name="T43" fmla="*/ 29 h 33"/>
                <a:gd name="T44" fmla="*/ 32 w 113"/>
                <a:gd name="T45" fmla="*/ 6 h 33"/>
                <a:gd name="T46" fmla="*/ 36 w 113"/>
                <a:gd name="T47" fmla="*/ 6 h 33"/>
                <a:gd name="T48" fmla="*/ 36 w 113"/>
                <a:gd name="T4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3">
                  <a:moveTo>
                    <a:pt x="0" y="33"/>
                  </a:moveTo>
                  <a:lnTo>
                    <a:pt x="113" y="33"/>
                  </a:lnTo>
                  <a:lnTo>
                    <a:pt x="113" y="0"/>
                  </a:lnTo>
                  <a:lnTo>
                    <a:pt x="0" y="0"/>
                  </a:lnTo>
                  <a:lnTo>
                    <a:pt x="0" y="33"/>
                  </a:lnTo>
                  <a:close/>
                  <a:moveTo>
                    <a:pt x="11" y="29"/>
                  </a:moveTo>
                  <a:lnTo>
                    <a:pt x="6" y="29"/>
                  </a:lnTo>
                  <a:lnTo>
                    <a:pt x="6" y="6"/>
                  </a:lnTo>
                  <a:lnTo>
                    <a:pt x="11" y="6"/>
                  </a:lnTo>
                  <a:lnTo>
                    <a:pt x="11" y="29"/>
                  </a:lnTo>
                  <a:close/>
                  <a:moveTo>
                    <a:pt x="19" y="29"/>
                  </a:moveTo>
                  <a:lnTo>
                    <a:pt x="14" y="29"/>
                  </a:lnTo>
                  <a:lnTo>
                    <a:pt x="14" y="6"/>
                  </a:lnTo>
                  <a:lnTo>
                    <a:pt x="19" y="6"/>
                  </a:lnTo>
                  <a:lnTo>
                    <a:pt x="19" y="29"/>
                  </a:lnTo>
                  <a:close/>
                  <a:moveTo>
                    <a:pt x="28" y="29"/>
                  </a:moveTo>
                  <a:lnTo>
                    <a:pt x="22" y="29"/>
                  </a:lnTo>
                  <a:lnTo>
                    <a:pt x="22" y="6"/>
                  </a:lnTo>
                  <a:lnTo>
                    <a:pt x="28" y="6"/>
                  </a:lnTo>
                  <a:lnTo>
                    <a:pt x="28" y="29"/>
                  </a:lnTo>
                  <a:close/>
                  <a:moveTo>
                    <a:pt x="36" y="29"/>
                  </a:moveTo>
                  <a:lnTo>
                    <a:pt x="32" y="29"/>
                  </a:lnTo>
                  <a:lnTo>
                    <a:pt x="32" y="6"/>
                  </a:lnTo>
                  <a:lnTo>
                    <a:pt x="36" y="6"/>
                  </a:lnTo>
                  <a:lnTo>
                    <a:pt x="36" y="29"/>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6" name="Oval 158">
              <a:extLst>
                <a:ext uri="{FF2B5EF4-FFF2-40B4-BE49-F238E27FC236}">
                  <a16:creationId xmlns:a16="http://schemas.microsoft.com/office/drawing/2014/main" id="{F5F74387-CF2F-4680-93D6-CBF5DFD709EB}"/>
                </a:ext>
              </a:extLst>
            </p:cNvPr>
            <p:cNvSpPr>
              <a:spLocks noChangeArrowheads="1"/>
            </p:cNvSpPr>
            <p:nvPr/>
          </p:nvSpPr>
          <p:spPr bwMode="auto">
            <a:xfrm>
              <a:off x="-1082447" y="761992"/>
              <a:ext cx="9867"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7" name="Oval 159">
              <a:extLst>
                <a:ext uri="{FF2B5EF4-FFF2-40B4-BE49-F238E27FC236}">
                  <a16:creationId xmlns:a16="http://schemas.microsoft.com/office/drawing/2014/main" id="{7F9C9CE7-E888-4FFF-8233-3A47D4E67BCF}"/>
                </a:ext>
              </a:extLst>
            </p:cNvPr>
            <p:cNvSpPr>
              <a:spLocks noChangeArrowheads="1"/>
            </p:cNvSpPr>
            <p:nvPr/>
          </p:nvSpPr>
          <p:spPr bwMode="auto">
            <a:xfrm>
              <a:off x="-1062713" y="761992"/>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8" name="Freeform 160">
              <a:extLst>
                <a:ext uri="{FF2B5EF4-FFF2-40B4-BE49-F238E27FC236}">
                  <a16:creationId xmlns:a16="http://schemas.microsoft.com/office/drawing/2014/main" id="{BDB38205-53F2-44C9-AD71-F970CB4961E9}"/>
                </a:ext>
              </a:extLst>
            </p:cNvPr>
            <p:cNvSpPr>
              <a:spLocks noEditPoints="1"/>
            </p:cNvSpPr>
            <p:nvPr/>
          </p:nvSpPr>
          <p:spPr bwMode="auto">
            <a:xfrm>
              <a:off x="-1228809" y="664964"/>
              <a:ext cx="185831" cy="52625"/>
            </a:xfrm>
            <a:custGeom>
              <a:avLst/>
              <a:gdLst>
                <a:gd name="T0" fmla="*/ 0 w 113"/>
                <a:gd name="T1" fmla="*/ 32 h 32"/>
                <a:gd name="T2" fmla="*/ 113 w 113"/>
                <a:gd name="T3" fmla="*/ 32 h 32"/>
                <a:gd name="T4" fmla="*/ 113 w 113"/>
                <a:gd name="T5" fmla="*/ 0 h 32"/>
                <a:gd name="T6" fmla="*/ 0 w 113"/>
                <a:gd name="T7" fmla="*/ 0 h 32"/>
                <a:gd name="T8" fmla="*/ 0 w 113"/>
                <a:gd name="T9" fmla="*/ 32 h 32"/>
                <a:gd name="T10" fmla="*/ 11 w 113"/>
                <a:gd name="T11" fmla="*/ 28 h 32"/>
                <a:gd name="T12" fmla="*/ 6 w 113"/>
                <a:gd name="T13" fmla="*/ 28 h 32"/>
                <a:gd name="T14" fmla="*/ 6 w 113"/>
                <a:gd name="T15" fmla="*/ 4 h 32"/>
                <a:gd name="T16" fmla="*/ 11 w 113"/>
                <a:gd name="T17" fmla="*/ 4 h 32"/>
                <a:gd name="T18" fmla="*/ 11 w 113"/>
                <a:gd name="T19" fmla="*/ 28 h 32"/>
                <a:gd name="T20" fmla="*/ 19 w 113"/>
                <a:gd name="T21" fmla="*/ 28 h 32"/>
                <a:gd name="T22" fmla="*/ 14 w 113"/>
                <a:gd name="T23" fmla="*/ 28 h 32"/>
                <a:gd name="T24" fmla="*/ 14 w 113"/>
                <a:gd name="T25" fmla="*/ 4 h 32"/>
                <a:gd name="T26" fmla="*/ 19 w 113"/>
                <a:gd name="T27" fmla="*/ 4 h 32"/>
                <a:gd name="T28" fmla="*/ 19 w 113"/>
                <a:gd name="T29" fmla="*/ 28 h 32"/>
                <a:gd name="T30" fmla="*/ 28 w 113"/>
                <a:gd name="T31" fmla="*/ 28 h 32"/>
                <a:gd name="T32" fmla="*/ 22 w 113"/>
                <a:gd name="T33" fmla="*/ 28 h 32"/>
                <a:gd name="T34" fmla="*/ 22 w 113"/>
                <a:gd name="T35" fmla="*/ 4 h 32"/>
                <a:gd name="T36" fmla="*/ 28 w 113"/>
                <a:gd name="T37" fmla="*/ 4 h 32"/>
                <a:gd name="T38" fmla="*/ 28 w 113"/>
                <a:gd name="T39" fmla="*/ 28 h 32"/>
                <a:gd name="T40" fmla="*/ 36 w 113"/>
                <a:gd name="T41" fmla="*/ 28 h 32"/>
                <a:gd name="T42" fmla="*/ 32 w 113"/>
                <a:gd name="T43" fmla="*/ 28 h 32"/>
                <a:gd name="T44" fmla="*/ 32 w 113"/>
                <a:gd name="T45" fmla="*/ 4 h 32"/>
                <a:gd name="T46" fmla="*/ 36 w 113"/>
                <a:gd name="T47" fmla="*/ 4 h 32"/>
                <a:gd name="T48" fmla="*/ 36 w 113"/>
                <a:gd name="T4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2">
                  <a:moveTo>
                    <a:pt x="0" y="32"/>
                  </a:moveTo>
                  <a:lnTo>
                    <a:pt x="113" y="32"/>
                  </a:lnTo>
                  <a:lnTo>
                    <a:pt x="113" y="0"/>
                  </a:lnTo>
                  <a:lnTo>
                    <a:pt x="0" y="0"/>
                  </a:lnTo>
                  <a:lnTo>
                    <a:pt x="0" y="32"/>
                  </a:lnTo>
                  <a:close/>
                  <a:moveTo>
                    <a:pt x="11" y="28"/>
                  </a:moveTo>
                  <a:lnTo>
                    <a:pt x="6" y="28"/>
                  </a:lnTo>
                  <a:lnTo>
                    <a:pt x="6" y="4"/>
                  </a:lnTo>
                  <a:lnTo>
                    <a:pt x="11" y="4"/>
                  </a:lnTo>
                  <a:lnTo>
                    <a:pt x="11" y="28"/>
                  </a:lnTo>
                  <a:close/>
                  <a:moveTo>
                    <a:pt x="19" y="28"/>
                  </a:moveTo>
                  <a:lnTo>
                    <a:pt x="14" y="28"/>
                  </a:lnTo>
                  <a:lnTo>
                    <a:pt x="14" y="4"/>
                  </a:lnTo>
                  <a:lnTo>
                    <a:pt x="19" y="4"/>
                  </a:lnTo>
                  <a:lnTo>
                    <a:pt x="19" y="28"/>
                  </a:lnTo>
                  <a:close/>
                  <a:moveTo>
                    <a:pt x="28" y="28"/>
                  </a:moveTo>
                  <a:lnTo>
                    <a:pt x="22" y="28"/>
                  </a:lnTo>
                  <a:lnTo>
                    <a:pt x="22" y="4"/>
                  </a:lnTo>
                  <a:lnTo>
                    <a:pt x="28" y="4"/>
                  </a:lnTo>
                  <a:lnTo>
                    <a:pt x="28" y="28"/>
                  </a:lnTo>
                  <a:close/>
                  <a:moveTo>
                    <a:pt x="36" y="28"/>
                  </a:moveTo>
                  <a:lnTo>
                    <a:pt x="32" y="28"/>
                  </a:lnTo>
                  <a:lnTo>
                    <a:pt x="32" y="4"/>
                  </a:lnTo>
                  <a:lnTo>
                    <a:pt x="36" y="4"/>
                  </a:lnTo>
                  <a:lnTo>
                    <a:pt x="36" y="28"/>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79" name="Oval 161">
              <a:extLst>
                <a:ext uri="{FF2B5EF4-FFF2-40B4-BE49-F238E27FC236}">
                  <a16:creationId xmlns:a16="http://schemas.microsoft.com/office/drawing/2014/main" id="{5B4A906E-A825-4FF7-BB58-8291F99F5A3F}"/>
                </a:ext>
              </a:extLst>
            </p:cNvPr>
            <p:cNvSpPr>
              <a:spLocks noChangeArrowheads="1"/>
            </p:cNvSpPr>
            <p:nvPr/>
          </p:nvSpPr>
          <p:spPr bwMode="auto">
            <a:xfrm>
              <a:off x="-1082447" y="686344"/>
              <a:ext cx="9867" cy="986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0" name="Oval 162">
              <a:extLst>
                <a:ext uri="{FF2B5EF4-FFF2-40B4-BE49-F238E27FC236}">
                  <a16:creationId xmlns:a16="http://schemas.microsoft.com/office/drawing/2014/main" id="{FDB65F87-A952-4950-ACC6-FA7E245DBCA8}"/>
                </a:ext>
              </a:extLst>
            </p:cNvPr>
            <p:cNvSpPr>
              <a:spLocks noChangeArrowheads="1"/>
            </p:cNvSpPr>
            <p:nvPr/>
          </p:nvSpPr>
          <p:spPr bwMode="auto">
            <a:xfrm>
              <a:off x="-1062713" y="686344"/>
              <a:ext cx="11512" cy="9867"/>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1" name="Freeform 163">
              <a:extLst>
                <a:ext uri="{FF2B5EF4-FFF2-40B4-BE49-F238E27FC236}">
                  <a16:creationId xmlns:a16="http://schemas.microsoft.com/office/drawing/2014/main" id="{4A6C56CD-0F2C-4C98-974A-7679AF40B2E5}"/>
                </a:ext>
              </a:extLst>
            </p:cNvPr>
            <p:cNvSpPr>
              <a:spLocks noEditPoints="1"/>
            </p:cNvSpPr>
            <p:nvPr/>
          </p:nvSpPr>
          <p:spPr bwMode="auto">
            <a:xfrm>
              <a:off x="-1228809" y="589316"/>
              <a:ext cx="185831" cy="54270"/>
            </a:xfrm>
            <a:custGeom>
              <a:avLst/>
              <a:gdLst>
                <a:gd name="T0" fmla="*/ 0 w 113"/>
                <a:gd name="T1" fmla="*/ 33 h 33"/>
                <a:gd name="T2" fmla="*/ 113 w 113"/>
                <a:gd name="T3" fmla="*/ 33 h 33"/>
                <a:gd name="T4" fmla="*/ 113 w 113"/>
                <a:gd name="T5" fmla="*/ 0 h 33"/>
                <a:gd name="T6" fmla="*/ 0 w 113"/>
                <a:gd name="T7" fmla="*/ 0 h 33"/>
                <a:gd name="T8" fmla="*/ 0 w 113"/>
                <a:gd name="T9" fmla="*/ 33 h 33"/>
                <a:gd name="T10" fmla="*/ 11 w 113"/>
                <a:gd name="T11" fmla="*/ 27 h 33"/>
                <a:gd name="T12" fmla="*/ 6 w 113"/>
                <a:gd name="T13" fmla="*/ 27 h 33"/>
                <a:gd name="T14" fmla="*/ 6 w 113"/>
                <a:gd name="T15" fmla="*/ 6 h 33"/>
                <a:gd name="T16" fmla="*/ 11 w 113"/>
                <a:gd name="T17" fmla="*/ 6 h 33"/>
                <a:gd name="T18" fmla="*/ 11 w 113"/>
                <a:gd name="T19" fmla="*/ 27 h 33"/>
                <a:gd name="T20" fmla="*/ 19 w 113"/>
                <a:gd name="T21" fmla="*/ 27 h 33"/>
                <a:gd name="T22" fmla="*/ 14 w 113"/>
                <a:gd name="T23" fmla="*/ 27 h 33"/>
                <a:gd name="T24" fmla="*/ 14 w 113"/>
                <a:gd name="T25" fmla="*/ 6 h 33"/>
                <a:gd name="T26" fmla="*/ 19 w 113"/>
                <a:gd name="T27" fmla="*/ 6 h 33"/>
                <a:gd name="T28" fmla="*/ 19 w 113"/>
                <a:gd name="T29" fmla="*/ 27 h 33"/>
                <a:gd name="T30" fmla="*/ 28 w 113"/>
                <a:gd name="T31" fmla="*/ 27 h 33"/>
                <a:gd name="T32" fmla="*/ 22 w 113"/>
                <a:gd name="T33" fmla="*/ 27 h 33"/>
                <a:gd name="T34" fmla="*/ 22 w 113"/>
                <a:gd name="T35" fmla="*/ 6 h 33"/>
                <a:gd name="T36" fmla="*/ 28 w 113"/>
                <a:gd name="T37" fmla="*/ 6 h 33"/>
                <a:gd name="T38" fmla="*/ 28 w 113"/>
                <a:gd name="T39" fmla="*/ 27 h 33"/>
                <a:gd name="T40" fmla="*/ 36 w 113"/>
                <a:gd name="T41" fmla="*/ 27 h 33"/>
                <a:gd name="T42" fmla="*/ 32 w 113"/>
                <a:gd name="T43" fmla="*/ 27 h 33"/>
                <a:gd name="T44" fmla="*/ 32 w 113"/>
                <a:gd name="T45" fmla="*/ 6 h 33"/>
                <a:gd name="T46" fmla="*/ 36 w 113"/>
                <a:gd name="T47" fmla="*/ 6 h 33"/>
                <a:gd name="T48" fmla="*/ 36 w 113"/>
                <a:gd name="T49"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33">
                  <a:moveTo>
                    <a:pt x="0" y="33"/>
                  </a:moveTo>
                  <a:lnTo>
                    <a:pt x="113" y="33"/>
                  </a:lnTo>
                  <a:lnTo>
                    <a:pt x="113" y="0"/>
                  </a:lnTo>
                  <a:lnTo>
                    <a:pt x="0" y="0"/>
                  </a:lnTo>
                  <a:lnTo>
                    <a:pt x="0" y="33"/>
                  </a:lnTo>
                  <a:close/>
                  <a:moveTo>
                    <a:pt x="11" y="27"/>
                  </a:moveTo>
                  <a:lnTo>
                    <a:pt x="6" y="27"/>
                  </a:lnTo>
                  <a:lnTo>
                    <a:pt x="6" y="6"/>
                  </a:lnTo>
                  <a:lnTo>
                    <a:pt x="11" y="6"/>
                  </a:lnTo>
                  <a:lnTo>
                    <a:pt x="11" y="27"/>
                  </a:lnTo>
                  <a:close/>
                  <a:moveTo>
                    <a:pt x="19" y="27"/>
                  </a:moveTo>
                  <a:lnTo>
                    <a:pt x="14" y="27"/>
                  </a:lnTo>
                  <a:lnTo>
                    <a:pt x="14" y="6"/>
                  </a:lnTo>
                  <a:lnTo>
                    <a:pt x="19" y="6"/>
                  </a:lnTo>
                  <a:lnTo>
                    <a:pt x="19" y="27"/>
                  </a:lnTo>
                  <a:close/>
                  <a:moveTo>
                    <a:pt x="28" y="27"/>
                  </a:moveTo>
                  <a:lnTo>
                    <a:pt x="22" y="27"/>
                  </a:lnTo>
                  <a:lnTo>
                    <a:pt x="22" y="6"/>
                  </a:lnTo>
                  <a:lnTo>
                    <a:pt x="28" y="6"/>
                  </a:lnTo>
                  <a:lnTo>
                    <a:pt x="28" y="27"/>
                  </a:lnTo>
                  <a:close/>
                  <a:moveTo>
                    <a:pt x="36" y="27"/>
                  </a:moveTo>
                  <a:lnTo>
                    <a:pt x="32" y="27"/>
                  </a:lnTo>
                  <a:lnTo>
                    <a:pt x="32" y="6"/>
                  </a:lnTo>
                  <a:lnTo>
                    <a:pt x="36" y="6"/>
                  </a:lnTo>
                  <a:lnTo>
                    <a:pt x="36" y="27"/>
                  </a:lnTo>
                  <a:close/>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2" name="Oval 164">
              <a:extLst>
                <a:ext uri="{FF2B5EF4-FFF2-40B4-BE49-F238E27FC236}">
                  <a16:creationId xmlns:a16="http://schemas.microsoft.com/office/drawing/2014/main" id="{493939EB-A660-4FD4-A2A1-7558A5C4D915}"/>
                </a:ext>
              </a:extLst>
            </p:cNvPr>
            <p:cNvSpPr>
              <a:spLocks noChangeArrowheads="1"/>
            </p:cNvSpPr>
            <p:nvPr/>
          </p:nvSpPr>
          <p:spPr bwMode="auto">
            <a:xfrm>
              <a:off x="-1082447" y="609051"/>
              <a:ext cx="9867" cy="115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3" name="Oval 165">
              <a:extLst>
                <a:ext uri="{FF2B5EF4-FFF2-40B4-BE49-F238E27FC236}">
                  <a16:creationId xmlns:a16="http://schemas.microsoft.com/office/drawing/2014/main" id="{08DC45FE-B252-4D54-89F9-073056BA7DDA}"/>
                </a:ext>
              </a:extLst>
            </p:cNvPr>
            <p:cNvSpPr>
              <a:spLocks noChangeArrowheads="1"/>
            </p:cNvSpPr>
            <p:nvPr/>
          </p:nvSpPr>
          <p:spPr bwMode="auto">
            <a:xfrm>
              <a:off x="-1062713" y="609051"/>
              <a:ext cx="11512" cy="11512"/>
            </a:xfrm>
            <a:prstGeom prst="ellipse">
              <a:avLst/>
            </a:prstGeom>
            <a:solidFill>
              <a:srgbClr val="FFCA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4" name="Freeform 167">
              <a:extLst>
                <a:ext uri="{FF2B5EF4-FFF2-40B4-BE49-F238E27FC236}">
                  <a16:creationId xmlns:a16="http://schemas.microsoft.com/office/drawing/2014/main" id="{890ECD20-E6CE-4E16-AA42-FD9B2272C626}"/>
                </a:ext>
              </a:extLst>
            </p:cNvPr>
            <p:cNvSpPr>
              <a:spLocks/>
            </p:cNvSpPr>
            <p:nvPr/>
          </p:nvSpPr>
          <p:spPr bwMode="auto">
            <a:xfrm>
              <a:off x="-1353793" y="544915"/>
              <a:ext cx="18090" cy="44403"/>
            </a:xfrm>
            <a:custGeom>
              <a:avLst/>
              <a:gdLst>
                <a:gd name="T0" fmla="*/ 2 w 8"/>
                <a:gd name="T1" fmla="*/ 1 h 20"/>
                <a:gd name="T2" fmla="*/ 0 w 8"/>
                <a:gd name="T3" fmla="*/ 2 h 20"/>
                <a:gd name="T4" fmla="*/ 0 w 8"/>
                <a:gd name="T5" fmla="*/ 5 h 20"/>
                <a:gd name="T6" fmla="*/ 2 w 8"/>
                <a:gd name="T7" fmla="*/ 4 h 20"/>
                <a:gd name="T8" fmla="*/ 3 w 8"/>
                <a:gd name="T9" fmla="*/ 3 h 20"/>
                <a:gd name="T10" fmla="*/ 5 w 8"/>
                <a:gd name="T11" fmla="*/ 3 h 20"/>
                <a:gd name="T12" fmla="*/ 5 w 8"/>
                <a:gd name="T13" fmla="*/ 2 h 20"/>
                <a:gd name="T14" fmla="*/ 5 w 8"/>
                <a:gd name="T15" fmla="*/ 20 h 20"/>
                <a:gd name="T16" fmla="*/ 8 w 8"/>
                <a:gd name="T17" fmla="*/ 20 h 20"/>
                <a:gd name="T18" fmla="*/ 8 w 8"/>
                <a:gd name="T19" fmla="*/ 10 h 20"/>
                <a:gd name="T20" fmla="*/ 5 w 8"/>
                <a:gd name="T21" fmla="*/ 0 h 20"/>
                <a:gd name="T22" fmla="*/ 4 w 8"/>
                <a:gd name="T23" fmla="*/ 1 h 20"/>
                <a:gd name="T24" fmla="*/ 2 w 8"/>
                <a:gd name="T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2" y="1"/>
                  </a:moveTo>
                  <a:cubicBezTo>
                    <a:pt x="2" y="2"/>
                    <a:pt x="1" y="2"/>
                    <a:pt x="0" y="2"/>
                  </a:cubicBezTo>
                  <a:cubicBezTo>
                    <a:pt x="0" y="5"/>
                    <a:pt x="0" y="5"/>
                    <a:pt x="0" y="5"/>
                  </a:cubicBezTo>
                  <a:cubicBezTo>
                    <a:pt x="1" y="4"/>
                    <a:pt x="1" y="4"/>
                    <a:pt x="2" y="4"/>
                  </a:cubicBezTo>
                  <a:cubicBezTo>
                    <a:pt x="2" y="4"/>
                    <a:pt x="3" y="4"/>
                    <a:pt x="3" y="3"/>
                  </a:cubicBezTo>
                  <a:cubicBezTo>
                    <a:pt x="4" y="3"/>
                    <a:pt x="4" y="3"/>
                    <a:pt x="5" y="3"/>
                  </a:cubicBezTo>
                  <a:cubicBezTo>
                    <a:pt x="5" y="2"/>
                    <a:pt x="5" y="2"/>
                    <a:pt x="5" y="2"/>
                  </a:cubicBezTo>
                  <a:cubicBezTo>
                    <a:pt x="5" y="20"/>
                    <a:pt x="5" y="20"/>
                    <a:pt x="5" y="20"/>
                  </a:cubicBezTo>
                  <a:cubicBezTo>
                    <a:pt x="8" y="20"/>
                    <a:pt x="8" y="20"/>
                    <a:pt x="8" y="20"/>
                  </a:cubicBezTo>
                  <a:cubicBezTo>
                    <a:pt x="8" y="10"/>
                    <a:pt x="8" y="10"/>
                    <a:pt x="8" y="10"/>
                  </a:cubicBezTo>
                  <a:cubicBezTo>
                    <a:pt x="7" y="7"/>
                    <a:pt x="6" y="3"/>
                    <a:pt x="5" y="0"/>
                  </a:cubicBezTo>
                  <a:cubicBezTo>
                    <a:pt x="5" y="0"/>
                    <a:pt x="4" y="0"/>
                    <a:pt x="4" y="1"/>
                  </a:cubicBezTo>
                  <a:cubicBezTo>
                    <a:pt x="3" y="1"/>
                    <a:pt x="3" y="1"/>
                    <a:pt x="2" y="1"/>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5" name="Freeform 168">
              <a:extLst>
                <a:ext uri="{FF2B5EF4-FFF2-40B4-BE49-F238E27FC236}">
                  <a16:creationId xmlns:a16="http://schemas.microsoft.com/office/drawing/2014/main" id="{3F6A7B4F-83AC-48C3-B43C-C71F7B47D1FA}"/>
                </a:ext>
              </a:extLst>
            </p:cNvPr>
            <p:cNvSpPr>
              <a:spLocks/>
            </p:cNvSpPr>
            <p:nvPr/>
          </p:nvSpPr>
          <p:spPr bwMode="auto">
            <a:xfrm>
              <a:off x="-1380105" y="490645"/>
              <a:ext cx="4934" cy="27957"/>
            </a:xfrm>
            <a:custGeom>
              <a:avLst/>
              <a:gdLst>
                <a:gd name="T0" fmla="*/ 2 w 2"/>
                <a:gd name="T1" fmla="*/ 12 h 12"/>
                <a:gd name="T2" fmla="*/ 2 w 2"/>
                <a:gd name="T3" fmla="*/ 2 h 12"/>
                <a:gd name="T4" fmla="*/ 0 w 2"/>
                <a:gd name="T5" fmla="*/ 0 h 12"/>
                <a:gd name="T6" fmla="*/ 0 w 2"/>
                <a:gd name="T7" fmla="*/ 12 h 12"/>
                <a:gd name="T8" fmla="*/ 2 w 2"/>
                <a:gd name="T9" fmla="*/ 12 h 12"/>
              </a:gdLst>
              <a:ahLst/>
              <a:cxnLst>
                <a:cxn ang="0">
                  <a:pos x="T0" y="T1"/>
                </a:cxn>
                <a:cxn ang="0">
                  <a:pos x="T2" y="T3"/>
                </a:cxn>
                <a:cxn ang="0">
                  <a:pos x="T4" y="T5"/>
                </a:cxn>
                <a:cxn ang="0">
                  <a:pos x="T6" y="T7"/>
                </a:cxn>
                <a:cxn ang="0">
                  <a:pos x="T8" y="T9"/>
                </a:cxn>
              </a:cxnLst>
              <a:rect l="0" t="0" r="r" b="b"/>
              <a:pathLst>
                <a:path w="2" h="12">
                  <a:moveTo>
                    <a:pt x="2" y="12"/>
                  </a:moveTo>
                  <a:cubicBezTo>
                    <a:pt x="2" y="2"/>
                    <a:pt x="2" y="2"/>
                    <a:pt x="2" y="2"/>
                  </a:cubicBezTo>
                  <a:cubicBezTo>
                    <a:pt x="1" y="1"/>
                    <a:pt x="0" y="1"/>
                    <a:pt x="0" y="0"/>
                  </a:cubicBezTo>
                  <a:cubicBezTo>
                    <a:pt x="0" y="12"/>
                    <a:pt x="0" y="12"/>
                    <a:pt x="0" y="12"/>
                  </a:cubicBezTo>
                  <a:lnTo>
                    <a:pt x="2" y="12"/>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6" name="Freeform 169">
              <a:extLst>
                <a:ext uri="{FF2B5EF4-FFF2-40B4-BE49-F238E27FC236}">
                  <a16:creationId xmlns:a16="http://schemas.microsoft.com/office/drawing/2014/main" id="{A1B54062-D1C4-4F65-A4F9-2106B95CF341}"/>
                </a:ext>
              </a:extLst>
            </p:cNvPr>
            <p:cNvSpPr>
              <a:spLocks/>
            </p:cNvSpPr>
            <p:nvPr/>
          </p:nvSpPr>
          <p:spPr bwMode="auto">
            <a:xfrm>
              <a:off x="-1542913" y="687988"/>
              <a:ext cx="16445" cy="11512"/>
            </a:xfrm>
            <a:custGeom>
              <a:avLst/>
              <a:gdLst>
                <a:gd name="T0" fmla="*/ 1 w 7"/>
                <a:gd name="T1" fmla="*/ 0 h 5"/>
                <a:gd name="T2" fmla="*/ 0 w 7"/>
                <a:gd name="T3" fmla="*/ 0 h 5"/>
                <a:gd name="T4" fmla="*/ 7 w 7"/>
                <a:gd name="T5" fmla="*/ 5 h 5"/>
                <a:gd name="T6" fmla="*/ 1 w 7"/>
                <a:gd name="T7" fmla="*/ 0 h 5"/>
              </a:gdLst>
              <a:ahLst/>
              <a:cxnLst>
                <a:cxn ang="0">
                  <a:pos x="T0" y="T1"/>
                </a:cxn>
                <a:cxn ang="0">
                  <a:pos x="T2" y="T3"/>
                </a:cxn>
                <a:cxn ang="0">
                  <a:pos x="T4" y="T5"/>
                </a:cxn>
                <a:cxn ang="0">
                  <a:pos x="T6" y="T7"/>
                </a:cxn>
              </a:cxnLst>
              <a:rect l="0" t="0" r="r" b="b"/>
              <a:pathLst>
                <a:path w="7" h="5">
                  <a:moveTo>
                    <a:pt x="1" y="0"/>
                  </a:moveTo>
                  <a:cubicBezTo>
                    <a:pt x="1" y="0"/>
                    <a:pt x="0" y="0"/>
                    <a:pt x="0" y="0"/>
                  </a:cubicBezTo>
                  <a:cubicBezTo>
                    <a:pt x="2" y="2"/>
                    <a:pt x="5" y="4"/>
                    <a:pt x="7" y="5"/>
                  </a:cubicBezTo>
                  <a:cubicBezTo>
                    <a:pt x="6" y="2"/>
                    <a:pt x="4" y="0"/>
                    <a:pt x="1" y="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7" name="Freeform 170">
              <a:extLst>
                <a:ext uri="{FF2B5EF4-FFF2-40B4-BE49-F238E27FC236}">
                  <a16:creationId xmlns:a16="http://schemas.microsoft.com/office/drawing/2014/main" id="{2C575F01-132D-45B9-8C5F-18AB129CB713}"/>
                </a:ext>
              </a:extLst>
            </p:cNvPr>
            <p:cNvSpPr>
              <a:spLocks/>
            </p:cNvSpPr>
            <p:nvPr/>
          </p:nvSpPr>
          <p:spPr bwMode="auto">
            <a:xfrm>
              <a:off x="-1411352" y="613985"/>
              <a:ext cx="16445" cy="49336"/>
            </a:xfrm>
            <a:custGeom>
              <a:avLst/>
              <a:gdLst>
                <a:gd name="T0" fmla="*/ 7 w 7"/>
                <a:gd name="T1" fmla="*/ 22 h 22"/>
                <a:gd name="T2" fmla="*/ 7 w 7"/>
                <a:gd name="T3" fmla="*/ 0 h 22"/>
                <a:gd name="T4" fmla="*/ 6 w 7"/>
                <a:gd name="T5" fmla="*/ 0 h 22"/>
                <a:gd name="T6" fmla="*/ 5 w 7"/>
                <a:gd name="T7" fmla="*/ 1 h 22"/>
                <a:gd name="T8" fmla="*/ 3 w 7"/>
                <a:gd name="T9" fmla="*/ 2 h 22"/>
                <a:gd name="T10" fmla="*/ 1 w 7"/>
                <a:gd name="T11" fmla="*/ 3 h 22"/>
                <a:gd name="T12" fmla="*/ 0 w 7"/>
                <a:gd name="T13" fmla="*/ 4 h 22"/>
                <a:gd name="T14" fmla="*/ 0 w 7"/>
                <a:gd name="T15" fmla="*/ 6 h 22"/>
                <a:gd name="T16" fmla="*/ 1 w 7"/>
                <a:gd name="T17" fmla="*/ 6 h 22"/>
                <a:gd name="T18" fmla="*/ 3 w 7"/>
                <a:gd name="T19" fmla="*/ 5 h 22"/>
                <a:gd name="T20" fmla="*/ 4 w 7"/>
                <a:gd name="T21" fmla="*/ 4 h 22"/>
                <a:gd name="T22" fmla="*/ 5 w 7"/>
                <a:gd name="T23" fmla="*/ 4 h 22"/>
                <a:gd name="T24" fmla="*/ 5 w 7"/>
                <a:gd name="T25" fmla="*/ 22 h 22"/>
                <a:gd name="T26" fmla="*/ 7 w 7"/>
                <a:gd name="T2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2">
                  <a:moveTo>
                    <a:pt x="7" y="22"/>
                  </a:moveTo>
                  <a:cubicBezTo>
                    <a:pt x="7" y="0"/>
                    <a:pt x="7" y="0"/>
                    <a:pt x="7" y="0"/>
                  </a:cubicBezTo>
                  <a:cubicBezTo>
                    <a:pt x="6" y="0"/>
                    <a:pt x="6" y="0"/>
                    <a:pt x="6" y="0"/>
                  </a:cubicBezTo>
                  <a:cubicBezTo>
                    <a:pt x="6" y="0"/>
                    <a:pt x="5" y="1"/>
                    <a:pt x="5" y="1"/>
                  </a:cubicBezTo>
                  <a:cubicBezTo>
                    <a:pt x="4" y="1"/>
                    <a:pt x="4" y="2"/>
                    <a:pt x="3" y="2"/>
                  </a:cubicBezTo>
                  <a:cubicBezTo>
                    <a:pt x="3" y="2"/>
                    <a:pt x="2" y="3"/>
                    <a:pt x="1" y="3"/>
                  </a:cubicBezTo>
                  <a:cubicBezTo>
                    <a:pt x="1" y="3"/>
                    <a:pt x="0" y="3"/>
                    <a:pt x="0" y="4"/>
                  </a:cubicBezTo>
                  <a:cubicBezTo>
                    <a:pt x="0" y="6"/>
                    <a:pt x="0" y="6"/>
                    <a:pt x="0" y="6"/>
                  </a:cubicBezTo>
                  <a:cubicBezTo>
                    <a:pt x="0" y="6"/>
                    <a:pt x="1" y="6"/>
                    <a:pt x="1" y="6"/>
                  </a:cubicBezTo>
                  <a:cubicBezTo>
                    <a:pt x="2" y="5"/>
                    <a:pt x="2" y="5"/>
                    <a:pt x="3" y="5"/>
                  </a:cubicBezTo>
                  <a:cubicBezTo>
                    <a:pt x="3" y="5"/>
                    <a:pt x="3" y="4"/>
                    <a:pt x="4" y="4"/>
                  </a:cubicBezTo>
                  <a:cubicBezTo>
                    <a:pt x="4" y="4"/>
                    <a:pt x="4" y="4"/>
                    <a:pt x="5" y="4"/>
                  </a:cubicBezTo>
                  <a:cubicBezTo>
                    <a:pt x="5" y="22"/>
                    <a:pt x="5" y="22"/>
                    <a:pt x="5" y="22"/>
                  </a:cubicBezTo>
                  <a:lnTo>
                    <a:pt x="7" y="22"/>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8" name="Freeform 171">
              <a:extLst>
                <a:ext uri="{FF2B5EF4-FFF2-40B4-BE49-F238E27FC236}">
                  <a16:creationId xmlns:a16="http://schemas.microsoft.com/office/drawing/2014/main" id="{09F38601-7FA7-4D10-A7CE-F051616D6BAF}"/>
                </a:ext>
              </a:extLst>
            </p:cNvPr>
            <p:cNvSpPr>
              <a:spLocks noEditPoints="1"/>
            </p:cNvSpPr>
            <p:nvPr/>
          </p:nvSpPr>
          <p:spPr bwMode="auto">
            <a:xfrm>
              <a:off x="-1394906" y="543270"/>
              <a:ext cx="27957" cy="47692"/>
            </a:xfrm>
            <a:custGeom>
              <a:avLst/>
              <a:gdLst>
                <a:gd name="T0" fmla="*/ 4 w 13"/>
                <a:gd name="T1" fmla="*/ 1 h 22"/>
                <a:gd name="T2" fmla="*/ 1 w 13"/>
                <a:gd name="T3" fmla="*/ 3 h 22"/>
                <a:gd name="T4" fmla="*/ 0 w 13"/>
                <a:gd name="T5" fmla="*/ 6 h 22"/>
                <a:gd name="T6" fmla="*/ 0 w 13"/>
                <a:gd name="T7" fmla="*/ 11 h 22"/>
                <a:gd name="T8" fmla="*/ 0 w 13"/>
                <a:gd name="T9" fmla="*/ 16 h 22"/>
                <a:gd name="T10" fmla="*/ 1 w 13"/>
                <a:gd name="T11" fmla="*/ 19 h 22"/>
                <a:gd name="T12" fmla="*/ 3 w 13"/>
                <a:gd name="T13" fmla="*/ 21 h 22"/>
                <a:gd name="T14" fmla="*/ 6 w 13"/>
                <a:gd name="T15" fmla="*/ 22 h 22"/>
                <a:gd name="T16" fmla="*/ 9 w 13"/>
                <a:gd name="T17" fmla="*/ 21 h 22"/>
                <a:gd name="T18" fmla="*/ 11 w 13"/>
                <a:gd name="T19" fmla="*/ 19 h 22"/>
                <a:gd name="T20" fmla="*/ 13 w 13"/>
                <a:gd name="T21" fmla="*/ 15 h 22"/>
                <a:gd name="T22" fmla="*/ 13 w 13"/>
                <a:gd name="T23" fmla="*/ 11 h 22"/>
                <a:gd name="T24" fmla="*/ 7 w 13"/>
                <a:gd name="T25" fmla="*/ 0 h 22"/>
                <a:gd name="T26" fmla="*/ 4 w 13"/>
                <a:gd name="T27" fmla="*/ 1 h 22"/>
                <a:gd name="T28" fmla="*/ 11 w 13"/>
                <a:gd name="T29" fmla="*/ 11 h 22"/>
                <a:gd name="T30" fmla="*/ 6 w 13"/>
                <a:gd name="T31" fmla="*/ 20 h 22"/>
                <a:gd name="T32" fmla="*/ 2 w 13"/>
                <a:gd name="T33" fmla="*/ 11 h 22"/>
                <a:gd name="T34" fmla="*/ 7 w 13"/>
                <a:gd name="T35" fmla="*/ 2 h 22"/>
                <a:gd name="T36" fmla="*/ 11 w 13"/>
                <a:gd name="T37"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22">
                  <a:moveTo>
                    <a:pt x="4" y="1"/>
                  </a:moveTo>
                  <a:cubicBezTo>
                    <a:pt x="3" y="1"/>
                    <a:pt x="2" y="2"/>
                    <a:pt x="1" y="3"/>
                  </a:cubicBezTo>
                  <a:cubicBezTo>
                    <a:pt x="1" y="4"/>
                    <a:pt x="0" y="5"/>
                    <a:pt x="0" y="6"/>
                  </a:cubicBezTo>
                  <a:cubicBezTo>
                    <a:pt x="0" y="8"/>
                    <a:pt x="0" y="9"/>
                    <a:pt x="0" y="11"/>
                  </a:cubicBezTo>
                  <a:cubicBezTo>
                    <a:pt x="0" y="13"/>
                    <a:pt x="0" y="14"/>
                    <a:pt x="0" y="16"/>
                  </a:cubicBezTo>
                  <a:cubicBezTo>
                    <a:pt x="0" y="17"/>
                    <a:pt x="1" y="18"/>
                    <a:pt x="1" y="19"/>
                  </a:cubicBezTo>
                  <a:cubicBezTo>
                    <a:pt x="2" y="20"/>
                    <a:pt x="3" y="21"/>
                    <a:pt x="3" y="21"/>
                  </a:cubicBezTo>
                  <a:cubicBezTo>
                    <a:pt x="4" y="21"/>
                    <a:pt x="5" y="22"/>
                    <a:pt x="6" y="22"/>
                  </a:cubicBezTo>
                  <a:cubicBezTo>
                    <a:pt x="7" y="22"/>
                    <a:pt x="8" y="21"/>
                    <a:pt x="9" y="21"/>
                  </a:cubicBezTo>
                  <a:cubicBezTo>
                    <a:pt x="10" y="20"/>
                    <a:pt x="11" y="20"/>
                    <a:pt x="11" y="19"/>
                  </a:cubicBezTo>
                  <a:cubicBezTo>
                    <a:pt x="12" y="18"/>
                    <a:pt x="13" y="17"/>
                    <a:pt x="13" y="15"/>
                  </a:cubicBezTo>
                  <a:cubicBezTo>
                    <a:pt x="13" y="14"/>
                    <a:pt x="13" y="12"/>
                    <a:pt x="13" y="11"/>
                  </a:cubicBezTo>
                  <a:cubicBezTo>
                    <a:pt x="13" y="3"/>
                    <a:pt x="11" y="0"/>
                    <a:pt x="7" y="0"/>
                  </a:cubicBezTo>
                  <a:cubicBezTo>
                    <a:pt x="5" y="0"/>
                    <a:pt x="4" y="0"/>
                    <a:pt x="4" y="1"/>
                  </a:cubicBezTo>
                  <a:moveTo>
                    <a:pt x="11" y="11"/>
                  </a:moveTo>
                  <a:cubicBezTo>
                    <a:pt x="11" y="17"/>
                    <a:pt x="9" y="20"/>
                    <a:pt x="6" y="20"/>
                  </a:cubicBezTo>
                  <a:cubicBezTo>
                    <a:pt x="3" y="20"/>
                    <a:pt x="2" y="17"/>
                    <a:pt x="2" y="11"/>
                  </a:cubicBezTo>
                  <a:cubicBezTo>
                    <a:pt x="2" y="5"/>
                    <a:pt x="4" y="2"/>
                    <a:pt x="7" y="2"/>
                  </a:cubicBezTo>
                  <a:cubicBezTo>
                    <a:pt x="9" y="2"/>
                    <a:pt x="11" y="5"/>
                    <a:pt x="11" y="11"/>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89" name="Freeform 172">
              <a:extLst>
                <a:ext uri="{FF2B5EF4-FFF2-40B4-BE49-F238E27FC236}">
                  <a16:creationId xmlns:a16="http://schemas.microsoft.com/office/drawing/2014/main" id="{300D3E4A-93A3-450A-B73E-0A495A7623C5}"/>
                </a:ext>
              </a:extLst>
            </p:cNvPr>
            <p:cNvSpPr>
              <a:spLocks/>
            </p:cNvSpPr>
            <p:nvPr/>
          </p:nvSpPr>
          <p:spPr bwMode="auto">
            <a:xfrm>
              <a:off x="-1470554" y="687988"/>
              <a:ext cx="14801" cy="29601"/>
            </a:xfrm>
            <a:custGeom>
              <a:avLst/>
              <a:gdLst>
                <a:gd name="T0" fmla="*/ 7 w 7"/>
                <a:gd name="T1" fmla="*/ 13 h 13"/>
                <a:gd name="T2" fmla="*/ 7 w 7"/>
                <a:gd name="T3" fmla="*/ 0 h 13"/>
                <a:gd name="T4" fmla="*/ 6 w 7"/>
                <a:gd name="T5" fmla="*/ 0 h 13"/>
                <a:gd name="T6" fmla="*/ 5 w 7"/>
                <a:gd name="T7" fmla="*/ 1 h 13"/>
                <a:gd name="T8" fmla="*/ 3 w 7"/>
                <a:gd name="T9" fmla="*/ 2 h 13"/>
                <a:gd name="T10" fmla="*/ 2 w 7"/>
                <a:gd name="T11" fmla="*/ 2 h 13"/>
                <a:gd name="T12" fmla="*/ 0 w 7"/>
                <a:gd name="T13" fmla="*/ 3 h 13"/>
                <a:gd name="T14" fmla="*/ 0 w 7"/>
                <a:gd name="T15" fmla="*/ 6 h 13"/>
                <a:gd name="T16" fmla="*/ 1 w 7"/>
                <a:gd name="T17" fmla="*/ 5 h 13"/>
                <a:gd name="T18" fmla="*/ 3 w 7"/>
                <a:gd name="T19" fmla="*/ 4 h 13"/>
                <a:gd name="T20" fmla="*/ 4 w 7"/>
                <a:gd name="T21" fmla="*/ 4 h 13"/>
                <a:gd name="T22" fmla="*/ 5 w 7"/>
                <a:gd name="T23" fmla="*/ 3 h 13"/>
                <a:gd name="T24" fmla="*/ 5 w 7"/>
                <a:gd name="T25" fmla="*/ 13 h 13"/>
                <a:gd name="T26" fmla="*/ 7 w 7"/>
                <a:gd name="T2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3">
                  <a:moveTo>
                    <a:pt x="7" y="13"/>
                  </a:moveTo>
                  <a:cubicBezTo>
                    <a:pt x="7" y="0"/>
                    <a:pt x="7" y="0"/>
                    <a:pt x="7" y="0"/>
                  </a:cubicBezTo>
                  <a:cubicBezTo>
                    <a:pt x="6" y="0"/>
                    <a:pt x="6" y="0"/>
                    <a:pt x="6" y="0"/>
                  </a:cubicBezTo>
                  <a:cubicBezTo>
                    <a:pt x="6" y="0"/>
                    <a:pt x="6" y="0"/>
                    <a:pt x="5" y="1"/>
                  </a:cubicBezTo>
                  <a:cubicBezTo>
                    <a:pt x="5" y="1"/>
                    <a:pt x="4" y="1"/>
                    <a:pt x="3" y="2"/>
                  </a:cubicBezTo>
                  <a:cubicBezTo>
                    <a:pt x="3" y="2"/>
                    <a:pt x="2" y="2"/>
                    <a:pt x="2" y="2"/>
                  </a:cubicBezTo>
                  <a:cubicBezTo>
                    <a:pt x="1" y="3"/>
                    <a:pt x="0" y="3"/>
                    <a:pt x="0" y="3"/>
                  </a:cubicBezTo>
                  <a:cubicBezTo>
                    <a:pt x="0" y="6"/>
                    <a:pt x="0" y="6"/>
                    <a:pt x="0" y="6"/>
                  </a:cubicBezTo>
                  <a:cubicBezTo>
                    <a:pt x="0" y="5"/>
                    <a:pt x="1" y="5"/>
                    <a:pt x="1" y="5"/>
                  </a:cubicBezTo>
                  <a:cubicBezTo>
                    <a:pt x="2" y="5"/>
                    <a:pt x="2" y="5"/>
                    <a:pt x="3" y="4"/>
                  </a:cubicBezTo>
                  <a:cubicBezTo>
                    <a:pt x="3" y="4"/>
                    <a:pt x="4" y="4"/>
                    <a:pt x="4" y="4"/>
                  </a:cubicBezTo>
                  <a:cubicBezTo>
                    <a:pt x="4" y="3"/>
                    <a:pt x="5" y="3"/>
                    <a:pt x="5" y="3"/>
                  </a:cubicBezTo>
                  <a:cubicBezTo>
                    <a:pt x="5" y="13"/>
                    <a:pt x="5" y="13"/>
                    <a:pt x="5" y="13"/>
                  </a:cubicBezTo>
                  <a:cubicBezTo>
                    <a:pt x="6" y="13"/>
                    <a:pt x="6" y="13"/>
                    <a:pt x="7" y="13"/>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0" name="Freeform 173">
              <a:extLst>
                <a:ext uri="{FF2B5EF4-FFF2-40B4-BE49-F238E27FC236}">
                  <a16:creationId xmlns:a16="http://schemas.microsoft.com/office/drawing/2014/main" id="{A3078A98-E3FA-4178-A66C-71B0E599111D}"/>
                </a:ext>
              </a:extLst>
            </p:cNvPr>
            <p:cNvSpPr>
              <a:spLocks/>
            </p:cNvSpPr>
            <p:nvPr/>
          </p:nvSpPr>
          <p:spPr bwMode="auto">
            <a:xfrm>
              <a:off x="-1554424" y="482423"/>
              <a:ext cx="29601" cy="36179"/>
            </a:xfrm>
            <a:custGeom>
              <a:avLst/>
              <a:gdLst>
                <a:gd name="T0" fmla="*/ 0 w 13"/>
                <a:gd name="T1" fmla="*/ 10 h 16"/>
                <a:gd name="T2" fmla="*/ 0 w 13"/>
                <a:gd name="T3" fmla="*/ 10 h 16"/>
                <a:gd name="T4" fmla="*/ 1 w 13"/>
                <a:gd name="T5" fmla="*/ 13 h 16"/>
                <a:gd name="T6" fmla="*/ 3 w 13"/>
                <a:gd name="T7" fmla="*/ 16 h 16"/>
                <a:gd name="T8" fmla="*/ 6 w 13"/>
                <a:gd name="T9" fmla="*/ 16 h 16"/>
                <a:gd name="T10" fmla="*/ 9 w 13"/>
                <a:gd name="T11" fmla="*/ 15 h 16"/>
                <a:gd name="T12" fmla="*/ 11 w 13"/>
                <a:gd name="T13" fmla="*/ 13 h 16"/>
                <a:gd name="T14" fmla="*/ 13 w 13"/>
                <a:gd name="T15" fmla="*/ 10 h 16"/>
                <a:gd name="T16" fmla="*/ 13 w 13"/>
                <a:gd name="T17" fmla="*/ 5 h 16"/>
                <a:gd name="T18" fmla="*/ 12 w 13"/>
                <a:gd name="T19" fmla="*/ 0 h 16"/>
                <a:gd name="T20" fmla="*/ 10 w 13"/>
                <a:gd name="T21" fmla="*/ 1 h 16"/>
                <a:gd name="T22" fmla="*/ 11 w 13"/>
                <a:gd name="T23" fmla="*/ 5 h 16"/>
                <a:gd name="T24" fmla="*/ 6 w 13"/>
                <a:gd name="T25" fmla="*/ 14 h 16"/>
                <a:gd name="T26" fmla="*/ 2 w 13"/>
                <a:gd name="T27" fmla="*/ 8 h 16"/>
                <a:gd name="T28" fmla="*/ 0 w 13"/>
                <a:gd name="T29" fmla="*/ 9 h 16"/>
                <a:gd name="T30" fmla="*/ 0 w 13"/>
                <a:gd name="T31"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6">
                  <a:moveTo>
                    <a:pt x="0" y="10"/>
                  </a:moveTo>
                  <a:cubicBezTo>
                    <a:pt x="0" y="10"/>
                    <a:pt x="0" y="10"/>
                    <a:pt x="0" y="10"/>
                  </a:cubicBezTo>
                  <a:cubicBezTo>
                    <a:pt x="0" y="11"/>
                    <a:pt x="0" y="13"/>
                    <a:pt x="1" y="13"/>
                  </a:cubicBezTo>
                  <a:cubicBezTo>
                    <a:pt x="2" y="14"/>
                    <a:pt x="2" y="15"/>
                    <a:pt x="3" y="16"/>
                  </a:cubicBezTo>
                  <a:cubicBezTo>
                    <a:pt x="4" y="16"/>
                    <a:pt x="5" y="16"/>
                    <a:pt x="6" y="16"/>
                  </a:cubicBezTo>
                  <a:cubicBezTo>
                    <a:pt x="7" y="16"/>
                    <a:pt x="8" y="16"/>
                    <a:pt x="9" y="15"/>
                  </a:cubicBezTo>
                  <a:cubicBezTo>
                    <a:pt x="10" y="15"/>
                    <a:pt x="11" y="14"/>
                    <a:pt x="11" y="13"/>
                  </a:cubicBezTo>
                  <a:cubicBezTo>
                    <a:pt x="12" y="12"/>
                    <a:pt x="12" y="11"/>
                    <a:pt x="13" y="10"/>
                  </a:cubicBezTo>
                  <a:cubicBezTo>
                    <a:pt x="13" y="9"/>
                    <a:pt x="13" y="7"/>
                    <a:pt x="13" y="5"/>
                  </a:cubicBezTo>
                  <a:cubicBezTo>
                    <a:pt x="13" y="3"/>
                    <a:pt x="13" y="1"/>
                    <a:pt x="12" y="0"/>
                  </a:cubicBezTo>
                  <a:cubicBezTo>
                    <a:pt x="12" y="0"/>
                    <a:pt x="11" y="0"/>
                    <a:pt x="10" y="1"/>
                  </a:cubicBezTo>
                  <a:cubicBezTo>
                    <a:pt x="10" y="2"/>
                    <a:pt x="11" y="4"/>
                    <a:pt x="11" y="5"/>
                  </a:cubicBezTo>
                  <a:cubicBezTo>
                    <a:pt x="11" y="11"/>
                    <a:pt x="9" y="14"/>
                    <a:pt x="6" y="14"/>
                  </a:cubicBezTo>
                  <a:cubicBezTo>
                    <a:pt x="4" y="14"/>
                    <a:pt x="2" y="12"/>
                    <a:pt x="2" y="8"/>
                  </a:cubicBezTo>
                  <a:cubicBezTo>
                    <a:pt x="1" y="8"/>
                    <a:pt x="1" y="9"/>
                    <a:pt x="0" y="9"/>
                  </a:cubicBezTo>
                  <a:cubicBezTo>
                    <a:pt x="0" y="9"/>
                    <a:pt x="0" y="10"/>
                    <a:pt x="0" y="1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1" name="Freeform 174">
              <a:extLst>
                <a:ext uri="{FF2B5EF4-FFF2-40B4-BE49-F238E27FC236}">
                  <a16:creationId xmlns:a16="http://schemas.microsoft.com/office/drawing/2014/main" id="{840A1B76-7200-453E-A5CC-0B51D20108CD}"/>
                </a:ext>
              </a:extLst>
            </p:cNvPr>
            <p:cNvSpPr>
              <a:spLocks/>
            </p:cNvSpPr>
            <p:nvPr/>
          </p:nvSpPr>
          <p:spPr bwMode="auto">
            <a:xfrm>
              <a:off x="-1391617" y="689633"/>
              <a:ext cx="9867" cy="6578"/>
            </a:xfrm>
            <a:custGeom>
              <a:avLst/>
              <a:gdLst>
                <a:gd name="T0" fmla="*/ 3 w 4"/>
                <a:gd name="T1" fmla="*/ 1 h 3"/>
                <a:gd name="T2" fmla="*/ 1 w 4"/>
                <a:gd name="T3" fmla="*/ 1 h 3"/>
                <a:gd name="T4" fmla="*/ 0 w 4"/>
                <a:gd name="T5" fmla="*/ 2 h 3"/>
                <a:gd name="T6" fmla="*/ 0 w 4"/>
                <a:gd name="T7" fmla="*/ 3 h 3"/>
                <a:gd name="T8" fmla="*/ 4 w 4"/>
                <a:gd name="T9" fmla="*/ 0 h 3"/>
                <a:gd name="T10" fmla="*/ 3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3" y="1"/>
                  </a:moveTo>
                  <a:cubicBezTo>
                    <a:pt x="2" y="1"/>
                    <a:pt x="2" y="1"/>
                    <a:pt x="1" y="1"/>
                  </a:cubicBezTo>
                  <a:cubicBezTo>
                    <a:pt x="1" y="2"/>
                    <a:pt x="0" y="2"/>
                    <a:pt x="0" y="2"/>
                  </a:cubicBezTo>
                  <a:cubicBezTo>
                    <a:pt x="0" y="3"/>
                    <a:pt x="0" y="3"/>
                    <a:pt x="0" y="3"/>
                  </a:cubicBezTo>
                  <a:cubicBezTo>
                    <a:pt x="1" y="2"/>
                    <a:pt x="3" y="1"/>
                    <a:pt x="4" y="0"/>
                  </a:cubicBezTo>
                  <a:cubicBezTo>
                    <a:pt x="4" y="0"/>
                    <a:pt x="3" y="0"/>
                    <a:pt x="3" y="1"/>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2" name="Freeform 175">
              <a:extLst>
                <a:ext uri="{FF2B5EF4-FFF2-40B4-BE49-F238E27FC236}">
                  <a16:creationId xmlns:a16="http://schemas.microsoft.com/office/drawing/2014/main" id="{968C432A-C5BB-44E7-93B1-781EC09E6940}"/>
                </a:ext>
              </a:extLst>
            </p:cNvPr>
            <p:cNvSpPr>
              <a:spLocks noEditPoints="1"/>
            </p:cNvSpPr>
            <p:nvPr/>
          </p:nvSpPr>
          <p:spPr bwMode="auto">
            <a:xfrm>
              <a:off x="-1376816" y="613985"/>
              <a:ext cx="31246" cy="49336"/>
            </a:xfrm>
            <a:custGeom>
              <a:avLst/>
              <a:gdLst>
                <a:gd name="T0" fmla="*/ 14 w 14"/>
                <a:gd name="T1" fmla="*/ 11 h 22"/>
                <a:gd name="T2" fmla="*/ 8 w 14"/>
                <a:gd name="T3" fmla="*/ 0 h 22"/>
                <a:gd name="T4" fmla="*/ 4 w 14"/>
                <a:gd name="T5" fmla="*/ 1 h 22"/>
                <a:gd name="T6" fmla="*/ 2 w 14"/>
                <a:gd name="T7" fmla="*/ 3 h 22"/>
                <a:gd name="T8" fmla="*/ 1 w 14"/>
                <a:gd name="T9" fmla="*/ 7 h 22"/>
                <a:gd name="T10" fmla="*/ 0 w 14"/>
                <a:gd name="T11" fmla="*/ 12 h 22"/>
                <a:gd name="T12" fmla="*/ 1 w 14"/>
                <a:gd name="T13" fmla="*/ 16 h 22"/>
                <a:gd name="T14" fmla="*/ 2 w 14"/>
                <a:gd name="T15" fmla="*/ 19 h 22"/>
                <a:gd name="T16" fmla="*/ 4 w 14"/>
                <a:gd name="T17" fmla="*/ 21 h 22"/>
                <a:gd name="T18" fmla="*/ 7 w 14"/>
                <a:gd name="T19" fmla="*/ 22 h 22"/>
                <a:gd name="T20" fmla="*/ 10 w 14"/>
                <a:gd name="T21" fmla="*/ 22 h 22"/>
                <a:gd name="T22" fmla="*/ 14 w 14"/>
                <a:gd name="T23" fmla="*/ 14 h 22"/>
                <a:gd name="T24" fmla="*/ 14 w 14"/>
                <a:gd name="T25" fmla="*/ 11 h 22"/>
                <a:gd name="T26" fmla="*/ 7 w 14"/>
                <a:gd name="T27" fmla="*/ 20 h 22"/>
                <a:gd name="T28" fmla="*/ 3 w 14"/>
                <a:gd name="T29" fmla="*/ 12 h 22"/>
                <a:gd name="T30" fmla="*/ 7 w 14"/>
                <a:gd name="T31" fmla="*/ 2 h 22"/>
                <a:gd name="T32" fmla="*/ 12 w 14"/>
                <a:gd name="T33" fmla="*/ 11 h 22"/>
                <a:gd name="T34" fmla="*/ 7 w 14"/>
                <a:gd name="T3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22">
                  <a:moveTo>
                    <a:pt x="14" y="11"/>
                  </a:moveTo>
                  <a:cubicBezTo>
                    <a:pt x="14" y="4"/>
                    <a:pt x="12" y="0"/>
                    <a:pt x="8" y="0"/>
                  </a:cubicBezTo>
                  <a:cubicBezTo>
                    <a:pt x="6" y="0"/>
                    <a:pt x="5" y="1"/>
                    <a:pt x="4" y="1"/>
                  </a:cubicBezTo>
                  <a:cubicBezTo>
                    <a:pt x="4" y="1"/>
                    <a:pt x="3" y="2"/>
                    <a:pt x="2" y="3"/>
                  </a:cubicBezTo>
                  <a:cubicBezTo>
                    <a:pt x="2" y="4"/>
                    <a:pt x="1" y="5"/>
                    <a:pt x="1" y="7"/>
                  </a:cubicBezTo>
                  <a:cubicBezTo>
                    <a:pt x="1" y="8"/>
                    <a:pt x="0" y="10"/>
                    <a:pt x="0" y="12"/>
                  </a:cubicBezTo>
                  <a:cubicBezTo>
                    <a:pt x="0" y="13"/>
                    <a:pt x="1" y="15"/>
                    <a:pt x="1" y="16"/>
                  </a:cubicBezTo>
                  <a:cubicBezTo>
                    <a:pt x="1" y="17"/>
                    <a:pt x="2" y="19"/>
                    <a:pt x="2" y="19"/>
                  </a:cubicBezTo>
                  <a:cubicBezTo>
                    <a:pt x="3" y="20"/>
                    <a:pt x="3" y="21"/>
                    <a:pt x="4" y="21"/>
                  </a:cubicBezTo>
                  <a:cubicBezTo>
                    <a:pt x="5" y="22"/>
                    <a:pt x="6" y="22"/>
                    <a:pt x="7" y="22"/>
                  </a:cubicBezTo>
                  <a:cubicBezTo>
                    <a:pt x="8" y="22"/>
                    <a:pt x="9" y="22"/>
                    <a:pt x="10" y="22"/>
                  </a:cubicBezTo>
                  <a:cubicBezTo>
                    <a:pt x="11" y="19"/>
                    <a:pt x="13" y="17"/>
                    <a:pt x="14" y="14"/>
                  </a:cubicBezTo>
                  <a:cubicBezTo>
                    <a:pt x="14" y="13"/>
                    <a:pt x="14" y="12"/>
                    <a:pt x="14" y="11"/>
                  </a:cubicBezTo>
                  <a:moveTo>
                    <a:pt x="7" y="20"/>
                  </a:moveTo>
                  <a:cubicBezTo>
                    <a:pt x="4" y="20"/>
                    <a:pt x="3" y="17"/>
                    <a:pt x="3" y="12"/>
                  </a:cubicBezTo>
                  <a:cubicBezTo>
                    <a:pt x="3" y="5"/>
                    <a:pt x="4" y="2"/>
                    <a:pt x="7" y="2"/>
                  </a:cubicBezTo>
                  <a:cubicBezTo>
                    <a:pt x="10" y="2"/>
                    <a:pt x="12" y="5"/>
                    <a:pt x="12" y="11"/>
                  </a:cubicBezTo>
                  <a:cubicBezTo>
                    <a:pt x="12" y="17"/>
                    <a:pt x="10" y="20"/>
                    <a:pt x="7" y="2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3" name="Freeform 176">
              <a:extLst>
                <a:ext uri="{FF2B5EF4-FFF2-40B4-BE49-F238E27FC236}">
                  <a16:creationId xmlns:a16="http://schemas.microsoft.com/office/drawing/2014/main" id="{06808880-32CA-48FF-A9C6-76276C556361}"/>
                </a:ext>
              </a:extLst>
            </p:cNvPr>
            <p:cNvSpPr>
              <a:spLocks/>
            </p:cNvSpPr>
            <p:nvPr/>
          </p:nvSpPr>
          <p:spPr bwMode="auto">
            <a:xfrm>
              <a:off x="-1516601" y="687988"/>
              <a:ext cx="31246" cy="26312"/>
            </a:xfrm>
            <a:custGeom>
              <a:avLst/>
              <a:gdLst>
                <a:gd name="T0" fmla="*/ 14 w 14"/>
                <a:gd name="T1" fmla="*/ 12 h 12"/>
                <a:gd name="T2" fmla="*/ 14 w 14"/>
                <a:gd name="T3" fmla="*/ 11 h 12"/>
                <a:gd name="T4" fmla="*/ 7 w 14"/>
                <a:gd name="T5" fmla="*/ 0 h 12"/>
                <a:gd name="T6" fmla="*/ 4 w 14"/>
                <a:gd name="T7" fmla="*/ 0 h 12"/>
                <a:gd name="T8" fmla="*/ 2 w 14"/>
                <a:gd name="T9" fmla="*/ 3 h 12"/>
                <a:gd name="T10" fmla="*/ 0 w 14"/>
                <a:gd name="T11" fmla="*/ 6 h 12"/>
                <a:gd name="T12" fmla="*/ 0 w 14"/>
                <a:gd name="T13" fmla="*/ 8 h 12"/>
                <a:gd name="T14" fmla="*/ 3 w 14"/>
                <a:gd name="T15" fmla="*/ 9 h 12"/>
                <a:gd name="T16" fmla="*/ 7 w 14"/>
                <a:gd name="T17" fmla="*/ 2 h 12"/>
                <a:gd name="T18" fmla="*/ 11 w 14"/>
                <a:gd name="T19" fmla="*/ 11 h 12"/>
                <a:gd name="T20" fmla="*/ 11 w 14"/>
                <a:gd name="T21" fmla="*/ 12 h 12"/>
                <a:gd name="T22" fmla="*/ 14 w 14"/>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2">
                  <a:moveTo>
                    <a:pt x="14" y="12"/>
                  </a:moveTo>
                  <a:cubicBezTo>
                    <a:pt x="14" y="12"/>
                    <a:pt x="14" y="11"/>
                    <a:pt x="14" y="11"/>
                  </a:cubicBezTo>
                  <a:cubicBezTo>
                    <a:pt x="14" y="3"/>
                    <a:pt x="12" y="0"/>
                    <a:pt x="7" y="0"/>
                  </a:cubicBezTo>
                  <a:cubicBezTo>
                    <a:pt x="6" y="0"/>
                    <a:pt x="5" y="0"/>
                    <a:pt x="4" y="0"/>
                  </a:cubicBezTo>
                  <a:cubicBezTo>
                    <a:pt x="3" y="1"/>
                    <a:pt x="2" y="2"/>
                    <a:pt x="2" y="3"/>
                  </a:cubicBezTo>
                  <a:cubicBezTo>
                    <a:pt x="1" y="4"/>
                    <a:pt x="1" y="5"/>
                    <a:pt x="0" y="6"/>
                  </a:cubicBezTo>
                  <a:cubicBezTo>
                    <a:pt x="0" y="7"/>
                    <a:pt x="0" y="7"/>
                    <a:pt x="0" y="8"/>
                  </a:cubicBezTo>
                  <a:cubicBezTo>
                    <a:pt x="1" y="8"/>
                    <a:pt x="2" y="8"/>
                    <a:pt x="3" y="9"/>
                  </a:cubicBezTo>
                  <a:cubicBezTo>
                    <a:pt x="3" y="4"/>
                    <a:pt x="4" y="2"/>
                    <a:pt x="7" y="2"/>
                  </a:cubicBezTo>
                  <a:cubicBezTo>
                    <a:pt x="10" y="2"/>
                    <a:pt x="11" y="5"/>
                    <a:pt x="11" y="11"/>
                  </a:cubicBezTo>
                  <a:cubicBezTo>
                    <a:pt x="11" y="11"/>
                    <a:pt x="11" y="11"/>
                    <a:pt x="11" y="12"/>
                  </a:cubicBezTo>
                  <a:cubicBezTo>
                    <a:pt x="12" y="12"/>
                    <a:pt x="13" y="12"/>
                    <a:pt x="14" y="12"/>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4" name="Freeform 177">
              <a:extLst>
                <a:ext uri="{FF2B5EF4-FFF2-40B4-BE49-F238E27FC236}">
                  <a16:creationId xmlns:a16="http://schemas.microsoft.com/office/drawing/2014/main" id="{7B3B2B15-1DE8-411C-B799-E672E1C19529}"/>
                </a:ext>
              </a:extLst>
            </p:cNvPr>
            <p:cNvSpPr>
              <a:spLocks/>
            </p:cNvSpPr>
            <p:nvPr/>
          </p:nvSpPr>
          <p:spPr bwMode="auto">
            <a:xfrm>
              <a:off x="-1436019" y="687988"/>
              <a:ext cx="29601" cy="26312"/>
            </a:xfrm>
            <a:custGeom>
              <a:avLst/>
              <a:gdLst>
                <a:gd name="T0" fmla="*/ 7 w 13"/>
                <a:gd name="T1" fmla="*/ 0 h 12"/>
                <a:gd name="T2" fmla="*/ 4 w 13"/>
                <a:gd name="T3" fmla="*/ 0 h 12"/>
                <a:gd name="T4" fmla="*/ 2 w 13"/>
                <a:gd name="T5" fmla="*/ 3 h 12"/>
                <a:gd name="T6" fmla="*/ 0 w 13"/>
                <a:gd name="T7" fmla="*/ 6 h 12"/>
                <a:gd name="T8" fmla="*/ 0 w 13"/>
                <a:gd name="T9" fmla="*/ 11 h 12"/>
                <a:gd name="T10" fmla="*/ 0 w 13"/>
                <a:gd name="T11" fmla="*/ 12 h 12"/>
                <a:gd name="T12" fmla="*/ 2 w 13"/>
                <a:gd name="T13" fmla="*/ 12 h 12"/>
                <a:gd name="T14" fmla="*/ 2 w 13"/>
                <a:gd name="T15" fmla="*/ 11 h 12"/>
                <a:gd name="T16" fmla="*/ 7 w 13"/>
                <a:gd name="T17" fmla="*/ 2 h 12"/>
                <a:gd name="T18" fmla="*/ 11 w 13"/>
                <a:gd name="T19" fmla="*/ 9 h 12"/>
                <a:gd name="T20" fmla="*/ 13 w 13"/>
                <a:gd name="T21" fmla="*/ 8 h 12"/>
                <a:gd name="T22" fmla="*/ 7 w 13"/>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7" y="0"/>
                  </a:moveTo>
                  <a:cubicBezTo>
                    <a:pt x="6" y="0"/>
                    <a:pt x="5" y="0"/>
                    <a:pt x="4" y="0"/>
                  </a:cubicBezTo>
                  <a:cubicBezTo>
                    <a:pt x="3" y="1"/>
                    <a:pt x="2" y="2"/>
                    <a:pt x="2" y="3"/>
                  </a:cubicBezTo>
                  <a:cubicBezTo>
                    <a:pt x="1" y="4"/>
                    <a:pt x="0" y="5"/>
                    <a:pt x="0" y="6"/>
                  </a:cubicBezTo>
                  <a:cubicBezTo>
                    <a:pt x="0" y="8"/>
                    <a:pt x="0" y="9"/>
                    <a:pt x="0" y="11"/>
                  </a:cubicBezTo>
                  <a:cubicBezTo>
                    <a:pt x="0" y="12"/>
                    <a:pt x="0" y="12"/>
                    <a:pt x="0" y="12"/>
                  </a:cubicBezTo>
                  <a:cubicBezTo>
                    <a:pt x="1" y="12"/>
                    <a:pt x="1" y="12"/>
                    <a:pt x="2" y="12"/>
                  </a:cubicBezTo>
                  <a:cubicBezTo>
                    <a:pt x="2" y="11"/>
                    <a:pt x="2" y="11"/>
                    <a:pt x="2" y="11"/>
                  </a:cubicBezTo>
                  <a:cubicBezTo>
                    <a:pt x="2" y="5"/>
                    <a:pt x="4" y="2"/>
                    <a:pt x="7" y="2"/>
                  </a:cubicBezTo>
                  <a:cubicBezTo>
                    <a:pt x="9" y="2"/>
                    <a:pt x="11" y="4"/>
                    <a:pt x="11" y="9"/>
                  </a:cubicBezTo>
                  <a:cubicBezTo>
                    <a:pt x="12" y="9"/>
                    <a:pt x="13" y="8"/>
                    <a:pt x="13" y="8"/>
                  </a:cubicBezTo>
                  <a:cubicBezTo>
                    <a:pt x="13" y="2"/>
                    <a:pt x="11" y="0"/>
                    <a:pt x="7" y="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5" name="Freeform 178">
              <a:extLst>
                <a:ext uri="{FF2B5EF4-FFF2-40B4-BE49-F238E27FC236}">
                  <a16:creationId xmlns:a16="http://schemas.microsoft.com/office/drawing/2014/main" id="{85986877-44B4-4E90-9EE8-F921CA1C803A}"/>
                </a:ext>
              </a:extLst>
            </p:cNvPr>
            <p:cNvSpPr>
              <a:spLocks noEditPoints="1"/>
            </p:cNvSpPr>
            <p:nvPr/>
          </p:nvSpPr>
          <p:spPr bwMode="auto">
            <a:xfrm>
              <a:off x="-1475487" y="469267"/>
              <a:ext cx="31246" cy="49336"/>
            </a:xfrm>
            <a:custGeom>
              <a:avLst/>
              <a:gdLst>
                <a:gd name="T0" fmla="*/ 2 w 14"/>
                <a:gd name="T1" fmla="*/ 3 h 22"/>
                <a:gd name="T2" fmla="*/ 0 w 14"/>
                <a:gd name="T3" fmla="*/ 7 h 22"/>
                <a:gd name="T4" fmla="*/ 0 w 14"/>
                <a:gd name="T5" fmla="*/ 12 h 22"/>
                <a:gd name="T6" fmla="*/ 0 w 14"/>
                <a:gd name="T7" fmla="*/ 16 h 22"/>
                <a:gd name="T8" fmla="*/ 2 w 14"/>
                <a:gd name="T9" fmla="*/ 19 h 22"/>
                <a:gd name="T10" fmla="*/ 4 w 14"/>
                <a:gd name="T11" fmla="*/ 22 h 22"/>
                <a:gd name="T12" fmla="*/ 7 w 14"/>
                <a:gd name="T13" fmla="*/ 22 h 22"/>
                <a:gd name="T14" fmla="*/ 10 w 14"/>
                <a:gd name="T15" fmla="*/ 21 h 22"/>
                <a:gd name="T16" fmla="*/ 12 w 14"/>
                <a:gd name="T17" fmla="*/ 19 h 22"/>
                <a:gd name="T18" fmla="*/ 13 w 14"/>
                <a:gd name="T19" fmla="*/ 16 h 22"/>
                <a:gd name="T20" fmla="*/ 14 w 14"/>
                <a:gd name="T21" fmla="*/ 11 h 22"/>
                <a:gd name="T22" fmla="*/ 7 w 14"/>
                <a:gd name="T23" fmla="*/ 0 h 22"/>
                <a:gd name="T24" fmla="*/ 4 w 14"/>
                <a:gd name="T25" fmla="*/ 1 h 22"/>
                <a:gd name="T26" fmla="*/ 2 w 14"/>
                <a:gd name="T27" fmla="*/ 3 h 22"/>
                <a:gd name="T28" fmla="*/ 7 w 14"/>
                <a:gd name="T29" fmla="*/ 2 h 22"/>
                <a:gd name="T30" fmla="*/ 11 w 14"/>
                <a:gd name="T31" fmla="*/ 11 h 22"/>
                <a:gd name="T32" fmla="*/ 7 w 14"/>
                <a:gd name="T33" fmla="*/ 20 h 22"/>
                <a:gd name="T34" fmla="*/ 2 w 14"/>
                <a:gd name="T35" fmla="*/ 12 h 22"/>
                <a:gd name="T36" fmla="*/ 7 w 14"/>
                <a:gd name="T3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2">
                  <a:moveTo>
                    <a:pt x="2" y="3"/>
                  </a:moveTo>
                  <a:cubicBezTo>
                    <a:pt x="1" y="4"/>
                    <a:pt x="1" y="5"/>
                    <a:pt x="0" y="7"/>
                  </a:cubicBezTo>
                  <a:cubicBezTo>
                    <a:pt x="0" y="8"/>
                    <a:pt x="0" y="10"/>
                    <a:pt x="0" y="12"/>
                  </a:cubicBezTo>
                  <a:cubicBezTo>
                    <a:pt x="0" y="13"/>
                    <a:pt x="0" y="15"/>
                    <a:pt x="0" y="16"/>
                  </a:cubicBezTo>
                  <a:cubicBezTo>
                    <a:pt x="1" y="17"/>
                    <a:pt x="1" y="19"/>
                    <a:pt x="2" y="19"/>
                  </a:cubicBezTo>
                  <a:cubicBezTo>
                    <a:pt x="2" y="20"/>
                    <a:pt x="3" y="21"/>
                    <a:pt x="4" y="22"/>
                  </a:cubicBezTo>
                  <a:cubicBezTo>
                    <a:pt x="5" y="22"/>
                    <a:pt x="5" y="22"/>
                    <a:pt x="7" y="22"/>
                  </a:cubicBezTo>
                  <a:cubicBezTo>
                    <a:pt x="8" y="22"/>
                    <a:pt x="9" y="22"/>
                    <a:pt x="10" y="21"/>
                  </a:cubicBezTo>
                  <a:cubicBezTo>
                    <a:pt x="10" y="21"/>
                    <a:pt x="11" y="20"/>
                    <a:pt x="12" y="19"/>
                  </a:cubicBezTo>
                  <a:cubicBezTo>
                    <a:pt x="12" y="18"/>
                    <a:pt x="13" y="17"/>
                    <a:pt x="13" y="16"/>
                  </a:cubicBezTo>
                  <a:cubicBezTo>
                    <a:pt x="13" y="15"/>
                    <a:pt x="14" y="13"/>
                    <a:pt x="14" y="11"/>
                  </a:cubicBezTo>
                  <a:cubicBezTo>
                    <a:pt x="14" y="4"/>
                    <a:pt x="11" y="0"/>
                    <a:pt x="7" y="0"/>
                  </a:cubicBezTo>
                  <a:cubicBezTo>
                    <a:pt x="6" y="0"/>
                    <a:pt x="5" y="1"/>
                    <a:pt x="4" y="1"/>
                  </a:cubicBezTo>
                  <a:cubicBezTo>
                    <a:pt x="3" y="2"/>
                    <a:pt x="2" y="2"/>
                    <a:pt x="2" y="3"/>
                  </a:cubicBezTo>
                  <a:moveTo>
                    <a:pt x="7" y="2"/>
                  </a:moveTo>
                  <a:cubicBezTo>
                    <a:pt x="10" y="2"/>
                    <a:pt x="11" y="5"/>
                    <a:pt x="11" y="11"/>
                  </a:cubicBezTo>
                  <a:cubicBezTo>
                    <a:pt x="11" y="17"/>
                    <a:pt x="10" y="20"/>
                    <a:pt x="7" y="20"/>
                  </a:cubicBezTo>
                  <a:cubicBezTo>
                    <a:pt x="4" y="20"/>
                    <a:pt x="2" y="17"/>
                    <a:pt x="2" y="12"/>
                  </a:cubicBezTo>
                  <a:cubicBezTo>
                    <a:pt x="2" y="5"/>
                    <a:pt x="4" y="2"/>
                    <a:pt x="7" y="2"/>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6" name="Freeform 179">
              <a:extLst>
                <a:ext uri="{FF2B5EF4-FFF2-40B4-BE49-F238E27FC236}">
                  <a16:creationId xmlns:a16="http://schemas.microsoft.com/office/drawing/2014/main" id="{285DE121-FB91-4BF5-BF96-8A92B8E4F145}"/>
                </a:ext>
              </a:extLst>
            </p:cNvPr>
            <p:cNvSpPr>
              <a:spLocks noEditPoints="1"/>
            </p:cNvSpPr>
            <p:nvPr/>
          </p:nvSpPr>
          <p:spPr bwMode="auto">
            <a:xfrm>
              <a:off x="-1495222" y="613985"/>
              <a:ext cx="31246" cy="49336"/>
            </a:xfrm>
            <a:custGeom>
              <a:avLst/>
              <a:gdLst>
                <a:gd name="T0" fmla="*/ 2 w 14"/>
                <a:gd name="T1" fmla="*/ 19 h 22"/>
                <a:gd name="T2" fmla="*/ 4 w 14"/>
                <a:gd name="T3" fmla="*/ 21 h 22"/>
                <a:gd name="T4" fmla="*/ 7 w 14"/>
                <a:gd name="T5" fmla="*/ 22 h 22"/>
                <a:gd name="T6" fmla="*/ 10 w 14"/>
                <a:gd name="T7" fmla="*/ 21 h 22"/>
                <a:gd name="T8" fmla="*/ 12 w 14"/>
                <a:gd name="T9" fmla="*/ 19 h 22"/>
                <a:gd name="T10" fmla="*/ 13 w 14"/>
                <a:gd name="T11" fmla="*/ 16 h 22"/>
                <a:gd name="T12" fmla="*/ 14 w 14"/>
                <a:gd name="T13" fmla="*/ 11 h 22"/>
                <a:gd name="T14" fmla="*/ 7 w 14"/>
                <a:gd name="T15" fmla="*/ 0 h 22"/>
                <a:gd name="T16" fmla="*/ 4 w 14"/>
                <a:gd name="T17" fmla="*/ 1 h 22"/>
                <a:gd name="T18" fmla="*/ 2 w 14"/>
                <a:gd name="T19" fmla="*/ 3 h 22"/>
                <a:gd name="T20" fmla="*/ 0 w 14"/>
                <a:gd name="T21" fmla="*/ 7 h 22"/>
                <a:gd name="T22" fmla="*/ 0 w 14"/>
                <a:gd name="T23" fmla="*/ 12 h 22"/>
                <a:gd name="T24" fmla="*/ 0 w 14"/>
                <a:gd name="T25" fmla="*/ 16 h 22"/>
                <a:gd name="T26" fmla="*/ 2 w 14"/>
                <a:gd name="T27" fmla="*/ 19 h 22"/>
                <a:gd name="T28" fmla="*/ 7 w 14"/>
                <a:gd name="T29" fmla="*/ 2 h 22"/>
                <a:gd name="T30" fmla="*/ 11 w 14"/>
                <a:gd name="T31" fmla="*/ 11 h 22"/>
                <a:gd name="T32" fmla="*/ 7 w 14"/>
                <a:gd name="T33" fmla="*/ 20 h 22"/>
                <a:gd name="T34" fmla="*/ 2 w 14"/>
                <a:gd name="T35" fmla="*/ 12 h 22"/>
                <a:gd name="T36" fmla="*/ 7 w 14"/>
                <a:gd name="T3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2">
                  <a:moveTo>
                    <a:pt x="2" y="19"/>
                  </a:moveTo>
                  <a:cubicBezTo>
                    <a:pt x="2" y="20"/>
                    <a:pt x="3" y="21"/>
                    <a:pt x="4" y="21"/>
                  </a:cubicBezTo>
                  <a:cubicBezTo>
                    <a:pt x="5" y="22"/>
                    <a:pt x="6" y="22"/>
                    <a:pt x="7" y="22"/>
                  </a:cubicBezTo>
                  <a:cubicBezTo>
                    <a:pt x="8" y="22"/>
                    <a:pt x="9" y="22"/>
                    <a:pt x="10" y="21"/>
                  </a:cubicBezTo>
                  <a:cubicBezTo>
                    <a:pt x="11" y="21"/>
                    <a:pt x="11" y="20"/>
                    <a:pt x="12" y="19"/>
                  </a:cubicBezTo>
                  <a:cubicBezTo>
                    <a:pt x="12" y="18"/>
                    <a:pt x="13" y="17"/>
                    <a:pt x="13" y="16"/>
                  </a:cubicBezTo>
                  <a:cubicBezTo>
                    <a:pt x="14" y="14"/>
                    <a:pt x="14" y="13"/>
                    <a:pt x="14" y="11"/>
                  </a:cubicBezTo>
                  <a:cubicBezTo>
                    <a:pt x="14" y="4"/>
                    <a:pt x="12" y="0"/>
                    <a:pt x="7" y="0"/>
                  </a:cubicBezTo>
                  <a:cubicBezTo>
                    <a:pt x="6" y="0"/>
                    <a:pt x="5" y="1"/>
                    <a:pt x="4" y="1"/>
                  </a:cubicBezTo>
                  <a:cubicBezTo>
                    <a:pt x="3" y="1"/>
                    <a:pt x="2" y="2"/>
                    <a:pt x="2" y="3"/>
                  </a:cubicBezTo>
                  <a:cubicBezTo>
                    <a:pt x="1" y="4"/>
                    <a:pt x="1" y="5"/>
                    <a:pt x="0" y="7"/>
                  </a:cubicBezTo>
                  <a:cubicBezTo>
                    <a:pt x="0" y="8"/>
                    <a:pt x="0" y="10"/>
                    <a:pt x="0" y="12"/>
                  </a:cubicBezTo>
                  <a:cubicBezTo>
                    <a:pt x="0" y="13"/>
                    <a:pt x="0" y="15"/>
                    <a:pt x="0" y="16"/>
                  </a:cubicBezTo>
                  <a:cubicBezTo>
                    <a:pt x="1" y="17"/>
                    <a:pt x="1" y="19"/>
                    <a:pt x="2" y="19"/>
                  </a:cubicBezTo>
                  <a:moveTo>
                    <a:pt x="7" y="2"/>
                  </a:moveTo>
                  <a:cubicBezTo>
                    <a:pt x="10" y="2"/>
                    <a:pt x="11" y="5"/>
                    <a:pt x="11" y="11"/>
                  </a:cubicBezTo>
                  <a:cubicBezTo>
                    <a:pt x="11" y="17"/>
                    <a:pt x="10" y="20"/>
                    <a:pt x="7" y="20"/>
                  </a:cubicBezTo>
                  <a:cubicBezTo>
                    <a:pt x="4" y="20"/>
                    <a:pt x="2" y="17"/>
                    <a:pt x="2" y="12"/>
                  </a:cubicBezTo>
                  <a:cubicBezTo>
                    <a:pt x="2" y="5"/>
                    <a:pt x="4" y="2"/>
                    <a:pt x="7" y="2"/>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7" name="Freeform 180">
              <a:extLst>
                <a:ext uri="{FF2B5EF4-FFF2-40B4-BE49-F238E27FC236}">
                  <a16:creationId xmlns:a16="http://schemas.microsoft.com/office/drawing/2014/main" id="{E29F190E-40BD-4E19-B23B-6A3B6CB3C03C}"/>
                </a:ext>
              </a:extLst>
            </p:cNvPr>
            <p:cNvSpPr>
              <a:spLocks/>
            </p:cNvSpPr>
            <p:nvPr/>
          </p:nvSpPr>
          <p:spPr bwMode="auto">
            <a:xfrm>
              <a:off x="-1511667" y="469267"/>
              <a:ext cx="16445" cy="49336"/>
            </a:xfrm>
            <a:custGeom>
              <a:avLst/>
              <a:gdLst>
                <a:gd name="T0" fmla="*/ 7 w 7"/>
                <a:gd name="T1" fmla="*/ 22 h 22"/>
                <a:gd name="T2" fmla="*/ 7 w 7"/>
                <a:gd name="T3" fmla="*/ 0 h 22"/>
                <a:gd name="T4" fmla="*/ 7 w 7"/>
                <a:gd name="T5" fmla="*/ 0 h 22"/>
                <a:gd name="T6" fmla="*/ 5 w 7"/>
                <a:gd name="T7" fmla="*/ 1 h 22"/>
                <a:gd name="T8" fmla="*/ 4 w 7"/>
                <a:gd name="T9" fmla="*/ 2 h 22"/>
                <a:gd name="T10" fmla="*/ 2 w 7"/>
                <a:gd name="T11" fmla="*/ 3 h 22"/>
                <a:gd name="T12" fmla="*/ 0 w 7"/>
                <a:gd name="T13" fmla="*/ 4 h 22"/>
                <a:gd name="T14" fmla="*/ 0 w 7"/>
                <a:gd name="T15" fmla="*/ 6 h 22"/>
                <a:gd name="T16" fmla="*/ 2 w 7"/>
                <a:gd name="T17" fmla="*/ 6 h 22"/>
                <a:gd name="T18" fmla="*/ 3 w 7"/>
                <a:gd name="T19" fmla="*/ 5 h 22"/>
                <a:gd name="T20" fmla="*/ 4 w 7"/>
                <a:gd name="T21" fmla="*/ 4 h 22"/>
                <a:gd name="T22" fmla="*/ 5 w 7"/>
                <a:gd name="T23" fmla="*/ 4 h 22"/>
                <a:gd name="T24" fmla="*/ 5 w 7"/>
                <a:gd name="T25" fmla="*/ 22 h 22"/>
                <a:gd name="T26" fmla="*/ 7 w 7"/>
                <a:gd name="T2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2">
                  <a:moveTo>
                    <a:pt x="7" y="22"/>
                  </a:moveTo>
                  <a:cubicBezTo>
                    <a:pt x="7" y="0"/>
                    <a:pt x="7" y="0"/>
                    <a:pt x="7" y="0"/>
                  </a:cubicBezTo>
                  <a:cubicBezTo>
                    <a:pt x="7" y="0"/>
                    <a:pt x="7" y="0"/>
                    <a:pt x="7" y="0"/>
                  </a:cubicBezTo>
                  <a:cubicBezTo>
                    <a:pt x="6" y="1"/>
                    <a:pt x="6" y="1"/>
                    <a:pt x="5" y="1"/>
                  </a:cubicBezTo>
                  <a:cubicBezTo>
                    <a:pt x="5" y="2"/>
                    <a:pt x="4" y="2"/>
                    <a:pt x="4" y="2"/>
                  </a:cubicBezTo>
                  <a:cubicBezTo>
                    <a:pt x="3" y="2"/>
                    <a:pt x="2" y="3"/>
                    <a:pt x="2" y="3"/>
                  </a:cubicBezTo>
                  <a:cubicBezTo>
                    <a:pt x="1" y="3"/>
                    <a:pt x="1" y="3"/>
                    <a:pt x="0" y="4"/>
                  </a:cubicBezTo>
                  <a:cubicBezTo>
                    <a:pt x="0" y="6"/>
                    <a:pt x="0" y="6"/>
                    <a:pt x="0" y="6"/>
                  </a:cubicBezTo>
                  <a:cubicBezTo>
                    <a:pt x="1" y="6"/>
                    <a:pt x="1" y="6"/>
                    <a:pt x="2" y="6"/>
                  </a:cubicBezTo>
                  <a:cubicBezTo>
                    <a:pt x="2" y="5"/>
                    <a:pt x="3" y="5"/>
                    <a:pt x="3" y="5"/>
                  </a:cubicBezTo>
                  <a:cubicBezTo>
                    <a:pt x="3" y="5"/>
                    <a:pt x="4" y="4"/>
                    <a:pt x="4" y="4"/>
                  </a:cubicBezTo>
                  <a:cubicBezTo>
                    <a:pt x="5" y="4"/>
                    <a:pt x="5" y="4"/>
                    <a:pt x="5" y="4"/>
                  </a:cubicBezTo>
                  <a:cubicBezTo>
                    <a:pt x="5" y="22"/>
                    <a:pt x="5" y="22"/>
                    <a:pt x="5" y="22"/>
                  </a:cubicBezTo>
                  <a:lnTo>
                    <a:pt x="7" y="22"/>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8" name="Freeform 181">
              <a:extLst>
                <a:ext uri="{FF2B5EF4-FFF2-40B4-BE49-F238E27FC236}">
                  <a16:creationId xmlns:a16="http://schemas.microsoft.com/office/drawing/2014/main" id="{6BCAD7DE-DD0C-497B-B23E-525345A3BBE5}"/>
                </a:ext>
              </a:extLst>
            </p:cNvPr>
            <p:cNvSpPr>
              <a:spLocks/>
            </p:cNvSpPr>
            <p:nvPr/>
          </p:nvSpPr>
          <p:spPr bwMode="auto">
            <a:xfrm>
              <a:off x="-1511667" y="543270"/>
              <a:ext cx="16445" cy="46047"/>
            </a:xfrm>
            <a:custGeom>
              <a:avLst/>
              <a:gdLst>
                <a:gd name="T0" fmla="*/ 7 w 7"/>
                <a:gd name="T1" fmla="*/ 21 h 21"/>
                <a:gd name="T2" fmla="*/ 7 w 7"/>
                <a:gd name="T3" fmla="*/ 0 h 21"/>
                <a:gd name="T4" fmla="*/ 7 w 7"/>
                <a:gd name="T5" fmla="*/ 0 h 21"/>
                <a:gd name="T6" fmla="*/ 5 w 7"/>
                <a:gd name="T7" fmla="*/ 1 h 21"/>
                <a:gd name="T8" fmla="*/ 4 w 7"/>
                <a:gd name="T9" fmla="*/ 2 h 21"/>
                <a:gd name="T10" fmla="*/ 2 w 7"/>
                <a:gd name="T11" fmla="*/ 2 h 21"/>
                <a:gd name="T12" fmla="*/ 0 w 7"/>
                <a:gd name="T13" fmla="*/ 3 h 21"/>
                <a:gd name="T14" fmla="*/ 0 w 7"/>
                <a:gd name="T15" fmla="*/ 6 h 21"/>
                <a:gd name="T16" fmla="*/ 2 w 7"/>
                <a:gd name="T17" fmla="*/ 5 h 21"/>
                <a:gd name="T18" fmla="*/ 3 w 7"/>
                <a:gd name="T19" fmla="*/ 4 h 21"/>
                <a:gd name="T20" fmla="*/ 4 w 7"/>
                <a:gd name="T21" fmla="*/ 4 h 21"/>
                <a:gd name="T22" fmla="*/ 5 w 7"/>
                <a:gd name="T23" fmla="*/ 3 h 21"/>
                <a:gd name="T24" fmla="*/ 5 w 7"/>
                <a:gd name="T25" fmla="*/ 21 h 21"/>
                <a:gd name="T26" fmla="*/ 7 w 7"/>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1">
                  <a:moveTo>
                    <a:pt x="7" y="21"/>
                  </a:moveTo>
                  <a:cubicBezTo>
                    <a:pt x="7" y="0"/>
                    <a:pt x="7" y="0"/>
                    <a:pt x="7" y="0"/>
                  </a:cubicBezTo>
                  <a:cubicBezTo>
                    <a:pt x="7" y="0"/>
                    <a:pt x="7" y="0"/>
                    <a:pt x="7" y="0"/>
                  </a:cubicBezTo>
                  <a:cubicBezTo>
                    <a:pt x="6" y="0"/>
                    <a:pt x="6" y="0"/>
                    <a:pt x="5" y="1"/>
                  </a:cubicBezTo>
                  <a:cubicBezTo>
                    <a:pt x="5" y="1"/>
                    <a:pt x="4" y="1"/>
                    <a:pt x="4" y="2"/>
                  </a:cubicBezTo>
                  <a:cubicBezTo>
                    <a:pt x="3" y="2"/>
                    <a:pt x="2" y="2"/>
                    <a:pt x="2" y="2"/>
                  </a:cubicBezTo>
                  <a:cubicBezTo>
                    <a:pt x="1" y="3"/>
                    <a:pt x="1" y="3"/>
                    <a:pt x="0" y="3"/>
                  </a:cubicBezTo>
                  <a:cubicBezTo>
                    <a:pt x="0" y="6"/>
                    <a:pt x="0" y="6"/>
                    <a:pt x="0" y="6"/>
                  </a:cubicBezTo>
                  <a:cubicBezTo>
                    <a:pt x="1" y="5"/>
                    <a:pt x="1" y="5"/>
                    <a:pt x="2" y="5"/>
                  </a:cubicBezTo>
                  <a:cubicBezTo>
                    <a:pt x="2" y="5"/>
                    <a:pt x="3" y="5"/>
                    <a:pt x="3" y="4"/>
                  </a:cubicBezTo>
                  <a:cubicBezTo>
                    <a:pt x="3" y="4"/>
                    <a:pt x="4" y="4"/>
                    <a:pt x="4" y="4"/>
                  </a:cubicBezTo>
                  <a:cubicBezTo>
                    <a:pt x="5" y="3"/>
                    <a:pt x="5" y="3"/>
                    <a:pt x="5" y="3"/>
                  </a:cubicBezTo>
                  <a:cubicBezTo>
                    <a:pt x="5" y="21"/>
                    <a:pt x="5" y="21"/>
                    <a:pt x="5" y="21"/>
                  </a:cubicBezTo>
                  <a:lnTo>
                    <a:pt x="7" y="21"/>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299" name="Freeform 182">
              <a:extLst>
                <a:ext uri="{FF2B5EF4-FFF2-40B4-BE49-F238E27FC236}">
                  <a16:creationId xmlns:a16="http://schemas.microsoft.com/office/drawing/2014/main" id="{F326BD94-818F-458E-A8E1-2C402F63B22E}"/>
                </a:ext>
              </a:extLst>
            </p:cNvPr>
            <p:cNvSpPr>
              <a:spLocks/>
            </p:cNvSpPr>
            <p:nvPr/>
          </p:nvSpPr>
          <p:spPr bwMode="auto">
            <a:xfrm>
              <a:off x="-1587315" y="543270"/>
              <a:ext cx="23023" cy="47692"/>
            </a:xfrm>
            <a:custGeom>
              <a:avLst/>
              <a:gdLst>
                <a:gd name="T0" fmla="*/ 3 w 10"/>
                <a:gd name="T1" fmla="*/ 2 h 22"/>
                <a:gd name="T2" fmla="*/ 8 w 10"/>
                <a:gd name="T3" fmla="*/ 11 h 22"/>
                <a:gd name="T4" fmla="*/ 3 w 10"/>
                <a:gd name="T5" fmla="*/ 20 h 22"/>
                <a:gd name="T6" fmla="*/ 0 w 10"/>
                <a:gd name="T7" fmla="*/ 17 h 22"/>
                <a:gd name="T8" fmla="*/ 0 w 10"/>
                <a:gd name="T9" fmla="*/ 21 h 22"/>
                <a:gd name="T10" fmla="*/ 0 w 10"/>
                <a:gd name="T11" fmla="*/ 21 h 22"/>
                <a:gd name="T12" fmla="*/ 3 w 10"/>
                <a:gd name="T13" fmla="*/ 22 h 22"/>
                <a:gd name="T14" fmla="*/ 6 w 10"/>
                <a:gd name="T15" fmla="*/ 21 h 22"/>
                <a:gd name="T16" fmla="*/ 8 w 10"/>
                <a:gd name="T17" fmla="*/ 19 h 22"/>
                <a:gd name="T18" fmla="*/ 10 w 10"/>
                <a:gd name="T19" fmla="*/ 15 h 22"/>
                <a:gd name="T20" fmla="*/ 10 w 10"/>
                <a:gd name="T21" fmla="*/ 11 h 22"/>
                <a:gd name="T22" fmla="*/ 4 w 10"/>
                <a:gd name="T23" fmla="*/ 0 h 22"/>
                <a:gd name="T24" fmla="*/ 3 w 10"/>
                <a:gd name="T25" fmla="*/ 2 h 22"/>
                <a:gd name="T26" fmla="*/ 3 w 10"/>
                <a:gd name="T27"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22">
                  <a:moveTo>
                    <a:pt x="3" y="2"/>
                  </a:moveTo>
                  <a:cubicBezTo>
                    <a:pt x="6" y="2"/>
                    <a:pt x="8" y="5"/>
                    <a:pt x="8" y="11"/>
                  </a:cubicBezTo>
                  <a:cubicBezTo>
                    <a:pt x="8" y="17"/>
                    <a:pt x="6" y="20"/>
                    <a:pt x="3" y="20"/>
                  </a:cubicBezTo>
                  <a:cubicBezTo>
                    <a:pt x="2" y="20"/>
                    <a:pt x="1" y="19"/>
                    <a:pt x="0" y="17"/>
                  </a:cubicBezTo>
                  <a:cubicBezTo>
                    <a:pt x="0" y="18"/>
                    <a:pt x="0" y="20"/>
                    <a:pt x="0" y="21"/>
                  </a:cubicBezTo>
                  <a:cubicBezTo>
                    <a:pt x="0" y="21"/>
                    <a:pt x="0" y="21"/>
                    <a:pt x="0" y="21"/>
                  </a:cubicBezTo>
                  <a:cubicBezTo>
                    <a:pt x="1" y="21"/>
                    <a:pt x="2" y="22"/>
                    <a:pt x="3" y="22"/>
                  </a:cubicBezTo>
                  <a:cubicBezTo>
                    <a:pt x="4" y="22"/>
                    <a:pt x="5" y="21"/>
                    <a:pt x="6" y="21"/>
                  </a:cubicBezTo>
                  <a:cubicBezTo>
                    <a:pt x="7" y="20"/>
                    <a:pt x="8" y="20"/>
                    <a:pt x="8" y="19"/>
                  </a:cubicBezTo>
                  <a:cubicBezTo>
                    <a:pt x="9" y="18"/>
                    <a:pt x="9" y="17"/>
                    <a:pt x="10" y="15"/>
                  </a:cubicBezTo>
                  <a:cubicBezTo>
                    <a:pt x="10" y="14"/>
                    <a:pt x="10" y="12"/>
                    <a:pt x="10" y="11"/>
                  </a:cubicBezTo>
                  <a:cubicBezTo>
                    <a:pt x="10" y="4"/>
                    <a:pt x="8" y="0"/>
                    <a:pt x="4" y="0"/>
                  </a:cubicBezTo>
                  <a:cubicBezTo>
                    <a:pt x="4" y="1"/>
                    <a:pt x="3" y="1"/>
                    <a:pt x="3" y="2"/>
                  </a:cubicBezTo>
                  <a:cubicBezTo>
                    <a:pt x="3" y="2"/>
                    <a:pt x="3" y="2"/>
                    <a:pt x="3" y="2"/>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0" name="Freeform 183">
              <a:extLst>
                <a:ext uri="{FF2B5EF4-FFF2-40B4-BE49-F238E27FC236}">
                  <a16:creationId xmlns:a16="http://schemas.microsoft.com/office/drawing/2014/main" id="{D2E1207D-8B82-48BA-9310-DEDA500DB317}"/>
                </a:ext>
              </a:extLst>
            </p:cNvPr>
            <p:cNvSpPr>
              <a:spLocks/>
            </p:cNvSpPr>
            <p:nvPr/>
          </p:nvSpPr>
          <p:spPr bwMode="auto">
            <a:xfrm>
              <a:off x="-1531401" y="613985"/>
              <a:ext cx="18090" cy="49336"/>
            </a:xfrm>
            <a:custGeom>
              <a:avLst/>
              <a:gdLst>
                <a:gd name="T0" fmla="*/ 8 w 8"/>
                <a:gd name="T1" fmla="*/ 22 h 22"/>
                <a:gd name="T2" fmla="*/ 8 w 8"/>
                <a:gd name="T3" fmla="*/ 0 h 22"/>
                <a:gd name="T4" fmla="*/ 7 w 8"/>
                <a:gd name="T5" fmla="*/ 0 h 22"/>
                <a:gd name="T6" fmla="*/ 5 w 8"/>
                <a:gd name="T7" fmla="*/ 1 h 22"/>
                <a:gd name="T8" fmla="*/ 4 w 8"/>
                <a:gd name="T9" fmla="*/ 2 h 22"/>
                <a:gd name="T10" fmla="*/ 2 w 8"/>
                <a:gd name="T11" fmla="*/ 3 h 22"/>
                <a:gd name="T12" fmla="*/ 0 w 8"/>
                <a:gd name="T13" fmla="*/ 4 h 22"/>
                <a:gd name="T14" fmla="*/ 0 w 8"/>
                <a:gd name="T15" fmla="*/ 6 h 22"/>
                <a:gd name="T16" fmla="*/ 2 w 8"/>
                <a:gd name="T17" fmla="*/ 6 h 22"/>
                <a:gd name="T18" fmla="*/ 3 w 8"/>
                <a:gd name="T19" fmla="*/ 5 h 22"/>
                <a:gd name="T20" fmla="*/ 4 w 8"/>
                <a:gd name="T21" fmla="*/ 4 h 22"/>
                <a:gd name="T22" fmla="*/ 5 w 8"/>
                <a:gd name="T23" fmla="*/ 4 h 22"/>
                <a:gd name="T24" fmla="*/ 5 w 8"/>
                <a:gd name="T25" fmla="*/ 22 h 22"/>
                <a:gd name="T26" fmla="*/ 8 w 8"/>
                <a:gd name="T2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2">
                  <a:moveTo>
                    <a:pt x="8" y="22"/>
                  </a:moveTo>
                  <a:cubicBezTo>
                    <a:pt x="8" y="0"/>
                    <a:pt x="8" y="0"/>
                    <a:pt x="8" y="0"/>
                  </a:cubicBezTo>
                  <a:cubicBezTo>
                    <a:pt x="7" y="0"/>
                    <a:pt x="7" y="0"/>
                    <a:pt x="7" y="0"/>
                  </a:cubicBezTo>
                  <a:cubicBezTo>
                    <a:pt x="6" y="0"/>
                    <a:pt x="6" y="1"/>
                    <a:pt x="5" y="1"/>
                  </a:cubicBezTo>
                  <a:cubicBezTo>
                    <a:pt x="5" y="1"/>
                    <a:pt x="4" y="2"/>
                    <a:pt x="4" y="2"/>
                  </a:cubicBezTo>
                  <a:cubicBezTo>
                    <a:pt x="3" y="2"/>
                    <a:pt x="2" y="3"/>
                    <a:pt x="2" y="3"/>
                  </a:cubicBezTo>
                  <a:cubicBezTo>
                    <a:pt x="1" y="3"/>
                    <a:pt x="1" y="3"/>
                    <a:pt x="0" y="4"/>
                  </a:cubicBezTo>
                  <a:cubicBezTo>
                    <a:pt x="0" y="6"/>
                    <a:pt x="0" y="6"/>
                    <a:pt x="0" y="6"/>
                  </a:cubicBezTo>
                  <a:cubicBezTo>
                    <a:pt x="1" y="6"/>
                    <a:pt x="1" y="6"/>
                    <a:pt x="2" y="6"/>
                  </a:cubicBezTo>
                  <a:cubicBezTo>
                    <a:pt x="2" y="5"/>
                    <a:pt x="3" y="5"/>
                    <a:pt x="3" y="5"/>
                  </a:cubicBezTo>
                  <a:cubicBezTo>
                    <a:pt x="4" y="5"/>
                    <a:pt x="4" y="4"/>
                    <a:pt x="4" y="4"/>
                  </a:cubicBezTo>
                  <a:cubicBezTo>
                    <a:pt x="5" y="4"/>
                    <a:pt x="5" y="4"/>
                    <a:pt x="5" y="4"/>
                  </a:cubicBezTo>
                  <a:cubicBezTo>
                    <a:pt x="5" y="22"/>
                    <a:pt x="5" y="22"/>
                    <a:pt x="5" y="22"/>
                  </a:cubicBezTo>
                  <a:lnTo>
                    <a:pt x="8" y="22"/>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1" name="Freeform 184">
              <a:extLst>
                <a:ext uri="{FF2B5EF4-FFF2-40B4-BE49-F238E27FC236}">
                  <a16:creationId xmlns:a16="http://schemas.microsoft.com/office/drawing/2014/main" id="{A650E726-4D66-4982-A449-18413E6C26B9}"/>
                </a:ext>
              </a:extLst>
            </p:cNvPr>
            <p:cNvSpPr>
              <a:spLocks noEditPoints="1"/>
            </p:cNvSpPr>
            <p:nvPr/>
          </p:nvSpPr>
          <p:spPr bwMode="auto">
            <a:xfrm>
              <a:off x="-1556069" y="543270"/>
              <a:ext cx="31246" cy="47692"/>
            </a:xfrm>
            <a:custGeom>
              <a:avLst/>
              <a:gdLst>
                <a:gd name="T0" fmla="*/ 14 w 14"/>
                <a:gd name="T1" fmla="*/ 15 h 22"/>
                <a:gd name="T2" fmla="*/ 14 w 14"/>
                <a:gd name="T3" fmla="*/ 11 h 22"/>
                <a:gd name="T4" fmla="*/ 7 w 14"/>
                <a:gd name="T5" fmla="*/ 0 h 22"/>
                <a:gd name="T6" fmla="*/ 4 w 14"/>
                <a:gd name="T7" fmla="*/ 1 h 22"/>
                <a:gd name="T8" fmla="*/ 2 w 14"/>
                <a:gd name="T9" fmla="*/ 3 h 22"/>
                <a:gd name="T10" fmla="*/ 1 w 14"/>
                <a:gd name="T11" fmla="*/ 6 h 22"/>
                <a:gd name="T12" fmla="*/ 0 w 14"/>
                <a:gd name="T13" fmla="*/ 11 h 22"/>
                <a:gd name="T14" fmla="*/ 1 w 14"/>
                <a:gd name="T15" fmla="*/ 16 h 22"/>
                <a:gd name="T16" fmla="*/ 2 w 14"/>
                <a:gd name="T17" fmla="*/ 19 h 22"/>
                <a:gd name="T18" fmla="*/ 4 w 14"/>
                <a:gd name="T19" fmla="*/ 21 h 22"/>
                <a:gd name="T20" fmla="*/ 7 w 14"/>
                <a:gd name="T21" fmla="*/ 22 h 22"/>
                <a:gd name="T22" fmla="*/ 10 w 14"/>
                <a:gd name="T23" fmla="*/ 21 h 22"/>
                <a:gd name="T24" fmla="*/ 12 w 14"/>
                <a:gd name="T25" fmla="*/ 19 h 22"/>
                <a:gd name="T26" fmla="*/ 14 w 14"/>
                <a:gd name="T27" fmla="*/ 15 h 22"/>
                <a:gd name="T28" fmla="*/ 7 w 14"/>
                <a:gd name="T29" fmla="*/ 20 h 22"/>
                <a:gd name="T30" fmla="*/ 3 w 14"/>
                <a:gd name="T31" fmla="*/ 11 h 22"/>
                <a:gd name="T32" fmla="*/ 7 w 14"/>
                <a:gd name="T33" fmla="*/ 2 h 22"/>
                <a:gd name="T34" fmla="*/ 12 w 14"/>
                <a:gd name="T35" fmla="*/ 11 h 22"/>
                <a:gd name="T36" fmla="*/ 7 w 14"/>
                <a:gd name="T3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2">
                  <a:moveTo>
                    <a:pt x="14" y="15"/>
                  </a:moveTo>
                  <a:cubicBezTo>
                    <a:pt x="14" y="14"/>
                    <a:pt x="14" y="12"/>
                    <a:pt x="14" y="11"/>
                  </a:cubicBezTo>
                  <a:cubicBezTo>
                    <a:pt x="14" y="3"/>
                    <a:pt x="12" y="0"/>
                    <a:pt x="7" y="0"/>
                  </a:cubicBezTo>
                  <a:cubicBezTo>
                    <a:pt x="6" y="0"/>
                    <a:pt x="5" y="0"/>
                    <a:pt x="4" y="1"/>
                  </a:cubicBezTo>
                  <a:cubicBezTo>
                    <a:pt x="3" y="1"/>
                    <a:pt x="3" y="2"/>
                    <a:pt x="2" y="3"/>
                  </a:cubicBezTo>
                  <a:cubicBezTo>
                    <a:pt x="1" y="4"/>
                    <a:pt x="1" y="5"/>
                    <a:pt x="1" y="6"/>
                  </a:cubicBezTo>
                  <a:cubicBezTo>
                    <a:pt x="0" y="8"/>
                    <a:pt x="0" y="9"/>
                    <a:pt x="0" y="11"/>
                  </a:cubicBezTo>
                  <a:cubicBezTo>
                    <a:pt x="0" y="13"/>
                    <a:pt x="0" y="14"/>
                    <a:pt x="1" y="16"/>
                  </a:cubicBezTo>
                  <a:cubicBezTo>
                    <a:pt x="1" y="17"/>
                    <a:pt x="1" y="18"/>
                    <a:pt x="2" y="19"/>
                  </a:cubicBezTo>
                  <a:cubicBezTo>
                    <a:pt x="3" y="20"/>
                    <a:pt x="3" y="21"/>
                    <a:pt x="4" y="21"/>
                  </a:cubicBezTo>
                  <a:cubicBezTo>
                    <a:pt x="5" y="21"/>
                    <a:pt x="6" y="22"/>
                    <a:pt x="7" y="22"/>
                  </a:cubicBezTo>
                  <a:cubicBezTo>
                    <a:pt x="8" y="22"/>
                    <a:pt x="9" y="21"/>
                    <a:pt x="10" y="21"/>
                  </a:cubicBezTo>
                  <a:cubicBezTo>
                    <a:pt x="11" y="20"/>
                    <a:pt x="12" y="20"/>
                    <a:pt x="12" y="19"/>
                  </a:cubicBezTo>
                  <a:cubicBezTo>
                    <a:pt x="13" y="18"/>
                    <a:pt x="13" y="17"/>
                    <a:pt x="14" y="15"/>
                  </a:cubicBezTo>
                  <a:moveTo>
                    <a:pt x="7" y="20"/>
                  </a:moveTo>
                  <a:cubicBezTo>
                    <a:pt x="4" y="20"/>
                    <a:pt x="3" y="17"/>
                    <a:pt x="3" y="11"/>
                  </a:cubicBezTo>
                  <a:cubicBezTo>
                    <a:pt x="3" y="5"/>
                    <a:pt x="4" y="2"/>
                    <a:pt x="7" y="2"/>
                  </a:cubicBezTo>
                  <a:cubicBezTo>
                    <a:pt x="10" y="2"/>
                    <a:pt x="12" y="5"/>
                    <a:pt x="12" y="11"/>
                  </a:cubicBezTo>
                  <a:cubicBezTo>
                    <a:pt x="12" y="17"/>
                    <a:pt x="10" y="20"/>
                    <a:pt x="7" y="2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2" name="Freeform 185">
              <a:extLst>
                <a:ext uri="{FF2B5EF4-FFF2-40B4-BE49-F238E27FC236}">
                  <a16:creationId xmlns:a16="http://schemas.microsoft.com/office/drawing/2014/main" id="{A484301D-82DD-467B-8FC3-01122E288A90}"/>
                </a:ext>
              </a:extLst>
            </p:cNvPr>
            <p:cNvSpPr>
              <a:spLocks/>
            </p:cNvSpPr>
            <p:nvPr/>
          </p:nvSpPr>
          <p:spPr bwMode="auto">
            <a:xfrm>
              <a:off x="-1450820" y="613985"/>
              <a:ext cx="14801" cy="49336"/>
            </a:xfrm>
            <a:custGeom>
              <a:avLst/>
              <a:gdLst>
                <a:gd name="T0" fmla="*/ 7 w 7"/>
                <a:gd name="T1" fmla="*/ 22 h 22"/>
                <a:gd name="T2" fmla="*/ 7 w 7"/>
                <a:gd name="T3" fmla="*/ 0 h 22"/>
                <a:gd name="T4" fmla="*/ 6 w 7"/>
                <a:gd name="T5" fmla="*/ 0 h 22"/>
                <a:gd name="T6" fmla="*/ 5 w 7"/>
                <a:gd name="T7" fmla="*/ 1 h 22"/>
                <a:gd name="T8" fmla="*/ 3 w 7"/>
                <a:gd name="T9" fmla="*/ 2 h 22"/>
                <a:gd name="T10" fmla="*/ 2 w 7"/>
                <a:gd name="T11" fmla="*/ 3 h 22"/>
                <a:gd name="T12" fmla="*/ 0 w 7"/>
                <a:gd name="T13" fmla="*/ 4 h 22"/>
                <a:gd name="T14" fmla="*/ 0 w 7"/>
                <a:gd name="T15" fmla="*/ 6 h 22"/>
                <a:gd name="T16" fmla="*/ 1 w 7"/>
                <a:gd name="T17" fmla="*/ 6 h 22"/>
                <a:gd name="T18" fmla="*/ 3 w 7"/>
                <a:gd name="T19" fmla="*/ 5 h 22"/>
                <a:gd name="T20" fmla="*/ 4 w 7"/>
                <a:gd name="T21" fmla="*/ 4 h 22"/>
                <a:gd name="T22" fmla="*/ 5 w 7"/>
                <a:gd name="T23" fmla="*/ 4 h 22"/>
                <a:gd name="T24" fmla="*/ 5 w 7"/>
                <a:gd name="T25" fmla="*/ 22 h 22"/>
                <a:gd name="T26" fmla="*/ 7 w 7"/>
                <a:gd name="T2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2">
                  <a:moveTo>
                    <a:pt x="7" y="22"/>
                  </a:moveTo>
                  <a:cubicBezTo>
                    <a:pt x="7" y="0"/>
                    <a:pt x="7" y="0"/>
                    <a:pt x="7" y="0"/>
                  </a:cubicBezTo>
                  <a:cubicBezTo>
                    <a:pt x="6" y="0"/>
                    <a:pt x="6" y="0"/>
                    <a:pt x="6" y="0"/>
                  </a:cubicBezTo>
                  <a:cubicBezTo>
                    <a:pt x="6" y="0"/>
                    <a:pt x="5" y="1"/>
                    <a:pt x="5" y="1"/>
                  </a:cubicBezTo>
                  <a:cubicBezTo>
                    <a:pt x="4" y="1"/>
                    <a:pt x="4" y="2"/>
                    <a:pt x="3" y="2"/>
                  </a:cubicBezTo>
                  <a:cubicBezTo>
                    <a:pt x="3" y="2"/>
                    <a:pt x="2" y="3"/>
                    <a:pt x="2" y="3"/>
                  </a:cubicBezTo>
                  <a:cubicBezTo>
                    <a:pt x="1" y="3"/>
                    <a:pt x="0" y="3"/>
                    <a:pt x="0" y="4"/>
                  </a:cubicBezTo>
                  <a:cubicBezTo>
                    <a:pt x="0" y="6"/>
                    <a:pt x="0" y="6"/>
                    <a:pt x="0" y="6"/>
                  </a:cubicBezTo>
                  <a:cubicBezTo>
                    <a:pt x="0" y="6"/>
                    <a:pt x="1" y="6"/>
                    <a:pt x="1" y="6"/>
                  </a:cubicBezTo>
                  <a:cubicBezTo>
                    <a:pt x="2" y="5"/>
                    <a:pt x="2" y="5"/>
                    <a:pt x="3" y="5"/>
                  </a:cubicBezTo>
                  <a:cubicBezTo>
                    <a:pt x="3" y="5"/>
                    <a:pt x="4" y="4"/>
                    <a:pt x="4" y="4"/>
                  </a:cubicBezTo>
                  <a:cubicBezTo>
                    <a:pt x="4" y="4"/>
                    <a:pt x="5" y="4"/>
                    <a:pt x="5" y="4"/>
                  </a:cubicBezTo>
                  <a:cubicBezTo>
                    <a:pt x="5" y="22"/>
                    <a:pt x="5" y="22"/>
                    <a:pt x="5" y="22"/>
                  </a:cubicBezTo>
                  <a:lnTo>
                    <a:pt x="7" y="22"/>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3" name="Freeform 186">
              <a:extLst>
                <a:ext uri="{FF2B5EF4-FFF2-40B4-BE49-F238E27FC236}">
                  <a16:creationId xmlns:a16="http://schemas.microsoft.com/office/drawing/2014/main" id="{A0F94DA8-67AD-43FD-94F8-506025A4E1C1}"/>
                </a:ext>
              </a:extLst>
            </p:cNvPr>
            <p:cNvSpPr>
              <a:spLocks/>
            </p:cNvSpPr>
            <p:nvPr/>
          </p:nvSpPr>
          <p:spPr bwMode="auto">
            <a:xfrm>
              <a:off x="-1431086" y="543270"/>
              <a:ext cx="14801" cy="46047"/>
            </a:xfrm>
            <a:custGeom>
              <a:avLst/>
              <a:gdLst>
                <a:gd name="T0" fmla="*/ 7 w 7"/>
                <a:gd name="T1" fmla="*/ 21 h 21"/>
                <a:gd name="T2" fmla="*/ 7 w 7"/>
                <a:gd name="T3" fmla="*/ 0 h 21"/>
                <a:gd name="T4" fmla="*/ 6 w 7"/>
                <a:gd name="T5" fmla="*/ 0 h 21"/>
                <a:gd name="T6" fmla="*/ 5 w 7"/>
                <a:gd name="T7" fmla="*/ 1 h 21"/>
                <a:gd name="T8" fmla="*/ 3 w 7"/>
                <a:gd name="T9" fmla="*/ 2 h 21"/>
                <a:gd name="T10" fmla="*/ 1 w 7"/>
                <a:gd name="T11" fmla="*/ 2 h 21"/>
                <a:gd name="T12" fmla="*/ 0 w 7"/>
                <a:gd name="T13" fmla="*/ 3 h 21"/>
                <a:gd name="T14" fmla="*/ 0 w 7"/>
                <a:gd name="T15" fmla="*/ 6 h 21"/>
                <a:gd name="T16" fmla="*/ 1 w 7"/>
                <a:gd name="T17" fmla="*/ 5 h 21"/>
                <a:gd name="T18" fmla="*/ 3 w 7"/>
                <a:gd name="T19" fmla="*/ 4 h 21"/>
                <a:gd name="T20" fmla="*/ 4 w 7"/>
                <a:gd name="T21" fmla="*/ 4 h 21"/>
                <a:gd name="T22" fmla="*/ 5 w 7"/>
                <a:gd name="T23" fmla="*/ 3 h 21"/>
                <a:gd name="T24" fmla="*/ 5 w 7"/>
                <a:gd name="T25" fmla="*/ 21 h 21"/>
                <a:gd name="T26" fmla="*/ 7 w 7"/>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1">
                  <a:moveTo>
                    <a:pt x="7" y="21"/>
                  </a:moveTo>
                  <a:cubicBezTo>
                    <a:pt x="7" y="0"/>
                    <a:pt x="7" y="0"/>
                    <a:pt x="7" y="0"/>
                  </a:cubicBezTo>
                  <a:cubicBezTo>
                    <a:pt x="6" y="0"/>
                    <a:pt x="6" y="0"/>
                    <a:pt x="6" y="0"/>
                  </a:cubicBezTo>
                  <a:cubicBezTo>
                    <a:pt x="6" y="0"/>
                    <a:pt x="5" y="0"/>
                    <a:pt x="5" y="1"/>
                  </a:cubicBezTo>
                  <a:cubicBezTo>
                    <a:pt x="4" y="1"/>
                    <a:pt x="4" y="1"/>
                    <a:pt x="3" y="2"/>
                  </a:cubicBezTo>
                  <a:cubicBezTo>
                    <a:pt x="3" y="2"/>
                    <a:pt x="2" y="2"/>
                    <a:pt x="1" y="2"/>
                  </a:cubicBezTo>
                  <a:cubicBezTo>
                    <a:pt x="1" y="3"/>
                    <a:pt x="0" y="3"/>
                    <a:pt x="0" y="3"/>
                  </a:cubicBezTo>
                  <a:cubicBezTo>
                    <a:pt x="0" y="6"/>
                    <a:pt x="0" y="6"/>
                    <a:pt x="0" y="6"/>
                  </a:cubicBezTo>
                  <a:cubicBezTo>
                    <a:pt x="0" y="5"/>
                    <a:pt x="1" y="5"/>
                    <a:pt x="1" y="5"/>
                  </a:cubicBezTo>
                  <a:cubicBezTo>
                    <a:pt x="2" y="5"/>
                    <a:pt x="2" y="5"/>
                    <a:pt x="3" y="4"/>
                  </a:cubicBezTo>
                  <a:cubicBezTo>
                    <a:pt x="3" y="4"/>
                    <a:pt x="3" y="4"/>
                    <a:pt x="4" y="4"/>
                  </a:cubicBezTo>
                  <a:cubicBezTo>
                    <a:pt x="4" y="3"/>
                    <a:pt x="4" y="3"/>
                    <a:pt x="5" y="3"/>
                  </a:cubicBezTo>
                  <a:cubicBezTo>
                    <a:pt x="5" y="21"/>
                    <a:pt x="5" y="21"/>
                    <a:pt x="5" y="21"/>
                  </a:cubicBezTo>
                  <a:lnTo>
                    <a:pt x="7" y="21"/>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4" name="Freeform 187">
              <a:extLst>
                <a:ext uri="{FF2B5EF4-FFF2-40B4-BE49-F238E27FC236}">
                  <a16:creationId xmlns:a16="http://schemas.microsoft.com/office/drawing/2014/main" id="{C10C3F60-D318-47C4-AC61-95CF04835963}"/>
                </a:ext>
              </a:extLst>
            </p:cNvPr>
            <p:cNvSpPr>
              <a:spLocks noEditPoints="1"/>
            </p:cNvSpPr>
            <p:nvPr/>
          </p:nvSpPr>
          <p:spPr bwMode="auto">
            <a:xfrm>
              <a:off x="-1436019" y="469267"/>
              <a:ext cx="29601" cy="49336"/>
            </a:xfrm>
            <a:custGeom>
              <a:avLst/>
              <a:gdLst>
                <a:gd name="T0" fmla="*/ 4 w 13"/>
                <a:gd name="T1" fmla="*/ 1 h 22"/>
                <a:gd name="T2" fmla="*/ 2 w 13"/>
                <a:gd name="T3" fmla="*/ 3 h 22"/>
                <a:gd name="T4" fmla="*/ 0 w 13"/>
                <a:gd name="T5" fmla="*/ 7 h 22"/>
                <a:gd name="T6" fmla="*/ 0 w 13"/>
                <a:gd name="T7" fmla="*/ 12 h 22"/>
                <a:gd name="T8" fmla="*/ 0 w 13"/>
                <a:gd name="T9" fmla="*/ 16 h 22"/>
                <a:gd name="T10" fmla="*/ 1 w 13"/>
                <a:gd name="T11" fmla="*/ 19 h 22"/>
                <a:gd name="T12" fmla="*/ 4 w 13"/>
                <a:gd name="T13" fmla="*/ 22 h 22"/>
                <a:gd name="T14" fmla="*/ 6 w 13"/>
                <a:gd name="T15" fmla="*/ 22 h 22"/>
                <a:gd name="T16" fmla="*/ 9 w 13"/>
                <a:gd name="T17" fmla="*/ 21 h 22"/>
                <a:gd name="T18" fmla="*/ 12 w 13"/>
                <a:gd name="T19" fmla="*/ 19 h 22"/>
                <a:gd name="T20" fmla="*/ 13 w 13"/>
                <a:gd name="T21" fmla="*/ 16 h 22"/>
                <a:gd name="T22" fmla="*/ 13 w 13"/>
                <a:gd name="T23" fmla="*/ 11 h 22"/>
                <a:gd name="T24" fmla="*/ 11 w 13"/>
                <a:gd name="T25" fmla="*/ 2 h 22"/>
                <a:gd name="T26" fmla="*/ 7 w 13"/>
                <a:gd name="T27" fmla="*/ 0 h 22"/>
                <a:gd name="T28" fmla="*/ 4 w 13"/>
                <a:gd name="T29" fmla="*/ 1 h 22"/>
                <a:gd name="T30" fmla="*/ 7 w 13"/>
                <a:gd name="T31" fmla="*/ 20 h 22"/>
                <a:gd name="T32" fmla="*/ 2 w 13"/>
                <a:gd name="T33" fmla="*/ 12 h 22"/>
                <a:gd name="T34" fmla="*/ 7 w 13"/>
                <a:gd name="T35" fmla="*/ 2 h 22"/>
                <a:gd name="T36" fmla="*/ 11 w 13"/>
                <a:gd name="T37" fmla="*/ 11 h 22"/>
                <a:gd name="T38" fmla="*/ 7 w 13"/>
                <a:gd name="T39"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22">
                  <a:moveTo>
                    <a:pt x="4" y="1"/>
                  </a:moveTo>
                  <a:cubicBezTo>
                    <a:pt x="3" y="2"/>
                    <a:pt x="2" y="2"/>
                    <a:pt x="2" y="3"/>
                  </a:cubicBezTo>
                  <a:cubicBezTo>
                    <a:pt x="1" y="4"/>
                    <a:pt x="0" y="5"/>
                    <a:pt x="0" y="7"/>
                  </a:cubicBezTo>
                  <a:cubicBezTo>
                    <a:pt x="0" y="8"/>
                    <a:pt x="0" y="10"/>
                    <a:pt x="0" y="12"/>
                  </a:cubicBezTo>
                  <a:cubicBezTo>
                    <a:pt x="0" y="13"/>
                    <a:pt x="0" y="15"/>
                    <a:pt x="0" y="16"/>
                  </a:cubicBezTo>
                  <a:cubicBezTo>
                    <a:pt x="0" y="17"/>
                    <a:pt x="1" y="19"/>
                    <a:pt x="1" y="19"/>
                  </a:cubicBezTo>
                  <a:cubicBezTo>
                    <a:pt x="2" y="20"/>
                    <a:pt x="3" y="21"/>
                    <a:pt x="4" y="22"/>
                  </a:cubicBezTo>
                  <a:cubicBezTo>
                    <a:pt x="4" y="22"/>
                    <a:pt x="5" y="22"/>
                    <a:pt x="6" y="22"/>
                  </a:cubicBezTo>
                  <a:cubicBezTo>
                    <a:pt x="7" y="22"/>
                    <a:pt x="8" y="22"/>
                    <a:pt x="9" y="21"/>
                  </a:cubicBezTo>
                  <a:cubicBezTo>
                    <a:pt x="10" y="21"/>
                    <a:pt x="11" y="20"/>
                    <a:pt x="12" y="19"/>
                  </a:cubicBezTo>
                  <a:cubicBezTo>
                    <a:pt x="12" y="18"/>
                    <a:pt x="13" y="17"/>
                    <a:pt x="13" y="16"/>
                  </a:cubicBezTo>
                  <a:cubicBezTo>
                    <a:pt x="13" y="15"/>
                    <a:pt x="13" y="13"/>
                    <a:pt x="13" y="11"/>
                  </a:cubicBezTo>
                  <a:cubicBezTo>
                    <a:pt x="13" y="7"/>
                    <a:pt x="13" y="4"/>
                    <a:pt x="11" y="2"/>
                  </a:cubicBezTo>
                  <a:cubicBezTo>
                    <a:pt x="10" y="1"/>
                    <a:pt x="8" y="1"/>
                    <a:pt x="7" y="0"/>
                  </a:cubicBezTo>
                  <a:cubicBezTo>
                    <a:pt x="6" y="0"/>
                    <a:pt x="5" y="1"/>
                    <a:pt x="4" y="1"/>
                  </a:cubicBezTo>
                  <a:moveTo>
                    <a:pt x="7" y="20"/>
                  </a:moveTo>
                  <a:cubicBezTo>
                    <a:pt x="4" y="20"/>
                    <a:pt x="2" y="17"/>
                    <a:pt x="2" y="12"/>
                  </a:cubicBezTo>
                  <a:cubicBezTo>
                    <a:pt x="2" y="5"/>
                    <a:pt x="4" y="2"/>
                    <a:pt x="7" y="2"/>
                  </a:cubicBezTo>
                  <a:cubicBezTo>
                    <a:pt x="10" y="2"/>
                    <a:pt x="11" y="5"/>
                    <a:pt x="11" y="11"/>
                  </a:cubicBezTo>
                  <a:cubicBezTo>
                    <a:pt x="11" y="17"/>
                    <a:pt x="10" y="20"/>
                    <a:pt x="7" y="20"/>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5" name="Freeform 188">
              <a:extLst>
                <a:ext uri="{FF2B5EF4-FFF2-40B4-BE49-F238E27FC236}">
                  <a16:creationId xmlns:a16="http://schemas.microsoft.com/office/drawing/2014/main" id="{46DFE5CE-E664-4CE1-9E7B-7D3EE8A90C13}"/>
                </a:ext>
              </a:extLst>
            </p:cNvPr>
            <p:cNvSpPr>
              <a:spLocks noEditPoints="1"/>
            </p:cNvSpPr>
            <p:nvPr/>
          </p:nvSpPr>
          <p:spPr bwMode="auto">
            <a:xfrm>
              <a:off x="-1575804" y="613985"/>
              <a:ext cx="31246" cy="49336"/>
            </a:xfrm>
            <a:custGeom>
              <a:avLst/>
              <a:gdLst>
                <a:gd name="T0" fmla="*/ 7 w 14"/>
                <a:gd name="T1" fmla="*/ 22 h 22"/>
                <a:gd name="T2" fmla="*/ 10 w 14"/>
                <a:gd name="T3" fmla="*/ 21 h 22"/>
                <a:gd name="T4" fmla="*/ 12 w 14"/>
                <a:gd name="T5" fmla="*/ 19 h 22"/>
                <a:gd name="T6" fmla="*/ 14 w 14"/>
                <a:gd name="T7" fmla="*/ 16 h 22"/>
                <a:gd name="T8" fmla="*/ 14 w 14"/>
                <a:gd name="T9" fmla="*/ 11 h 22"/>
                <a:gd name="T10" fmla="*/ 7 w 14"/>
                <a:gd name="T11" fmla="*/ 0 h 22"/>
                <a:gd name="T12" fmla="*/ 4 w 14"/>
                <a:gd name="T13" fmla="*/ 1 h 22"/>
                <a:gd name="T14" fmla="*/ 2 w 14"/>
                <a:gd name="T15" fmla="*/ 3 h 22"/>
                <a:gd name="T16" fmla="*/ 1 w 14"/>
                <a:gd name="T17" fmla="*/ 7 h 22"/>
                <a:gd name="T18" fmla="*/ 0 w 14"/>
                <a:gd name="T19" fmla="*/ 12 h 22"/>
                <a:gd name="T20" fmla="*/ 0 w 14"/>
                <a:gd name="T21" fmla="*/ 14 h 22"/>
                <a:gd name="T22" fmla="*/ 5 w 14"/>
                <a:gd name="T23" fmla="*/ 22 h 22"/>
                <a:gd name="T24" fmla="*/ 7 w 14"/>
                <a:gd name="T25" fmla="*/ 22 h 22"/>
                <a:gd name="T26" fmla="*/ 7 w 14"/>
                <a:gd name="T27" fmla="*/ 2 h 22"/>
                <a:gd name="T28" fmla="*/ 12 w 14"/>
                <a:gd name="T29" fmla="*/ 11 h 22"/>
                <a:gd name="T30" fmla="*/ 7 w 14"/>
                <a:gd name="T31" fmla="*/ 20 h 22"/>
                <a:gd name="T32" fmla="*/ 3 w 14"/>
                <a:gd name="T33" fmla="*/ 12 h 22"/>
                <a:gd name="T34" fmla="*/ 7 w 14"/>
                <a:gd name="T3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22">
                  <a:moveTo>
                    <a:pt x="7" y="22"/>
                  </a:moveTo>
                  <a:cubicBezTo>
                    <a:pt x="8" y="22"/>
                    <a:pt x="9" y="22"/>
                    <a:pt x="10" y="21"/>
                  </a:cubicBezTo>
                  <a:cubicBezTo>
                    <a:pt x="11" y="21"/>
                    <a:pt x="12" y="20"/>
                    <a:pt x="12" y="19"/>
                  </a:cubicBezTo>
                  <a:cubicBezTo>
                    <a:pt x="13" y="18"/>
                    <a:pt x="13" y="17"/>
                    <a:pt x="14" y="16"/>
                  </a:cubicBezTo>
                  <a:cubicBezTo>
                    <a:pt x="14" y="14"/>
                    <a:pt x="14" y="13"/>
                    <a:pt x="14" y="11"/>
                  </a:cubicBezTo>
                  <a:cubicBezTo>
                    <a:pt x="14" y="4"/>
                    <a:pt x="12" y="0"/>
                    <a:pt x="7" y="0"/>
                  </a:cubicBezTo>
                  <a:cubicBezTo>
                    <a:pt x="6" y="0"/>
                    <a:pt x="5" y="1"/>
                    <a:pt x="4" y="1"/>
                  </a:cubicBezTo>
                  <a:cubicBezTo>
                    <a:pt x="3" y="1"/>
                    <a:pt x="3" y="2"/>
                    <a:pt x="2" y="3"/>
                  </a:cubicBezTo>
                  <a:cubicBezTo>
                    <a:pt x="1" y="4"/>
                    <a:pt x="1" y="5"/>
                    <a:pt x="1" y="7"/>
                  </a:cubicBezTo>
                  <a:cubicBezTo>
                    <a:pt x="0" y="8"/>
                    <a:pt x="0" y="10"/>
                    <a:pt x="0" y="12"/>
                  </a:cubicBezTo>
                  <a:cubicBezTo>
                    <a:pt x="0" y="12"/>
                    <a:pt x="0" y="13"/>
                    <a:pt x="0" y="14"/>
                  </a:cubicBezTo>
                  <a:cubicBezTo>
                    <a:pt x="2" y="17"/>
                    <a:pt x="3" y="19"/>
                    <a:pt x="5" y="22"/>
                  </a:cubicBezTo>
                  <a:cubicBezTo>
                    <a:pt x="5" y="22"/>
                    <a:pt x="6" y="22"/>
                    <a:pt x="7" y="22"/>
                  </a:cubicBezTo>
                  <a:moveTo>
                    <a:pt x="7" y="2"/>
                  </a:moveTo>
                  <a:cubicBezTo>
                    <a:pt x="10" y="2"/>
                    <a:pt x="12" y="5"/>
                    <a:pt x="12" y="11"/>
                  </a:cubicBezTo>
                  <a:cubicBezTo>
                    <a:pt x="12" y="17"/>
                    <a:pt x="10" y="20"/>
                    <a:pt x="7" y="20"/>
                  </a:cubicBezTo>
                  <a:cubicBezTo>
                    <a:pt x="4" y="20"/>
                    <a:pt x="3" y="17"/>
                    <a:pt x="3" y="12"/>
                  </a:cubicBezTo>
                  <a:cubicBezTo>
                    <a:pt x="3" y="5"/>
                    <a:pt x="4" y="2"/>
                    <a:pt x="7" y="2"/>
                  </a:cubicBezTo>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6" name="Freeform 189">
              <a:extLst>
                <a:ext uri="{FF2B5EF4-FFF2-40B4-BE49-F238E27FC236}">
                  <a16:creationId xmlns:a16="http://schemas.microsoft.com/office/drawing/2014/main" id="{1D52A385-FF32-42E5-BF00-A6436111D6D0}"/>
                </a:ext>
              </a:extLst>
            </p:cNvPr>
            <p:cNvSpPr>
              <a:spLocks/>
            </p:cNvSpPr>
            <p:nvPr/>
          </p:nvSpPr>
          <p:spPr bwMode="auto">
            <a:xfrm>
              <a:off x="-1470554" y="543270"/>
              <a:ext cx="14801" cy="46047"/>
            </a:xfrm>
            <a:custGeom>
              <a:avLst/>
              <a:gdLst>
                <a:gd name="T0" fmla="*/ 7 w 7"/>
                <a:gd name="T1" fmla="*/ 21 h 21"/>
                <a:gd name="T2" fmla="*/ 7 w 7"/>
                <a:gd name="T3" fmla="*/ 0 h 21"/>
                <a:gd name="T4" fmla="*/ 6 w 7"/>
                <a:gd name="T5" fmla="*/ 0 h 21"/>
                <a:gd name="T6" fmla="*/ 5 w 7"/>
                <a:gd name="T7" fmla="*/ 1 h 21"/>
                <a:gd name="T8" fmla="*/ 3 w 7"/>
                <a:gd name="T9" fmla="*/ 2 h 21"/>
                <a:gd name="T10" fmla="*/ 2 w 7"/>
                <a:gd name="T11" fmla="*/ 2 h 21"/>
                <a:gd name="T12" fmla="*/ 0 w 7"/>
                <a:gd name="T13" fmla="*/ 3 h 21"/>
                <a:gd name="T14" fmla="*/ 0 w 7"/>
                <a:gd name="T15" fmla="*/ 6 h 21"/>
                <a:gd name="T16" fmla="*/ 1 w 7"/>
                <a:gd name="T17" fmla="*/ 5 h 21"/>
                <a:gd name="T18" fmla="*/ 3 w 7"/>
                <a:gd name="T19" fmla="*/ 4 h 21"/>
                <a:gd name="T20" fmla="*/ 4 w 7"/>
                <a:gd name="T21" fmla="*/ 4 h 21"/>
                <a:gd name="T22" fmla="*/ 5 w 7"/>
                <a:gd name="T23" fmla="*/ 3 h 21"/>
                <a:gd name="T24" fmla="*/ 5 w 7"/>
                <a:gd name="T25" fmla="*/ 21 h 21"/>
                <a:gd name="T26" fmla="*/ 7 w 7"/>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21">
                  <a:moveTo>
                    <a:pt x="7" y="21"/>
                  </a:moveTo>
                  <a:cubicBezTo>
                    <a:pt x="7" y="0"/>
                    <a:pt x="7" y="0"/>
                    <a:pt x="7" y="0"/>
                  </a:cubicBezTo>
                  <a:cubicBezTo>
                    <a:pt x="6" y="0"/>
                    <a:pt x="6" y="0"/>
                    <a:pt x="6" y="0"/>
                  </a:cubicBezTo>
                  <a:cubicBezTo>
                    <a:pt x="6" y="0"/>
                    <a:pt x="6" y="0"/>
                    <a:pt x="5" y="1"/>
                  </a:cubicBezTo>
                  <a:cubicBezTo>
                    <a:pt x="5" y="1"/>
                    <a:pt x="4" y="1"/>
                    <a:pt x="3" y="2"/>
                  </a:cubicBezTo>
                  <a:cubicBezTo>
                    <a:pt x="3" y="2"/>
                    <a:pt x="2" y="2"/>
                    <a:pt x="2" y="2"/>
                  </a:cubicBezTo>
                  <a:cubicBezTo>
                    <a:pt x="1" y="3"/>
                    <a:pt x="0" y="3"/>
                    <a:pt x="0" y="3"/>
                  </a:cubicBezTo>
                  <a:cubicBezTo>
                    <a:pt x="0" y="6"/>
                    <a:pt x="0" y="6"/>
                    <a:pt x="0" y="6"/>
                  </a:cubicBezTo>
                  <a:cubicBezTo>
                    <a:pt x="0" y="5"/>
                    <a:pt x="1" y="5"/>
                    <a:pt x="1" y="5"/>
                  </a:cubicBezTo>
                  <a:cubicBezTo>
                    <a:pt x="2" y="5"/>
                    <a:pt x="2" y="5"/>
                    <a:pt x="3" y="4"/>
                  </a:cubicBezTo>
                  <a:cubicBezTo>
                    <a:pt x="3" y="4"/>
                    <a:pt x="4" y="4"/>
                    <a:pt x="4" y="4"/>
                  </a:cubicBezTo>
                  <a:cubicBezTo>
                    <a:pt x="4" y="3"/>
                    <a:pt x="5" y="3"/>
                    <a:pt x="5" y="3"/>
                  </a:cubicBezTo>
                  <a:cubicBezTo>
                    <a:pt x="5" y="21"/>
                    <a:pt x="5" y="21"/>
                    <a:pt x="5" y="21"/>
                  </a:cubicBezTo>
                  <a:lnTo>
                    <a:pt x="7" y="21"/>
                  </a:lnTo>
                  <a:close/>
                </a:path>
              </a:pathLst>
            </a:custGeom>
            <a:solidFill>
              <a:srgbClr val="FAA8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7" name="Freeform 166">
              <a:extLst>
                <a:ext uri="{FF2B5EF4-FFF2-40B4-BE49-F238E27FC236}">
                  <a16:creationId xmlns:a16="http://schemas.microsoft.com/office/drawing/2014/main" id="{57FCC721-BA3E-4F5C-811A-6DD5A97E984B}"/>
                </a:ext>
              </a:extLst>
            </p:cNvPr>
            <p:cNvSpPr>
              <a:spLocks/>
            </p:cNvSpPr>
            <p:nvPr/>
          </p:nvSpPr>
          <p:spPr bwMode="auto">
            <a:xfrm>
              <a:off x="-1600471" y="447888"/>
              <a:ext cx="281214" cy="282858"/>
            </a:xfrm>
            <a:custGeom>
              <a:avLst/>
              <a:gdLst>
                <a:gd name="T0" fmla="*/ 104 w 126"/>
                <a:gd name="T1" fmla="*/ 103 h 126"/>
                <a:gd name="T2" fmla="*/ 23 w 126"/>
                <a:gd name="T3" fmla="*/ 105 h 126"/>
                <a:gd name="T4" fmla="*/ 21 w 126"/>
                <a:gd name="T5" fmla="*/ 24 h 126"/>
                <a:gd name="T6" fmla="*/ 102 w 126"/>
                <a:gd name="T7" fmla="*/ 22 h 126"/>
                <a:gd name="T8" fmla="*/ 104 w 126"/>
                <a:gd name="T9" fmla="*/ 103 h 126"/>
              </a:gdLst>
              <a:ahLst/>
              <a:cxnLst>
                <a:cxn ang="0">
                  <a:pos x="T0" y="T1"/>
                </a:cxn>
                <a:cxn ang="0">
                  <a:pos x="T2" y="T3"/>
                </a:cxn>
                <a:cxn ang="0">
                  <a:pos x="T4" y="T5"/>
                </a:cxn>
                <a:cxn ang="0">
                  <a:pos x="T6" y="T7"/>
                </a:cxn>
                <a:cxn ang="0">
                  <a:pos x="T8" y="T9"/>
                </a:cxn>
              </a:cxnLst>
              <a:rect l="0" t="0" r="r" b="b"/>
              <a:pathLst>
                <a:path w="126" h="126">
                  <a:moveTo>
                    <a:pt x="104" y="103"/>
                  </a:moveTo>
                  <a:cubicBezTo>
                    <a:pt x="82" y="125"/>
                    <a:pt x="46" y="126"/>
                    <a:pt x="23" y="105"/>
                  </a:cubicBezTo>
                  <a:cubicBezTo>
                    <a:pt x="1" y="83"/>
                    <a:pt x="0" y="47"/>
                    <a:pt x="21" y="24"/>
                  </a:cubicBezTo>
                  <a:cubicBezTo>
                    <a:pt x="43" y="1"/>
                    <a:pt x="79" y="0"/>
                    <a:pt x="102" y="22"/>
                  </a:cubicBezTo>
                  <a:cubicBezTo>
                    <a:pt x="125" y="44"/>
                    <a:pt x="126" y="80"/>
                    <a:pt x="104" y="10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sp>
          <p:nvSpPr>
            <p:cNvPr id="308" name="Freeform 190">
              <a:extLst>
                <a:ext uri="{FF2B5EF4-FFF2-40B4-BE49-F238E27FC236}">
                  <a16:creationId xmlns:a16="http://schemas.microsoft.com/office/drawing/2014/main" id="{51047803-6351-49C0-AD34-6F2D9C68735D}"/>
                </a:ext>
              </a:extLst>
            </p:cNvPr>
            <p:cNvSpPr>
              <a:spLocks noEditPoints="1"/>
            </p:cNvSpPr>
            <p:nvPr/>
          </p:nvSpPr>
          <p:spPr bwMode="auto">
            <a:xfrm>
              <a:off x="-1618561" y="429798"/>
              <a:ext cx="317393" cy="325615"/>
            </a:xfrm>
            <a:custGeom>
              <a:avLst/>
              <a:gdLst>
                <a:gd name="T0" fmla="*/ 11 w 142"/>
                <a:gd name="T1" fmla="*/ 145 h 145"/>
                <a:gd name="T2" fmla="*/ 32 w 142"/>
                <a:gd name="T3" fmla="*/ 123 h 145"/>
                <a:gd name="T4" fmla="*/ 118 w 142"/>
                <a:gd name="T5" fmla="*/ 116 h 145"/>
                <a:gd name="T6" fmla="*/ 115 w 142"/>
                <a:gd name="T7" fmla="*/ 24 h 145"/>
                <a:gd name="T8" fmla="*/ 24 w 142"/>
                <a:gd name="T9" fmla="*/ 27 h 145"/>
                <a:gd name="T10" fmla="*/ 21 w 142"/>
                <a:gd name="T11" fmla="*/ 113 h 145"/>
                <a:gd name="T12" fmla="*/ 0 w 142"/>
                <a:gd name="T13" fmla="*/ 135 h 145"/>
                <a:gd name="T14" fmla="*/ 11 w 142"/>
                <a:gd name="T15" fmla="*/ 145 h 145"/>
                <a:gd name="T16" fmla="*/ 35 w 142"/>
                <a:gd name="T17" fmla="*/ 109 h 145"/>
                <a:gd name="T18" fmla="*/ 34 w 142"/>
                <a:gd name="T19" fmla="*/ 36 h 145"/>
                <a:gd name="T20" fmla="*/ 106 w 142"/>
                <a:gd name="T21" fmla="*/ 34 h 145"/>
                <a:gd name="T22" fmla="*/ 108 w 142"/>
                <a:gd name="T23" fmla="*/ 107 h 145"/>
                <a:gd name="T24" fmla="*/ 35 w 142"/>
                <a:gd name="T25" fmla="*/ 10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45">
                  <a:moveTo>
                    <a:pt x="11" y="145"/>
                  </a:moveTo>
                  <a:cubicBezTo>
                    <a:pt x="32" y="123"/>
                    <a:pt x="32" y="123"/>
                    <a:pt x="32" y="123"/>
                  </a:cubicBezTo>
                  <a:cubicBezTo>
                    <a:pt x="58" y="143"/>
                    <a:pt x="95" y="140"/>
                    <a:pt x="118" y="116"/>
                  </a:cubicBezTo>
                  <a:cubicBezTo>
                    <a:pt x="142" y="90"/>
                    <a:pt x="141" y="49"/>
                    <a:pt x="115" y="24"/>
                  </a:cubicBezTo>
                  <a:cubicBezTo>
                    <a:pt x="89" y="0"/>
                    <a:pt x="48" y="1"/>
                    <a:pt x="24" y="27"/>
                  </a:cubicBezTo>
                  <a:cubicBezTo>
                    <a:pt x="1" y="51"/>
                    <a:pt x="0" y="88"/>
                    <a:pt x="21" y="113"/>
                  </a:cubicBezTo>
                  <a:cubicBezTo>
                    <a:pt x="0" y="135"/>
                    <a:pt x="0" y="135"/>
                    <a:pt x="0" y="135"/>
                  </a:cubicBezTo>
                  <a:lnTo>
                    <a:pt x="11" y="145"/>
                  </a:lnTo>
                  <a:close/>
                  <a:moveTo>
                    <a:pt x="35" y="109"/>
                  </a:moveTo>
                  <a:cubicBezTo>
                    <a:pt x="15" y="89"/>
                    <a:pt x="14" y="57"/>
                    <a:pt x="34" y="36"/>
                  </a:cubicBezTo>
                  <a:cubicBezTo>
                    <a:pt x="53" y="15"/>
                    <a:pt x="85" y="15"/>
                    <a:pt x="106" y="34"/>
                  </a:cubicBezTo>
                  <a:cubicBezTo>
                    <a:pt x="127" y="54"/>
                    <a:pt x="127" y="86"/>
                    <a:pt x="108" y="107"/>
                  </a:cubicBezTo>
                  <a:cubicBezTo>
                    <a:pt x="88" y="127"/>
                    <a:pt x="56" y="128"/>
                    <a:pt x="35" y="109"/>
                  </a:cubicBezTo>
                </a:path>
              </a:pathLst>
            </a:custGeom>
            <a:solidFill>
              <a:srgbClr val="F78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srgbClr val="000000"/>
                </a:solidFill>
                <a:effectLst/>
                <a:uLnTx/>
                <a:uFillTx/>
                <a:latin typeface="Segoe UI"/>
                <a:ea typeface="+mn-ea"/>
                <a:cs typeface="+mn-cs"/>
              </a:endParaRPr>
            </a:p>
          </p:txBody>
        </p:sp>
        <p:grpSp>
          <p:nvGrpSpPr>
            <p:cNvPr id="309" name="Group 308">
              <a:extLst>
                <a:ext uri="{FF2B5EF4-FFF2-40B4-BE49-F238E27FC236}">
                  <a16:creationId xmlns:a16="http://schemas.microsoft.com/office/drawing/2014/main" id="{EEC0A9BE-B2F8-47B4-9D85-DDB5D6B4F51F}"/>
                </a:ext>
              </a:extLst>
            </p:cNvPr>
            <p:cNvGrpSpPr/>
            <p:nvPr/>
          </p:nvGrpSpPr>
          <p:grpSpPr>
            <a:xfrm>
              <a:off x="-1540750" y="514095"/>
              <a:ext cx="161773" cy="150445"/>
              <a:chOff x="4739410" y="2683370"/>
              <a:chExt cx="515681" cy="479570"/>
            </a:xfrm>
          </p:grpSpPr>
          <p:sp>
            <p:nvSpPr>
              <p:cNvPr id="310" name="Freeform: Shape 309">
                <a:extLst>
                  <a:ext uri="{FF2B5EF4-FFF2-40B4-BE49-F238E27FC236}">
                    <a16:creationId xmlns:a16="http://schemas.microsoft.com/office/drawing/2014/main" id="{E7BB3F0F-B820-4630-8DE0-97231F8173AF}"/>
                  </a:ext>
                </a:extLst>
              </p:cNvPr>
              <p:cNvSpPr/>
              <p:nvPr/>
            </p:nvSpPr>
            <p:spPr>
              <a:xfrm>
                <a:off x="4739410" y="2698616"/>
                <a:ext cx="464324" cy="464324"/>
              </a:xfrm>
              <a:custGeom>
                <a:avLst/>
                <a:gdLst>
                  <a:gd name="connsiteX0" fmla="*/ 810 w 464324"/>
                  <a:gd name="connsiteY0" fmla="*/ 202774 h 464324"/>
                  <a:gd name="connsiteX1" fmla="*/ 33136 w 464324"/>
                  <a:gd name="connsiteY1" fmla="*/ 118138 h 464324"/>
                  <a:gd name="connsiteX2" fmla="*/ 39014 w 464324"/>
                  <a:gd name="connsiteY2" fmla="*/ 109322 h 464324"/>
                  <a:gd name="connsiteX3" fmla="*/ 56059 w 464324"/>
                  <a:gd name="connsiteY3" fmla="*/ 92277 h 464324"/>
                  <a:gd name="connsiteX4" fmla="*/ 47243 w 464324"/>
                  <a:gd name="connsiteY4" fmla="*/ 82873 h 464324"/>
                  <a:gd name="connsiteX5" fmla="*/ 47243 w 464324"/>
                  <a:gd name="connsiteY5" fmla="*/ 65240 h 464324"/>
                  <a:gd name="connsiteX6" fmla="*/ 65463 w 464324"/>
                  <a:gd name="connsiteY6" fmla="*/ 47020 h 464324"/>
                  <a:gd name="connsiteX7" fmla="*/ 83095 w 464324"/>
                  <a:gd name="connsiteY7" fmla="*/ 47020 h 464324"/>
                  <a:gd name="connsiteX8" fmla="*/ 92499 w 464324"/>
                  <a:gd name="connsiteY8" fmla="*/ 55836 h 464324"/>
                  <a:gd name="connsiteX9" fmla="*/ 144809 w 464324"/>
                  <a:gd name="connsiteY9" fmla="*/ 3527 h 464324"/>
                  <a:gd name="connsiteX10" fmla="*/ 162442 w 464324"/>
                  <a:gd name="connsiteY10" fmla="*/ 3527 h 464324"/>
                  <a:gd name="connsiteX11" fmla="*/ 219454 w 464324"/>
                  <a:gd name="connsiteY11" fmla="*/ 61126 h 464324"/>
                  <a:gd name="connsiteX12" fmla="*/ 219454 w 464324"/>
                  <a:gd name="connsiteY12" fmla="*/ 78759 h 464324"/>
                  <a:gd name="connsiteX13" fmla="*/ 168907 w 464324"/>
                  <a:gd name="connsiteY13" fmla="*/ 129893 h 464324"/>
                  <a:gd name="connsiteX14" fmla="*/ 461608 w 464324"/>
                  <a:gd name="connsiteY14" fmla="*/ 409663 h 464324"/>
                  <a:gd name="connsiteX15" fmla="*/ 461608 w 464324"/>
                  <a:gd name="connsiteY15" fmla="*/ 427296 h 464324"/>
                  <a:gd name="connsiteX16" fmla="*/ 426930 w 464324"/>
                  <a:gd name="connsiteY16" fmla="*/ 461973 h 464324"/>
                  <a:gd name="connsiteX17" fmla="*/ 409298 w 464324"/>
                  <a:gd name="connsiteY17" fmla="*/ 461973 h 464324"/>
                  <a:gd name="connsiteX18" fmla="*/ 129528 w 464324"/>
                  <a:gd name="connsiteY18" fmla="*/ 169273 h 464324"/>
                  <a:gd name="connsiteX19" fmla="*/ 114834 w 464324"/>
                  <a:gd name="connsiteY19" fmla="*/ 183966 h 464324"/>
                  <a:gd name="connsiteX20" fmla="*/ 104842 w 464324"/>
                  <a:gd name="connsiteY20" fmla="*/ 189844 h 464324"/>
                  <a:gd name="connsiteX21" fmla="*/ 16679 w 464324"/>
                  <a:gd name="connsiteY21" fmla="*/ 218644 h 464324"/>
                  <a:gd name="connsiteX22" fmla="*/ 3749 w 464324"/>
                  <a:gd name="connsiteY22" fmla="*/ 215117 h 464324"/>
                  <a:gd name="connsiteX23" fmla="*/ 810 w 464324"/>
                  <a:gd name="connsiteY23" fmla="*/ 202774 h 46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4324" h="464324">
                    <a:moveTo>
                      <a:pt x="810" y="202774"/>
                    </a:moveTo>
                    <a:lnTo>
                      <a:pt x="33136" y="118138"/>
                    </a:lnTo>
                    <a:cubicBezTo>
                      <a:pt x="34312" y="114612"/>
                      <a:pt x="36663" y="111673"/>
                      <a:pt x="39014" y="109322"/>
                    </a:cubicBezTo>
                    <a:lnTo>
                      <a:pt x="56059" y="92277"/>
                    </a:lnTo>
                    <a:lnTo>
                      <a:pt x="47243" y="82873"/>
                    </a:lnTo>
                    <a:cubicBezTo>
                      <a:pt x="42540" y="78171"/>
                      <a:pt x="42540" y="69943"/>
                      <a:pt x="47243" y="65240"/>
                    </a:cubicBezTo>
                    <a:lnTo>
                      <a:pt x="65463" y="47020"/>
                    </a:lnTo>
                    <a:cubicBezTo>
                      <a:pt x="70165" y="42318"/>
                      <a:pt x="78393" y="42318"/>
                      <a:pt x="83095" y="47020"/>
                    </a:cubicBezTo>
                    <a:lnTo>
                      <a:pt x="92499" y="55836"/>
                    </a:lnTo>
                    <a:lnTo>
                      <a:pt x="144809" y="3527"/>
                    </a:lnTo>
                    <a:cubicBezTo>
                      <a:pt x="149511" y="-1176"/>
                      <a:pt x="157740" y="-1176"/>
                      <a:pt x="162442" y="3527"/>
                    </a:cubicBezTo>
                    <a:lnTo>
                      <a:pt x="219454" y="61126"/>
                    </a:lnTo>
                    <a:cubicBezTo>
                      <a:pt x="224156" y="65828"/>
                      <a:pt x="224156" y="74057"/>
                      <a:pt x="219454" y="78759"/>
                    </a:cubicBezTo>
                    <a:lnTo>
                      <a:pt x="168907" y="129893"/>
                    </a:lnTo>
                    <a:lnTo>
                      <a:pt x="461608" y="409663"/>
                    </a:lnTo>
                    <a:cubicBezTo>
                      <a:pt x="466310" y="414365"/>
                      <a:pt x="466310" y="422594"/>
                      <a:pt x="461608" y="427296"/>
                    </a:cubicBezTo>
                    <a:lnTo>
                      <a:pt x="426930" y="461973"/>
                    </a:lnTo>
                    <a:cubicBezTo>
                      <a:pt x="422228" y="466675"/>
                      <a:pt x="414000" y="466675"/>
                      <a:pt x="409298" y="461973"/>
                    </a:cubicBezTo>
                    <a:lnTo>
                      <a:pt x="129528" y="169273"/>
                    </a:lnTo>
                    <a:lnTo>
                      <a:pt x="114834" y="183966"/>
                    </a:lnTo>
                    <a:cubicBezTo>
                      <a:pt x="111895" y="186905"/>
                      <a:pt x="108369" y="188668"/>
                      <a:pt x="104842" y="189844"/>
                    </a:cubicBezTo>
                    <a:lnTo>
                      <a:pt x="16679" y="218644"/>
                    </a:lnTo>
                    <a:cubicBezTo>
                      <a:pt x="11977" y="219819"/>
                      <a:pt x="7275" y="218644"/>
                      <a:pt x="3749" y="215117"/>
                    </a:cubicBezTo>
                    <a:cubicBezTo>
                      <a:pt x="222" y="212179"/>
                      <a:pt x="-953" y="206889"/>
                      <a:pt x="810" y="202774"/>
                    </a:cubicBezTo>
                    <a:close/>
                  </a:path>
                </a:pathLst>
              </a:custGeom>
              <a:solidFill>
                <a:srgbClr val="DC3C00"/>
              </a:solidFill>
              <a:ln w="58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311" name="Freeform: Shape 310">
                <a:extLst>
                  <a:ext uri="{FF2B5EF4-FFF2-40B4-BE49-F238E27FC236}">
                    <a16:creationId xmlns:a16="http://schemas.microsoft.com/office/drawing/2014/main" id="{F7CDD8F3-D479-4764-B791-7CC1A4CA688D}"/>
                  </a:ext>
                </a:extLst>
              </p:cNvPr>
              <p:cNvSpPr/>
              <p:nvPr/>
            </p:nvSpPr>
            <p:spPr>
              <a:xfrm>
                <a:off x="5008235" y="2683370"/>
                <a:ext cx="246856" cy="246856"/>
              </a:xfrm>
              <a:custGeom>
                <a:avLst/>
                <a:gdLst>
                  <a:gd name="connsiteX0" fmla="*/ 84636 w 246855"/>
                  <a:gd name="connsiteY0" fmla="*/ 125156 h 246855"/>
                  <a:gd name="connsiteX1" fmla="*/ 8229 w 246855"/>
                  <a:gd name="connsiteY1" fmla="*/ 74609 h 246855"/>
                  <a:gd name="connsiteX2" fmla="*/ 2939 w 246855"/>
                  <a:gd name="connsiteY2" fmla="*/ 65793 h 246855"/>
                  <a:gd name="connsiteX3" fmla="*/ 6465 w 246855"/>
                  <a:gd name="connsiteY3" fmla="*/ 55801 h 246855"/>
                  <a:gd name="connsiteX4" fmla="*/ 59363 w 246855"/>
                  <a:gd name="connsiteY4" fmla="*/ 3491 h 246855"/>
                  <a:gd name="connsiteX5" fmla="*/ 75232 w 246855"/>
                  <a:gd name="connsiteY5" fmla="*/ 2316 h 246855"/>
                  <a:gd name="connsiteX6" fmla="*/ 165158 w 246855"/>
                  <a:gd name="connsiteY6" fmla="*/ 62266 h 246855"/>
                  <a:gd name="connsiteX7" fmla="*/ 166334 w 246855"/>
                  <a:gd name="connsiteY7" fmla="*/ 63442 h 246855"/>
                  <a:gd name="connsiteX8" fmla="*/ 166922 w 246855"/>
                  <a:gd name="connsiteY8" fmla="*/ 64030 h 246855"/>
                  <a:gd name="connsiteX9" fmla="*/ 183966 w 246855"/>
                  <a:gd name="connsiteY9" fmla="*/ 81074 h 246855"/>
                  <a:gd name="connsiteX10" fmla="*/ 185142 w 246855"/>
                  <a:gd name="connsiteY10" fmla="*/ 82250 h 246855"/>
                  <a:gd name="connsiteX11" fmla="*/ 185730 w 246855"/>
                  <a:gd name="connsiteY11" fmla="*/ 82838 h 246855"/>
                  <a:gd name="connsiteX12" fmla="*/ 185730 w 246855"/>
                  <a:gd name="connsiteY12" fmla="*/ 83425 h 246855"/>
                  <a:gd name="connsiteX13" fmla="*/ 246268 w 246855"/>
                  <a:gd name="connsiteY13" fmla="*/ 171588 h 246855"/>
                  <a:gd name="connsiteX14" fmla="*/ 245093 w 246855"/>
                  <a:gd name="connsiteY14" fmla="*/ 187457 h 246855"/>
                  <a:gd name="connsiteX15" fmla="*/ 192195 w 246855"/>
                  <a:gd name="connsiteY15" fmla="*/ 239767 h 246855"/>
                  <a:gd name="connsiteX16" fmla="*/ 182203 w 246855"/>
                  <a:gd name="connsiteY16" fmla="*/ 243294 h 246855"/>
                  <a:gd name="connsiteX17" fmla="*/ 172799 w 246855"/>
                  <a:gd name="connsiteY17" fmla="*/ 238004 h 246855"/>
                  <a:gd name="connsiteX18" fmla="*/ 123428 w 246855"/>
                  <a:gd name="connsiteY18" fmla="*/ 163947 h 246855"/>
                  <a:gd name="connsiteX19" fmla="*/ 43494 w 246855"/>
                  <a:gd name="connsiteY19" fmla="*/ 247408 h 246855"/>
                  <a:gd name="connsiteX20" fmla="*/ 0 w 246855"/>
                  <a:gd name="connsiteY20" fmla="*/ 205678 h 246855"/>
                  <a:gd name="connsiteX21" fmla="*/ 84636 w 246855"/>
                  <a:gd name="connsiteY21" fmla="*/ 125156 h 24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6855" h="246855">
                    <a:moveTo>
                      <a:pt x="84636" y="125156"/>
                    </a:moveTo>
                    <a:lnTo>
                      <a:pt x="8229" y="74609"/>
                    </a:lnTo>
                    <a:cubicBezTo>
                      <a:pt x="5290" y="72258"/>
                      <a:pt x="3527" y="69319"/>
                      <a:pt x="2939" y="65793"/>
                    </a:cubicBezTo>
                    <a:cubicBezTo>
                      <a:pt x="2939" y="62266"/>
                      <a:pt x="4114" y="58740"/>
                      <a:pt x="6465" y="55801"/>
                    </a:cubicBezTo>
                    <a:lnTo>
                      <a:pt x="59363" y="3491"/>
                    </a:lnTo>
                    <a:cubicBezTo>
                      <a:pt x="63477" y="-623"/>
                      <a:pt x="70530" y="-1211"/>
                      <a:pt x="75232" y="2316"/>
                    </a:cubicBezTo>
                    <a:lnTo>
                      <a:pt x="165158" y="62266"/>
                    </a:lnTo>
                    <a:cubicBezTo>
                      <a:pt x="165746" y="62266"/>
                      <a:pt x="166334" y="62854"/>
                      <a:pt x="166334" y="63442"/>
                    </a:cubicBezTo>
                    <a:lnTo>
                      <a:pt x="166922" y="64030"/>
                    </a:lnTo>
                    <a:lnTo>
                      <a:pt x="183966" y="81074"/>
                    </a:lnTo>
                    <a:lnTo>
                      <a:pt x="185142" y="82250"/>
                    </a:lnTo>
                    <a:lnTo>
                      <a:pt x="185730" y="82838"/>
                    </a:lnTo>
                    <a:lnTo>
                      <a:pt x="185730" y="83425"/>
                    </a:lnTo>
                    <a:lnTo>
                      <a:pt x="246268" y="171588"/>
                    </a:lnTo>
                    <a:cubicBezTo>
                      <a:pt x="249795" y="176290"/>
                      <a:pt x="249207" y="183343"/>
                      <a:pt x="245093" y="187457"/>
                    </a:cubicBezTo>
                    <a:lnTo>
                      <a:pt x="192195" y="239767"/>
                    </a:lnTo>
                    <a:cubicBezTo>
                      <a:pt x="189844" y="242118"/>
                      <a:pt x="185730" y="243882"/>
                      <a:pt x="182203" y="243294"/>
                    </a:cubicBezTo>
                    <a:cubicBezTo>
                      <a:pt x="178677" y="242706"/>
                      <a:pt x="175150" y="240943"/>
                      <a:pt x="172799" y="238004"/>
                    </a:cubicBezTo>
                    <a:lnTo>
                      <a:pt x="123428" y="163947"/>
                    </a:lnTo>
                    <a:lnTo>
                      <a:pt x="43494" y="247408"/>
                    </a:lnTo>
                    <a:lnTo>
                      <a:pt x="0" y="205678"/>
                    </a:lnTo>
                    <a:lnTo>
                      <a:pt x="84636" y="125156"/>
                    </a:lnTo>
                    <a:close/>
                  </a:path>
                </a:pathLst>
              </a:custGeom>
              <a:solidFill>
                <a:srgbClr val="107C10"/>
              </a:solidFill>
              <a:ln w="58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sp>
            <p:nvSpPr>
              <p:cNvPr id="312" name="Freeform: Shape 311">
                <a:extLst>
                  <a:ext uri="{FF2B5EF4-FFF2-40B4-BE49-F238E27FC236}">
                    <a16:creationId xmlns:a16="http://schemas.microsoft.com/office/drawing/2014/main" id="{A0D0C9F5-D907-4548-BEB3-0A2AA9F1BCEF}"/>
                  </a:ext>
                </a:extLst>
              </p:cNvPr>
              <p:cNvSpPr/>
              <p:nvPr/>
            </p:nvSpPr>
            <p:spPr>
              <a:xfrm>
                <a:off x="4775485" y="2966043"/>
                <a:ext cx="193958" cy="193958"/>
              </a:xfrm>
              <a:custGeom>
                <a:avLst/>
                <a:gdLst>
                  <a:gd name="connsiteX0" fmla="*/ 56424 w 193958"/>
                  <a:gd name="connsiteY0" fmla="*/ 194546 h 193958"/>
                  <a:gd name="connsiteX1" fmla="*/ 38792 w 193958"/>
                  <a:gd name="connsiteY1" fmla="*/ 194546 h 193958"/>
                  <a:gd name="connsiteX2" fmla="*/ 3527 w 193958"/>
                  <a:gd name="connsiteY2" fmla="*/ 159281 h 193958"/>
                  <a:gd name="connsiteX3" fmla="*/ 3527 w 193958"/>
                  <a:gd name="connsiteY3" fmla="*/ 141648 h 193958"/>
                  <a:gd name="connsiteX4" fmla="*/ 152228 w 193958"/>
                  <a:gd name="connsiteY4" fmla="*/ 0 h 193958"/>
                  <a:gd name="connsiteX5" fmla="*/ 197485 w 193958"/>
                  <a:gd name="connsiteY5" fmla="*/ 47020 h 193958"/>
                  <a:gd name="connsiteX6" fmla="*/ 56424 w 193958"/>
                  <a:gd name="connsiteY6" fmla="*/ 194546 h 19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58" h="193958">
                    <a:moveTo>
                      <a:pt x="56424" y="194546"/>
                    </a:moveTo>
                    <a:cubicBezTo>
                      <a:pt x="51722" y="199248"/>
                      <a:pt x="43494" y="199248"/>
                      <a:pt x="38792" y="194546"/>
                    </a:cubicBezTo>
                    <a:lnTo>
                      <a:pt x="3527" y="159281"/>
                    </a:lnTo>
                    <a:cubicBezTo>
                      <a:pt x="-1176" y="154579"/>
                      <a:pt x="-1176" y="146350"/>
                      <a:pt x="3527" y="141648"/>
                    </a:cubicBezTo>
                    <a:lnTo>
                      <a:pt x="152228" y="0"/>
                    </a:lnTo>
                    <a:lnTo>
                      <a:pt x="197485" y="47020"/>
                    </a:lnTo>
                    <a:lnTo>
                      <a:pt x="56424" y="194546"/>
                    </a:lnTo>
                    <a:close/>
                  </a:path>
                </a:pathLst>
              </a:custGeom>
              <a:solidFill>
                <a:srgbClr val="107C10"/>
              </a:solidFill>
              <a:ln w="585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a typeface="+mn-ea"/>
                  <a:cs typeface="+mn-cs"/>
                </a:endParaRPr>
              </a:p>
            </p:txBody>
          </p:sp>
        </p:grpSp>
      </p:grpSp>
      <p:pic>
        <p:nvPicPr>
          <p:cNvPr id="313" name="Picture 10" descr="Image result for license icon">
            <a:extLst>
              <a:ext uri="{FF2B5EF4-FFF2-40B4-BE49-F238E27FC236}">
                <a16:creationId xmlns:a16="http://schemas.microsoft.com/office/drawing/2014/main" id="{ACD7FBE2-FC02-40FA-978F-7FB93B67EFD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82317" y="4137574"/>
            <a:ext cx="586104" cy="586104"/>
          </a:xfrm>
          <a:prstGeom prst="rect">
            <a:avLst/>
          </a:prstGeom>
          <a:noFill/>
          <a:extLst>
            <a:ext uri="{909E8E84-426E-40DD-AFC4-6F175D3DCCD1}">
              <a14:hiddenFill xmlns:a14="http://schemas.microsoft.com/office/drawing/2010/main">
                <a:solidFill>
                  <a:srgbClr val="FFFFFF"/>
                </a:solidFill>
              </a14:hiddenFill>
            </a:ext>
          </a:extLst>
        </p:spPr>
      </p:pic>
      <p:grpSp>
        <p:nvGrpSpPr>
          <p:cNvPr id="314" name="Group 313">
            <a:extLst>
              <a:ext uri="{FF2B5EF4-FFF2-40B4-BE49-F238E27FC236}">
                <a16:creationId xmlns:a16="http://schemas.microsoft.com/office/drawing/2014/main" id="{8E702A31-4D8E-4D19-8665-D00B669B0DF0}"/>
              </a:ext>
            </a:extLst>
          </p:cNvPr>
          <p:cNvGrpSpPr/>
          <p:nvPr/>
        </p:nvGrpSpPr>
        <p:grpSpPr>
          <a:xfrm>
            <a:off x="2014482" y="2195761"/>
            <a:ext cx="490312" cy="565027"/>
            <a:chOff x="5997806" y="4552950"/>
            <a:chExt cx="330020" cy="815480"/>
          </a:xfrm>
        </p:grpSpPr>
        <p:pic>
          <p:nvPicPr>
            <p:cNvPr id="315" name="Picture 314">
              <a:extLst>
                <a:ext uri="{FF2B5EF4-FFF2-40B4-BE49-F238E27FC236}">
                  <a16:creationId xmlns:a16="http://schemas.microsoft.com/office/drawing/2014/main" id="{194E8CC9-801B-4FA8-88DB-2ADD791D3A9D}"/>
                </a:ext>
              </a:extLst>
            </p:cNvPr>
            <p:cNvPicPr>
              <a:picLocks noChangeAspect="1"/>
            </p:cNvPicPr>
            <p:nvPr/>
          </p:nvPicPr>
          <p:blipFill>
            <a:blip r:embed="rId13"/>
            <a:stretch>
              <a:fillRect/>
            </a:stretch>
          </p:blipFill>
          <p:spPr>
            <a:xfrm>
              <a:off x="5997806" y="4552950"/>
              <a:ext cx="330020" cy="815480"/>
            </a:xfrm>
            <a:prstGeom prst="rect">
              <a:avLst/>
            </a:prstGeom>
          </p:spPr>
        </p:pic>
        <p:sp>
          <p:nvSpPr>
            <p:cNvPr id="316" name="Rectangle 315">
              <a:extLst>
                <a:ext uri="{FF2B5EF4-FFF2-40B4-BE49-F238E27FC236}">
                  <a16:creationId xmlns:a16="http://schemas.microsoft.com/office/drawing/2014/main" id="{DA1A6F9D-83E8-4684-8496-44F66920D1B9}"/>
                </a:ext>
              </a:extLst>
            </p:cNvPr>
            <p:cNvSpPr/>
            <p:nvPr/>
          </p:nvSpPr>
          <p:spPr bwMode="auto">
            <a:xfrm>
              <a:off x="6101306" y="5293989"/>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7" name="Rectangle 316">
              <a:extLst>
                <a:ext uri="{FF2B5EF4-FFF2-40B4-BE49-F238E27FC236}">
                  <a16:creationId xmlns:a16="http://schemas.microsoft.com/office/drawing/2014/main" id="{55CFA9A5-B4D4-4333-A11A-224F4022FFEA}"/>
                </a:ext>
              </a:extLst>
            </p:cNvPr>
            <p:cNvSpPr/>
            <p:nvPr/>
          </p:nvSpPr>
          <p:spPr bwMode="auto">
            <a:xfrm>
              <a:off x="6101306" y="5204670"/>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8" name="Rectangle 317">
              <a:extLst>
                <a:ext uri="{FF2B5EF4-FFF2-40B4-BE49-F238E27FC236}">
                  <a16:creationId xmlns:a16="http://schemas.microsoft.com/office/drawing/2014/main" id="{8F6A7EC4-F377-4AF2-B197-C3E37202AFF3}"/>
                </a:ext>
              </a:extLst>
            </p:cNvPr>
            <p:cNvSpPr/>
            <p:nvPr/>
          </p:nvSpPr>
          <p:spPr bwMode="auto">
            <a:xfrm>
              <a:off x="6101306" y="5115353"/>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9" name="Rectangle 318">
              <a:extLst>
                <a:ext uri="{FF2B5EF4-FFF2-40B4-BE49-F238E27FC236}">
                  <a16:creationId xmlns:a16="http://schemas.microsoft.com/office/drawing/2014/main" id="{E3C367DB-CDB1-4EBE-8C5C-08497891E6D6}"/>
                </a:ext>
              </a:extLst>
            </p:cNvPr>
            <p:cNvSpPr/>
            <p:nvPr/>
          </p:nvSpPr>
          <p:spPr bwMode="auto">
            <a:xfrm>
              <a:off x="6101306" y="5026036"/>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0" name="Rectangle 319">
              <a:extLst>
                <a:ext uri="{FF2B5EF4-FFF2-40B4-BE49-F238E27FC236}">
                  <a16:creationId xmlns:a16="http://schemas.microsoft.com/office/drawing/2014/main" id="{F42273B0-A4A6-4F76-A32E-298D5646E821}"/>
                </a:ext>
              </a:extLst>
            </p:cNvPr>
            <p:cNvSpPr/>
            <p:nvPr/>
          </p:nvSpPr>
          <p:spPr bwMode="auto">
            <a:xfrm>
              <a:off x="6101306" y="4936719"/>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1" name="Rectangle 320">
              <a:extLst>
                <a:ext uri="{FF2B5EF4-FFF2-40B4-BE49-F238E27FC236}">
                  <a16:creationId xmlns:a16="http://schemas.microsoft.com/office/drawing/2014/main" id="{55E36FE0-D235-45A9-B2DB-D5B65FDEB1A1}"/>
                </a:ext>
              </a:extLst>
            </p:cNvPr>
            <p:cNvSpPr/>
            <p:nvPr/>
          </p:nvSpPr>
          <p:spPr bwMode="auto">
            <a:xfrm>
              <a:off x="6101306" y="4847402"/>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2" name="Rectangle 321">
              <a:extLst>
                <a:ext uri="{FF2B5EF4-FFF2-40B4-BE49-F238E27FC236}">
                  <a16:creationId xmlns:a16="http://schemas.microsoft.com/office/drawing/2014/main" id="{DE9AA6AE-9EF0-4978-9D64-CC207B6CE8D7}"/>
                </a:ext>
              </a:extLst>
            </p:cNvPr>
            <p:cNvSpPr/>
            <p:nvPr/>
          </p:nvSpPr>
          <p:spPr bwMode="auto">
            <a:xfrm>
              <a:off x="6101306" y="4758085"/>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3" name="Rectangle 322">
              <a:extLst>
                <a:ext uri="{FF2B5EF4-FFF2-40B4-BE49-F238E27FC236}">
                  <a16:creationId xmlns:a16="http://schemas.microsoft.com/office/drawing/2014/main" id="{11EB9595-C02F-4780-A079-A0ED7CF6FD7E}"/>
                </a:ext>
              </a:extLst>
            </p:cNvPr>
            <p:cNvSpPr/>
            <p:nvPr/>
          </p:nvSpPr>
          <p:spPr bwMode="auto">
            <a:xfrm>
              <a:off x="6101306" y="4668768"/>
              <a:ext cx="121634" cy="74441"/>
            </a:xfrm>
            <a:prstGeom prst="rect">
              <a:avLst/>
            </a:prstGeom>
            <a:solidFill>
              <a:srgbClr val="107C10">
                <a:lumMod val="60000"/>
                <a:lumOff val="4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324" name="Group 323">
            <a:extLst>
              <a:ext uri="{FF2B5EF4-FFF2-40B4-BE49-F238E27FC236}">
                <a16:creationId xmlns:a16="http://schemas.microsoft.com/office/drawing/2014/main" id="{6C13860B-9F69-476E-A219-94AB91312088}"/>
              </a:ext>
            </a:extLst>
          </p:cNvPr>
          <p:cNvGrpSpPr/>
          <p:nvPr/>
        </p:nvGrpSpPr>
        <p:grpSpPr>
          <a:xfrm>
            <a:off x="1898947" y="5059707"/>
            <a:ext cx="659950" cy="549986"/>
            <a:chOff x="2705343" y="4619986"/>
            <a:chExt cx="497366" cy="414492"/>
          </a:xfrm>
        </p:grpSpPr>
        <p:grpSp>
          <p:nvGrpSpPr>
            <p:cNvPr id="325" name="Group 324">
              <a:extLst>
                <a:ext uri="{FF2B5EF4-FFF2-40B4-BE49-F238E27FC236}">
                  <a16:creationId xmlns:a16="http://schemas.microsoft.com/office/drawing/2014/main" id="{A0413706-31DE-486D-8FD1-2CB60FB82FE9}"/>
                </a:ext>
              </a:extLst>
            </p:cNvPr>
            <p:cNvGrpSpPr/>
            <p:nvPr/>
          </p:nvGrpSpPr>
          <p:grpSpPr>
            <a:xfrm>
              <a:off x="2705343" y="4619986"/>
              <a:ext cx="327779" cy="327451"/>
              <a:chOff x="1283045" y="2187345"/>
              <a:chExt cx="443919" cy="443475"/>
            </a:xfrm>
          </p:grpSpPr>
          <p:sp>
            <p:nvSpPr>
              <p:cNvPr id="328" name="Freeform 6">
                <a:extLst>
                  <a:ext uri="{FF2B5EF4-FFF2-40B4-BE49-F238E27FC236}">
                    <a16:creationId xmlns:a16="http://schemas.microsoft.com/office/drawing/2014/main" id="{340EC905-A2BC-4F6B-97D4-028FE319A6A6}"/>
                  </a:ext>
                </a:extLst>
              </p:cNvPr>
              <p:cNvSpPr>
                <a:spLocks noEditPoints="1"/>
              </p:cNvSpPr>
              <p:nvPr/>
            </p:nvSpPr>
            <p:spPr bwMode="auto">
              <a:xfrm>
                <a:off x="1283045" y="2187345"/>
                <a:ext cx="443919" cy="443475"/>
              </a:xfrm>
              <a:custGeom>
                <a:avLst/>
                <a:gdLst>
                  <a:gd name="T0" fmla="*/ 1295 w 1361"/>
                  <a:gd name="T1" fmla="*/ 1013 h 1361"/>
                  <a:gd name="T2" fmla="*/ 1361 w 1361"/>
                  <a:gd name="T3" fmla="*/ 836 h 1361"/>
                  <a:gd name="T4" fmla="*/ 1184 w 1361"/>
                  <a:gd name="T5" fmla="*/ 735 h 1361"/>
                  <a:gd name="T6" fmla="*/ 1178 w 1361"/>
                  <a:gd name="T7" fmla="*/ 595 h 1361"/>
                  <a:gd name="T8" fmla="*/ 1350 w 1361"/>
                  <a:gd name="T9" fmla="*/ 482 h 1361"/>
                  <a:gd name="T10" fmla="*/ 1272 w 1361"/>
                  <a:gd name="T11" fmla="*/ 310 h 1361"/>
                  <a:gd name="T12" fmla="*/ 1071 w 1361"/>
                  <a:gd name="T13" fmla="*/ 364 h 1361"/>
                  <a:gd name="T14" fmla="*/ 971 w 1361"/>
                  <a:gd name="T15" fmla="*/ 271 h 1361"/>
                  <a:gd name="T16" fmla="*/ 1013 w 1361"/>
                  <a:gd name="T17" fmla="*/ 67 h 1361"/>
                  <a:gd name="T18" fmla="*/ 836 w 1361"/>
                  <a:gd name="T19" fmla="*/ 0 h 1361"/>
                  <a:gd name="T20" fmla="*/ 733 w 1361"/>
                  <a:gd name="T21" fmla="*/ 181 h 1361"/>
                  <a:gd name="T22" fmla="*/ 596 w 1361"/>
                  <a:gd name="T23" fmla="*/ 185 h 1361"/>
                  <a:gd name="T24" fmla="*/ 482 w 1361"/>
                  <a:gd name="T25" fmla="*/ 12 h 1361"/>
                  <a:gd name="T26" fmla="*/ 310 w 1361"/>
                  <a:gd name="T27" fmla="*/ 90 h 1361"/>
                  <a:gd name="T28" fmla="*/ 364 w 1361"/>
                  <a:gd name="T29" fmla="*/ 288 h 1361"/>
                  <a:gd name="T30" fmla="*/ 267 w 1361"/>
                  <a:gd name="T31" fmla="*/ 389 h 1361"/>
                  <a:gd name="T32" fmla="*/ 67 w 1361"/>
                  <a:gd name="T33" fmla="*/ 349 h 1361"/>
                  <a:gd name="T34" fmla="*/ 0 w 1361"/>
                  <a:gd name="T35" fmla="*/ 525 h 1361"/>
                  <a:gd name="T36" fmla="*/ 175 w 1361"/>
                  <a:gd name="T37" fmla="*/ 625 h 1361"/>
                  <a:gd name="T38" fmla="*/ 178 w 1361"/>
                  <a:gd name="T39" fmla="*/ 770 h 1361"/>
                  <a:gd name="T40" fmla="*/ 12 w 1361"/>
                  <a:gd name="T41" fmla="*/ 880 h 1361"/>
                  <a:gd name="T42" fmla="*/ 90 w 1361"/>
                  <a:gd name="T43" fmla="*/ 1052 h 1361"/>
                  <a:gd name="T44" fmla="*/ 281 w 1361"/>
                  <a:gd name="T45" fmla="*/ 1000 h 1361"/>
                  <a:gd name="T46" fmla="*/ 388 w 1361"/>
                  <a:gd name="T47" fmla="*/ 1102 h 1361"/>
                  <a:gd name="T48" fmla="*/ 349 w 1361"/>
                  <a:gd name="T49" fmla="*/ 1295 h 1361"/>
                  <a:gd name="T50" fmla="*/ 525 w 1361"/>
                  <a:gd name="T51" fmla="*/ 1361 h 1361"/>
                  <a:gd name="T52" fmla="*/ 623 w 1361"/>
                  <a:gd name="T53" fmla="*/ 1190 h 1361"/>
                  <a:gd name="T54" fmla="*/ 771 w 1361"/>
                  <a:gd name="T55" fmla="*/ 1185 h 1361"/>
                  <a:gd name="T56" fmla="*/ 880 w 1361"/>
                  <a:gd name="T57" fmla="*/ 1350 h 1361"/>
                  <a:gd name="T58" fmla="*/ 1052 w 1361"/>
                  <a:gd name="T59" fmla="*/ 1272 h 1361"/>
                  <a:gd name="T60" fmla="*/ 1000 w 1361"/>
                  <a:gd name="T61" fmla="*/ 1079 h 1361"/>
                  <a:gd name="T62" fmla="*/ 1097 w 1361"/>
                  <a:gd name="T63" fmla="*/ 973 h 1361"/>
                  <a:gd name="T64" fmla="*/ 1295 w 1361"/>
                  <a:gd name="T65" fmla="*/ 1013 h 1361"/>
                  <a:gd name="T66" fmla="*/ 583 w 1361"/>
                  <a:gd name="T67" fmla="*/ 940 h 1361"/>
                  <a:gd name="T68" fmla="*/ 425 w 1361"/>
                  <a:gd name="T69" fmla="*/ 590 h 1361"/>
                  <a:gd name="T70" fmla="*/ 774 w 1361"/>
                  <a:gd name="T71" fmla="*/ 432 h 1361"/>
                  <a:gd name="T72" fmla="*/ 933 w 1361"/>
                  <a:gd name="T73" fmla="*/ 782 h 1361"/>
                  <a:gd name="T74" fmla="*/ 583 w 1361"/>
                  <a:gd name="T75" fmla="*/ 94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1" h="1361">
                    <a:moveTo>
                      <a:pt x="1295" y="1013"/>
                    </a:moveTo>
                    <a:cubicBezTo>
                      <a:pt x="1361" y="836"/>
                      <a:pt x="1361" y="836"/>
                      <a:pt x="1361" y="836"/>
                    </a:cubicBezTo>
                    <a:cubicBezTo>
                      <a:pt x="1184" y="735"/>
                      <a:pt x="1184" y="735"/>
                      <a:pt x="1184" y="735"/>
                    </a:cubicBezTo>
                    <a:cubicBezTo>
                      <a:pt x="1188" y="688"/>
                      <a:pt x="1186" y="641"/>
                      <a:pt x="1178" y="595"/>
                    </a:cubicBezTo>
                    <a:cubicBezTo>
                      <a:pt x="1350" y="482"/>
                      <a:pt x="1350" y="482"/>
                      <a:pt x="1350" y="482"/>
                    </a:cubicBezTo>
                    <a:cubicBezTo>
                      <a:pt x="1272" y="310"/>
                      <a:pt x="1272" y="310"/>
                      <a:pt x="1272" y="310"/>
                    </a:cubicBezTo>
                    <a:cubicBezTo>
                      <a:pt x="1071" y="364"/>
                      <a:pt x="1071" y="364"/>
                      <a:pt x="1071" y="364"/>
                    </a:cubicBezTo>
                    <a:cubicBezTo>
                      <a:pt x="1043" y="329"/>
                      <a:pt x="1009" y="298"/>
                      <a:pt x="971" y="271"/>
                    </a:cubicBezTo>
                    <a:cubicBezTo>
                      <a:pt x="1013" y="67"/>
                      <a:pt x="1013" y="67"/>
                      <a:pt x="1013" y="67"/>
                    </a:cubicBezTo>
                    <a:cubicBezTo>
                      <a:pt x="836" y="0"/>
                      <a:pt x="836" y="0"/>
                      <a:pt x="836" y="0"/>
                    </a:cubicBezTo>
                    <a:cubicBezTo>
                      <a:pt x="733" y="181"/>
                      <a:pt x="733" y="181"/>
                      <a:pt x="733" y="181"/>
                    </a:cubicBezTo>
                    <a:cubicBezTo>
                      <a:pt x="687" y="177"/>
                      <a:pt x="641" y="178"/>
                      <a:pt x="596" y="185"/>
                    </a:cubicBezTo>
                    <a:cubicBezTo>
                      <a:pt x="482" y="12"/>
                      <a:pt x="482" y="12"/>
                      <a:pt x="482" y="12"/>
                    </a:cubicBezTo>
                    <a:cubicBezTo>
                      <a:pt x="310" y="90"/>
                      <a:pt x="310" y="90"/>
                      <a:pt x="310" y="90"/>
                    </a:cubicBezTo>
                    <a:cubicBezTo>
                      <a:pt x="364" y="288"/>
                      <a:pt x="364" y="288"/>
                      <a:pt x="364" y="288"/>
                    </a:cubicBezTo>
                    <a:cubicBezTo>
                      <a:pt x="327" y="317"/>
                      <a:pt x="295" y="351"/>
                      <a:pt x="267" y="389"/>
                    </a:cubicBezTo>
                    <a:cubicBezTo>
                      <a:pt x="67" y="349"/>
                      <a:pt x="67" y="349"/>
                      <a:pt x="67" y="349"/>
                    </a:cubicBezTo>
                    <a:cubicBezTo>
                      <a:pt x="0" y="525"/>
                      <a:pt x="0" y="525"/>
                      <a:pt x="0" y="525"/>
                    </a:cubicBezTo>
                    <a:cubicBezTo>
                      <a:pt x="175" y="625"/>
                      <a:pt x="175" y="625"/>
                      <a:pt x="175" y="625"/>
                    </a:cubicBezTo>
                    <a:cubicBezTo>
                      <a:pt x="169" y="674"/>
                      <a:pt x="171" y="723"/>
                      <a:pt x="178" y="770"/>
                    </a:cubicBezTo>
                    <a:cubicBezTo>
                      <a:pt x="12" y="880"/>
                      <a:pt x="12" y="880"/>
                      <a:pt x="12" y="880"/>
                    </a:cubicBezTo>
                    <a:cubicBezTo>
                      <a:pt x="90" y="1052"/>
                      <a:pt x="90" y="1052"/>
                      <a:pt x="90" y="1052"/>
                    </a:cubicBezTo>
                    <a:cubicBezTo>
                      <a:pt x="281" y="1000"/>
                      <a:pt x="281" y="1000"/>
                      <a:pt x="281" y="1000"/>
                    </a:cubicBezTo>
                    <a:cubicBezTo>
                      <a:pt x="311" y="1039"/>
                      <a:pt x="347" y="1073"/>
                      <a:pt x="388" y="1102"/>
                    </a:cubicBezTo>
                    <a:cubicBezTo>
                      <a:pt x="349" y="1295"/>
                      <a:pt x="349" y="1295"/>
                      <a:pt x="349" y="1295"/>
                    </a:cubicBezTo>
                    <a:cubicBezTo>
                      <a:pt x="525" y="1361"/>
                      <a:pt x="525" y="1361"/>
                      <a:pt x="525" y="1361"/>
                    </a:cubicBezTo>
                    <a:cubicBezTo>
                      <a:pt x="623" y="1190"/>
                      <a:pt x="623" y="1190"/>
                      <a:pt x="623" y="1190"/>
                    </a:cubicBezTo>
                    <a:cubicBezTo>
                      <a:pt x="673" y="1196"/>
                      <a:pt x="723" y="1194"/>
                      <a:pt x="771" y="1185"/>
                    </a:cubicBezTo>
                    <a:cubicBezTo>
                      <a:pt x="880" y="1350"/>
                      <a:pt x="880" y="1350"/>
                      <a:pt x="880" y="1350"/>
                    </a:cubicBezTo>
                    <a:cubicBezTo>
                      <a:pt x="1052" y="1272"/>
                      <a:pt x="1052" y="1272"/>
                      <a:pt x="1052" y="1272"/>
                    </a:cubicBezTo>
                    <a:cubicBezTo>
                      <a:pt x="1000" y="1079"/>
                      <a:pt x="1000" y="1079"/>
                      <a:pt x="1000" y="1079"/>
                    </a:cubicBezTo>
                    <a:cubicBezTo>
                      <a:pt x="1037" y="1049"/>
                      <a:pt x="1070" y="1013"/>
                      <a:pt x="1097" y="973"/>
                    </a:cubicBezTo>
                    <a:lnTo>
                      <a:pt x="1295" y="1013"/>
                    </a:lnTo>
                    <a:close/>
                    <a:moveTo>
                      <a:pt x="583" y="940"/>
                    </a:moveTo>
                    <a:cubicBezTo>
                      <a:pt x="443" y="887"/>
                      <a:pt x="372" y="730"/>
                      <a:pt x="425" y="590"/>
                    </a:cubicBezTo>
                    <a:cubicBezTo>
                      <a:pt x="478" y="450"/>
                      <a:pt x="634" y="379"/>
                      <a:pt x="774" y="432"/>
                    </a:cubicBezTo>
                    <a:cubicBezTo>
                      <a:pt x="915" y="485"/>
                      <a:pt x="985" y="641"/>
                      <a:pt x="933" y="782"/>
                    </a:cubicBezTo>
                    <a:cubicBezTo>
                      <a:pt x="880" y="922"/>
                      <a:pt x="723" y="992"/>
                      <a:pt x="583" y="940"/>
                    </a:cubicBezTo>
                    <a:close/>
                  </a:path>
                </a:pathLst>
              </a:custGeom>
              <a:solidFill>
                <a:srgbClr val="4E9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29" name="Freeform 7">
                <a:extLst>
                  <a:ext uri="{FF2B5EF4-FFF2-40B4-BE49-F238E27FC236}">
                    <a16:creationId xmlns:a16="http://schemas.microsoft.com/office/drawing/2014/main" id="{9B51C8B9-8396-46C0-ABDC-088AA937AA84}"/>
                  </a:ext>
                </a:extLst>
              </p:cNvPr>
              <p:cNvSpPr>
                <a:spLocks/>
              </p:cNvSpPr>
              <p:nvPr/>
            </p:nvSpPr>
            <p:spPr bwMode="auto">
              <a:xfrm>
                <a:off x="1396689" y="2288115"/>
                <a:ext cx="330275" cy="342705"/>
              </a:xfrm>
              <a:custGeom>
                <a:avLst/>
                <a:gdLst>
                  <a:gd name="T0" fmla="*/ 829 w 1012"/>
                  <a:gd name="T1" fmla="*/ 285 h 1051"/>
                  <a:gd name="T2" fmla="*/ 1001 w 1012"/>
                  <a:gd name="T3" fmla="*/ 172 h 1051"/>
                  <a:gd name="T4" fmla="*/ 923 w 1012"/>
                  <a:gd name="T5" fmla="*/ 0 h 1051"/>
                  <a:gd name="T6" fmla="*/ 722 w 1012"/>
                  <a:gd name="T7" fmla="*/ 54 h 1051"/>
                  <a:gd name="T8" fmla="*/ 673 w 1012"/>
                  <a:gd name="T9" fmla="*/ 2 h 1051"/>
                  <a:gd name="T10" fmla="*/ 519 w 1012"/>
                  <a:gd name="T11" fmla="*/ 182 h 1051"/>
                  <a:gd name="T12" fmla="*/ 584 w 1012"/>
                  <a:gd name="T13" fmla="*/ 472 h 1051"/>
                  <a:gd name="T14" fmla="*/ 234 w 1012"/>
                  <a:gd name="T15" fmla="*/ 630 h 1051"/>
                  <a:gd name="T16" fmla="*/ 167 w 1012"/>
                  <a:gd name="T17" fmla="*/ 592 h 1051"/>
                  <a:gd name="T18" fmla="*/ 13 w 1012"/>
                  <a:gd name="T19" fmla="*/ 772 h 1051"/>
                  <a:gd name="T20" fmla="*/ 39 w 1012"/>
                  <a:gd name="T21" fmla="*/ 792 h 1051"/>
                  <a:gd name="T22" fmla="*/ 0 w 1012"/>
                  <a:gd name="T23" fmla="*/ 985 h 1051"/>
                  <a:gd name="T24" fmla="*/ 176 w 1012"/>
                  <a:gd name="T25" fmla="*/ 1051 h 1051"/>
                  <a:gd name="T26" fmla="*/ 274 w 1012"/>
                  <a:gd name="T27" fmla="*/ 880 h 1051"/>
                  <a:gd name="T28" fmla="*/ 422 w 1012"/>
                  <a:gd name="T29" fmla="*/ 875 h 1051"/>
                  <a:gd name="T30" fmla="*/ 531 w 1012"/>
                  <a:gd name="T31" fmla="*/ 1040 h 1051"/>
                  <a:gd name="T32" fmla="*/ 703 w 1012"/>
                  <a:gd name="T33" fmla="*/ 962 h 1051"/>
                  <a:gd name="T34" fmla="*/ 651 w 1012"/>
                  <a:gd name="T35" fmla="*/ 769 h 1051"/>
                  <a:gd name="T36" fmla="*/ 748 w 1012"/>
                  <a:gd name="T37" fmla="*/ 663 h 1051"/>
                  <a:gd name="T38" fmla="*/ 946 w 1012"/>
                  <a:gd name="T39" fmla="*/ 703 h 1051"/>
                  <a:gd name="T40" fmla="*/ 1012 w 1012"/>
                  <a:gd name="T41" fmla="*/ 526 h 1051"/>
                  <a:gd name="T42" fmla="*/ 835 w 1012"/>
                  <a:gd name="T43" fmla="*/ 425 h 1051"/>
                  <a:gd name="T44" fmla="*/ 829 w 1012"/>
                  <a:gd name="T45" fmla="*/ 285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2" h="1051">
                    <a:moveTo>
                      <a:pt x="829" y="285"/>
                    </a:moveTo>
                    <a:cubicBezTo>
                      <a:pt x="1001" y="172"/>
                      <a:pt x="1001" y="172"/>
                      <a:pt x="1001" y="172"/>
                    </a:cubicBezTo>
                    <a:cubicBezTo>
                      <a:pt x="923" y="0"/>
                      <a:pt x="923" y="0"/>
                      <a:pt x="923" y="0"/>
                    </a:cubicBezTo>
                    <a:cubicBezTo>
                      <a:pt x="722" y="54"/>
                      <a:pt x="722" y="54"/>
                      <a:pt x="722" y="54"/>
                    </a:cubicBezTo>
                    <a:cubicBezTo>
                      <a:pt x="707" y="36"/>
                      <a:pt x="691" y="19"/>
                      <a:pt x="673" y="2"/>
                    </a:cubicBezTo>
                    <a:cubicBezTo>
                      <a:pt x="519" y="182"/>
                      <a:pt x="519" y="182"/>
                      <a:pt x="519" y="182"/>
                    </a:cubicBezTo>
                    <a:cubicBezTo>
                      <a:pt x="594" y="255"/>
                      <a:pt x="623" y="368"/>
                      <a:pt x="584" y="472"/>
                    </a:cubicBezTo>
                    <a:cubicBezTo>
                      <a:pt x="531" y="612"/>
                      <a:pt x="374" y="682"/>
                      <a:pt x="234" y="630"/>
                    </a:cubicBezTo>
                    <a:cubicBezTo>
                      <a:pt x="210" y="620"/>
                      <a:pt x="187" y="608"/>
                      <a:pt x="167" y="592"/>
                    </a:cubicBezTo>
                    <a:cubicBezTo>
                      <a:pt x="13" y="772"/>
                      <a:pt x="13" y="772"/>
                      <a:pt x="13" y="772"/>
                    </a:cubicBezTo>
                    <a:cubicBezTo>
                      <a:pt x="21" y="779"/>
                      <a:pt x="30" y="785"/>
                      <a:pt x="39" y="792"/>
                    </a:cubicBezTo>
                    <a:cubicBezTo>
                      <a:pt x="0" y="985"/>
                      <a:pt x="0" y="985"/>
                      <a:pt x="0" y="985"/>
                    </a:cubicBezTo>
                    <a:cubicBezTo>
                      <a:pt x="176" y="1051"/>
                      <a:pt x="176" y="1051"/>
                      <a:pt x="176" y="1051"/>
                    </a:cubicBezTo>
                    <a:cubicBezTo>
                      <a:pt x="274" y="880"/>
                      <a:pt x="274" y="880"/>
                      <a:pt x="274" y="880"/>
                    </a:cubicBezTo>
                    <a:cubicBezTo>
                      <a:pt x="324" y="886"/>
                      <a:pt x="374" y="884"/>
                      <a:pt x="422" y="875"/>
                    </a:cubicBezTo>
                    <a:cubicBezTo>
                      <a:pt x="531" y="1040"/>
                      <a:pt x="531" y="1040"/>
                      <a:pt x="531" y="1040"/>
                    </a:cubicBezTo>
                    <a:cubicBezTo>
                      <a:pt x="703" y="962"/>
                      <a:pt x="703" y="962"/>
                      <a:pt x="703" y="962"/>
                    </a:cubicBezTo>
                    <a:cubicBezTo>
                      <a:pt x="651" y="769"/>
                      <a:pt x="651" y="769"/>
                      <a:pt x="651" y="769"/>
                    </a:cubicBezTo>
                    <a:cubicBezTo>
                      <a:pt x="688" y="739"/>
                      <a:pt x="721" y="703"/>
                      <a:pt x="748" y="663"/>
                    </a:cubicBezTo>
                    <a:cubicBezTo>
                      <a:pt x="946" y="703"/>
                      <a:pt x="946" y="703"/>
                      <a:pt x="946" y="703"/>
                    </a:cubicBezTo>
                    <a:cubicBezTo>
                      <a:pt x="1012" y="526"/>
                      <a:pt x="1012" y="526"/>
                      <a:pt x="1012" y="526"/>
                    </a:cubicBezTo>
                    <a:cubicBezTo>
                      <a:pt x="835" y="425"/>
                      <a:pt x="835" y="425"/>
                      <a:pt x="835" y="425"/>
                    </a:cubicBezTo>
                    <a:cubicBezTo>
                      <a:pt x="839" y="378"/>
                      <a:pt x="837" y="331"/>
                      <a:pt x="829" y="285"/>
                    </a:cubicBezTo>
                    <a:close/>
                  </a:path>
                </a:pathLst>
              </a:custGeom>
              <a:solidFill>
                <a:srgbClr val="107C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26" name="Freeform 6">
              <a:extLst>
                <a:ext uri="{FF2B5EF4-FFF2-40B4-BE49-F238E27FC236}">
                  <a16:creationId xmlns:a16="http://schemas.microsoft.com/office/drawing/2014/main" id="{DDD1929C-1C39-4AA9-AB16-AFA002701332}"/>
                </a:ext>
              </a:extLst>
            </p:cNvPr>
            <p:cNvSpPr>
              <a:spLocks noEditPoints="1"/>
            </p:cNvSpPr>
            <p:nvPr/>
          </p:nvSpPr>
          <p:spPr bwMode="auto">
            <a:xfrm>
              <a:off x="2987768" y="4819752"/>
              <a:ext cx="214941" cy="214726"/>
            </a:xfrm>
            <a:custGeom>
              <a:avLst/>
              <a:gdLst>
                <a:gd name="T0" fmla="*/ 1295 w 1361"/>
                <a:gd name="T1" fmla="*/ 1013 h 1361"/>
                <a:gd name="T2" fmla="*/ 1361 w 1361"/>
                <a:gd name="T3" fmla="*/ 836 h 1361"/>
                <a:gd name="T4" fmla="*/ 1184 w 1361"/>
                <a:gd name="T5" fmla="*/ 735 h 1361"/>
                <a:gd name="T6" fmla="*/ 1178 w 1361"/>
                <a:gd name="T7" fmla="*/ 595 h 1361"/>
                <a:gd name="T8" fmla="*/ 1350 w 1361"/>
                <a:gd name="T9" fmla="*/ 482 h 1361"/>
                <a:gd name="T10" fmla="*/ 1272 w 1361"/>
                <a:gd name="T11" fmla="*/ 310 h 1361"/>
                <a:gd name="T12" fmla="*/ 1071 w 1361"/>
                <a:gd name="T13" fmla="*/ 364 h 1361"/>
                <a:gd name="T14" fmla="*/ 971 w 1361"/>
                <a:gd name="T15" fmla="*/ 271 h 1361"/>
                <a:gd name="T16" fmla="*/ 1013 w 1361"/>
                <a:gd name="T17" fmla="*/ 67 h 1361"/>
                <a:gd name="T18" fmla="*/ 836 w 1361"/>
                <a:gd name="T19" fmla="*/ 0 h 1361"/>
                <a:gd name="T20" fmla="*/ 733 w 1361"/>
                <a:gd name="T21" fmla="*/ 181 h 1361"/>
                <a:gd name="T22" fmla="*/ 596 w 1361"/>
                <a:gd name="T23" fmla="*/ 185 h 1361"/>
                <a:gd name="T24" fmla="*/ 482 w 1361"/>
                <a:gd name="T25" fmla="*/ 12 h 1361"/>
                <a:gd name="T26" fmla="*/ 310 w 1361"/>
                <a:gd name="T27" fmla="*/ 90 h 1361"/>
                <a:gd name="T28" fmla="*/ 364 w 1361"/>
                <a:gd name="T29" fmla="*/ 288 h 1361"/>
                <a:gd name="T30" fmla="*/ 267 w 1361"/>
                <a:gd name="T31" fmla="*/ 389 h 1361"/>
                <a:gd name="T32" fmla="*/ 67 w 1361"/>
                <a:gd name="T33" fmla="*/ 349 h 1361"/>
                <a:gd name="T34" fmla="*/ 0 w 1361"/>
                <a:gd name="T35" fmla="*/ 525 h 1361"/>
                <a:gd name="T36" fmla="*/ 175 w 1361"/>
                <a:gd name="T37" fmla="*/ 625 h 1361"/>
                <a:gd name="T38" fmla="*/ 178 w 1361"/>
                <a:gd name="T39" fmla="*/ 770 h 1361"/>
                <a:gd name="T40" fmla="*/ 12 w 1361"/>
                <a:gd name="T41" fmla="*/ 880 h 1361"/>
                <a:gd name="T42" fmla="*/ 90 w 1361"/>
                <a:gd name="T43" fmla="*/ 1052 h 1361"/>
                <a:gd name="T44" fmla="*/ 281 w 1361"/>
                <a:gd name="T45" fmla="*/ 1000 h 1361"/>
                <a:gd name="T46" fmla="*/ 388 w 1361"/>
                <a:gd name="T47" fmla="*/ 1102 h 1361"/>
                <a:gd name="T48" fmla="*/ 349 w 1361"/>
                <a:gd name="T49" fmla="*/ 1295 h 1361"/>
                <a:gd name="T50" fmla="*/ 525 w 1361"/>
                <a:gd name="T51" fmla="*/ 1361 h 1361"/>
                <a:gd name="T52" fmla="*/ 623 w 1361"/>
                <a:gd name="T53" fmla="*/ 1190 h 1361"/>
                <a:gd name="T54" fmla="*/ 771 w 1361"/>
                <a:gd name="T55" fmla="*/ 1185 h 1361"/>
                <a:gd name="T56" fmla="*/ 880 w 1361"/>
                <a:gd name="T57" fmla="*/ 1350 h 1361"/>
                <a:gd name="T58" fmla="*/ 1052 w 1361"/>
                <a:gd name="T59" fmla="*/ 1272 h 1361"/>
                <a:gd name="T60" fmla="*/ 1000 w 1361"/>
                <a:gd name="T61" fmla="*/ 1079 h 1361"/>
                <a:gd name="T62" fmla="*/ 1097 w 1361"/>
                <a:gd name="T63" fmla="*/ 973 h 1361"/>
                <a:gd name="T64" fmla="*/ 1295 w 1361"/>
                <a:gd name="T65" fmla="*/ 1013 h 1361"/>
                <a:gd name="T66" fmla="*/ 583 w 1361"/>
                <a:gd name="T67" fmla="*/ 940 h 1361"/>
                <a:gd name="T68" fmla="*/ 425 w 1361"/>
                <a:gd name="T69" fmla="*/ 590 h 1361"/>
                <a:gd name="T70" fmla="*/ 774 w 1361"/>
                <a:gd name="T71" fmla="*/ 432 h 1361"/>
                <a:gd name="T72" fmla="*/ 933 w 1361"/>
                <a:gd name="T73" fmla="*/ 782 h 1361"/>
                <a:gd name="T74" fmla="*/ 583 w 1361"/>
                <a:gd name="T75" fmla="*/ 940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1" h="1361">
                  <a:moveTo>
                    <a:pt x="1295" y="1013"/>
                  </a:moveTo>
                  <a:cubicBezTo>
                    <a:pt x="1361" y="836"/>
                    <a:pt x="1361" y="836"/>
                    <a:pt x="1361" y="836"/>
                  </a:cubicBezTo>
                  <a:cubicBezTo>
                    <a:pt x="1184" y="735"/>
                    <a:pt x="1184" y="735"/>
                    <a:pt x="1184" y="735"/>
                  </a:cubicBezTo>
                  <a:cubicBezTo>
                    <a:pt x="1188" y="688"/>
                    <a:pt x="1186" y="641"/>
                    <a:pt x="1178" y="595"/>
                  </a:cubicBezTo>
                  <a:cubicBezTo>
                    <a:pt x="1350" y="482"/>
                    <a:pt x="1350" y="482"/>
                    <a:pt x="1350" y="482"/>
                  </a:cubicBezTo>
                  <a:cubicBezTo>
                    <a:pt x="1272" y="310"/>
                    <a:pt x="1272" y="310"/>
                    <a:pt x="1272" y="310"/>
                  </a:cubicBezTo>
                  <a:cubicBezTo>
                    <a:pt x="1071" y="364"/>
                    <a:pt x="1071" y="364"/>
                    <a:pt x="1071" y="364"/>
                  </a:cubicBezTo>
                  <a:cubicBezTo>
                    <a:pt x="1043" y="329"/>
                    <a:pt x="1009" y="298"/>
                    <a:pt x="971" y="271"/>
                  </a:cubicBezTo>
                  <a:cubicBezTo>
                    <a:pt x="1013" y="67"/>
                    <a:pt x="1013" y="67"/>
                    <a:pt x="1013" y="67"/>
                  </a:cubicBezTo>
                  <a:cubicBezTo>
                    <a:pt x="836" y="0"/>
                    <a:pt x="836" y="0"/>
                    <a:pt x="836" y="0"/>
                  </a:cubicBezTo>
                  <a:cubicBezTo>
                    <a:pt x="733" y="181"/>
                    <a:pt x="733" y="181"/>
                    <a:pt x="733" y="181"/>
                  </a:cubicBezTo>
                  <a:cubicBezTo>
                    <a:pt x="687" y="177"/>
                    <a:pt x="641" y="178"/>
                    <a:pt x="596" y="185"/>
                  </a:cubicBezTo>
                  <a:cubicBezTo>
                    <a:pt x="482" y="12"/>
                    <a:pt x="482" y="12"/>
                    <a:pt x="482" y="12"/>
                  </a:cubicBezTo>
                  <a:cubicBezTo>
                    <a:pt x="310" y="90"/>
                    <a:pt x="310" y="90"/>
                    <a:pt x="310" y="90"/>
                  </a:cubicBezTo>
                  <a:cubicBezTo>
                    <a:pt x="364" y="288"/>
                    <a:pt x="364" y="288"/>
                    <a:pt x="364" y="288"/>
                  </a:cubicBezTo>
                  <a:cubicBezTo>
                    <a:pt x="327" y="317"/>
                    <a:pt x="295" y="351"/>
                    <a:pt x="267" y="389"/>
                  </a:cubicBezTo>
                  <a:cubicBezTo>
                    <a:pt x="67" y="349"/>
                    <a:pt x="67" y="349"/>
                    <a:pt x="67" y="349"/>
                  </a:cubicBezTo>
                  <a:cubicBezTo>
                    <a:pt x="0" y="525"/>
                    <a:pt x="0" y="525"/>
                    <a:pt x="0" y="525"/>
                  </a:cubicBezTo>
                  <a:cubicBezTo>
                    <a:pt x="175" y="625"/>
                    <a:pt x="175" y="625"/>
                    <a:pt x="175" y="625"/>
                  </a:cubicBezTo>
                  <a:cubicBezTo>
                    <a:pt x="169" y="674"/>
                    <a:pt x="171" y="723"/>
                    <a:pt x="178" y="770"/>
                  </a:cubicBezTo>
                  <a:cubicBezTo>
                    <a:pt x="12" y="880"/>
                    <a:pt x="12" y="880"/>
                    <a:pt x="12" y="880"/>
                  </a:cubicBezTo>
                  <a:cubicBezTo>
                    <a:pt x="90" y="1052"/>
                    <a:pt x="90" y="1052"/>
                    <a:pt x="90" y="1052"/>
                  </a:cubicBezTo>
                  <a:cubicBezTo>
                    <a:pt x="281" y="1000"/>
                    <a:pt x="281" y="1000"/>
                    <a:pt x="281" y="1000"/>
                  </a:cubicBezTo>
                  <a:cubicBezTo>
                    <a:pt x="311" y="1039"/>
                    <a:pt x="347" y="1073"/>
                    <a:pt x="388" y="1102"/>
                  </a:cubicBezTo>
                  <a:cubicBezTo>
                    <a:pt x="349" y="1295"/>
                    <a:pt x="349" y="1295"/>
                    <a:pt x="349" y="1295"/>
                  </a:cubicBezTo>
                  <a:cubicBezTo>
                    <a:pt x="525" y="1361"/>
                    <a:pt x="525" y="1361"/>
                    <a:pt x="525" y="1361"/>
                  </a:cubicBezTo>
                  <a:cubicBezTo>
                    <a:pt x="623" y="1190"/>
                    <a:pt x="623" y="1190"/>
                    <a:pt x="623" y="1190"/>
                  </a:cubicBezTo>
                  <a:cubicBezTo>
                    <a:pt x="673" y="1196"/>
                    <a:pt x="723" y="1194"/>
                    <a:pt x="771" y="1185"/>
                  </a:cubicBezTo>
                  <a:cubicBezTo>
                    <a:pt x="880" y="1350"/>
                    <a:pt x="880" y="1350"/>
                    <a:pt x="880" y="1350"/>
                  </a:cubicBezTo>
                  <a:cubicBezTo>
                    <a:pt x="1052" y="1272"/>
                    <a:pt x="1052" y="1272"/>
                    <a:pt x="1052" y="1272"/>
                  </a:cubicBezTo>
                  <a:cubicBezTo>
                    <a:pt x="1000" y="1079"/>
                    <a:pt x="1000" y="1079"/>
                    <a:pt x="1000" y="1079"/>
                  </a:cubicBezTo>
                  <a:cubicBezTo>
                    <a:pt x="1037" y="1049"/>
                    <a:pt x="1070" y="1013"/>
                    <a:pt x="1097" y="973"/>
                  </a:cubicBezTo>
                  <a:lnTo>
                    <a:pt x="1295" y="1013"/>
                  </a:lnTo>
                  <a:close/>
                  <a:moveTo>
                    <a:pt x="583" y="940"/>
                  </a:moveTo>
                  <a:cubicBezTo>
                    <a:pt x="443" y="887"/>
                    <a:pt x="372" y="730"/>
                    <a:pt x="425" y="590"/>
                  </a:cubicBezTo>
                  <a:cubicBezTo>
                    <a:pt x="478" y="450"/>
                    <a:pt x="634" y="379"/>
                    <a:pt x="774" y="432"/>
                  </a:cubicBezTo>
                  <a:cubicBezTo>
                    <a:pt x="915" y="485"/>
                    <a:pt x="985" y="641"/>
                    <a:pt x="933" y="782"/>
                  </a:cubicBezTo>
                  <a:cubicBezTo>
                    <a:pt x="880" y="922"/>
                    <a:pt x="723" y="992"/>
                    <a:pt x="583" y="94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27" name="Freeform 7">
              <a:extLst>
                <a:ext uri="{FF2B5EF4-FFF2-40B4-BE49-F238E27FC236}">
                  <a16:creationId xmlns:a16="http://schemas.microsoft.com/office/drawing/2014/main" id="{966E4B7F-1013-45EA-8F9E-4FEEE58B6167}"/>
                </a:ext>
              </a:extLst>
            </p:cNvPr>
            <p:cNvSpPr>
              <a:spLocks/>
            </p:cNvSpPr>
            <p:nvPr/>
          </p:nvSpPr>
          <p:spPr bwMode="auto">
            <a:xfrm>
              <a:off x="3042793" y="4868544"/>
              <a:ext cx="159916" cy="165934"/>
            </a:xfrm>
            <a:custGeom>
              <a:avLst/>
              <a:gdLst>
                <a:gd name="T0" fmla="*/ 829 w 1012"/>
                <a:gd name="T1" fmla="*/ 285 h 1051"/>
                <a:gd name="T2" fmla="*/ 1001 w 1012"/>
                <a:gd name="T3" fmla="*/ 172 h 1051"/>
                <a:gd name="T4" fmla="*/ 923 w 1012"/>
                <a:gd name="T5" fmla="*/ 0 h 1051"/>
                <a:gd name="T6" fmla="*/ 722 w 1012"/>
                <a:gd name="T7" fmla="*/ 54 h 1051"/>
                <a:gd name="T8" fmla="*/ 673 w 1012"/>
                <a:gd name="T9" fmla="*/ 2 h 1051"/>
                <a:gd name="T10" fmla="*/ 519 w 1012"/>
                <a:gd name="T11" fmla="*/ 182 h 1051"/>
                <a:gd name="T12" fmla="*/ 584 w 1012"/>
                <a:gd name="T13" fmla="*/ 472 h 1051"/>
                <a:gd name="T14" fmla="*/ 234 w 1012"/>
                <a:gd name="T15" fmla="*/ 630 h 1051"/>
                <a:gd name="T16" fmla="*/ 167 w 1012"/>
                <a:gd name="T17" fmla="*/ 592 h 1051"/>
                <a:gd name="T18" fmla="*/ 13 w 1012"/>
                <a:gd name="T19" fmla="*/ 772 h 1051"/>
                <a:gd name="T20" fmla="*/ 39 w 1012"/>
                <a:gd name="T21" fmla="*/ 792 h 1051"/>
                <a:gd name="T22" fmla="*/ 0 w 1012"/>
                <a:gd name="T23" fmla="*/ 985 h 1051"/>
                <a:gd name="T24" fmla="*/ 176 w 1012"/>
                <a:gd name="T25" fmla="*/ 1051 h 1051"/>
                <a:gd name="T26" fmla="*/ 274 w 1012"/>
                <a:gd name="T27" fmla="*/ 880 h 1051"/>
                <a:gd name="T28" fmla="*/ 422 w 1012"/>
                <a:gd name="T29" fmla="*/ 875 h 1051"/>
                <a:gd name="T30" fmla="*/ 531 w 1012"/>
                <a:gd name="T31" fmla="*/ 1040 h 1051"/>
                <a:gd name="T32" fmla="*/ 703 w 1012"/>
                <a:gd name="T33" fmla="*/ 962 h 1051"/>
                <a:gd name="T34" fmla="*/ 651 w 1012"/>
                <a:gd name="T35" fmla="*/ 769 h 1051"/>
                <a:gd name="T36" fmla="*/ 748 w 1012"/>
                <a:gd name="T37" fmla="*/ 663 h 1051"/>
                <a:gd name="T38" fmla="*/ 946 w 1012"/>
                <a:gd name="T39" fmla="*/ 703 h 1051"/>
                <a:gd name="T40" fmla="*/ 1012 w 1012"/>
                <a:gd name="T41" fmla="*/ 526 h 1051"/>
                <a:gd name="T42" fmla="*/ 835 w 1012"/>
                <a:gd name="T43" fmla="*/ 425 h 1051"/>
                <a:gd name="T44" fmla="*/ 829 w 1012"/>
                <a:gd name="T45" fmla="*/ 285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2" h="1051">
                  <a:moveTo>
                    <a:pt x="829" y="285"/>
                  </a:moveTo>
                  <a:cubicBezTo>
                    <a:pt x="1001" y="172"/>
                    <a:pt x="1001" y="172"/>
                    <a:pt x="1001" y="172"/>
                  </a:cubicBezTo>
                  <a:cubicBezTo>
                    <a:pt x="923" y="0"/>
                    <a:pt x="923" y="0"/>
                    <a:pt x="923" y="0"/>
                  </a:cubicBezTo>
                  <a:cubicBezTo>
                    <a:pt x="722" y="54"/>
                    <a:pt x="722" y="54"/>
                    <a:pt x="722" y="54"/>
                  </a:cubicBezTo>
                  <a:cubicBezTo>
                    <a:pt x="707" y="36"/>
                    <a:pt x="691" y="19"/>
                    <a:pt x="673" y="2"/>
                  </a:cubicBezTo>
                  <a:cubicBezTo>
                    <a:pt x="519" y="182"/>
                    <a:pt x="519" y="182"/>
                    <a:pt x="519" y="182"/>
                  </a:cubicBezTo>
                  <a:cubicBezTo>
                    <a:pt x="594" y="255"/>
                    <a:pt x="623" y="368"/>
                    <a:pt x="584" y="472"/>
                  </a:cubicBezTo>
                  <a:cubicBezTo>
                    <a:pt x="531" y="612"/>
                    <a:pt x="374" y="682"/>
                    <a:pt x="234" y="630"/>
                  </a:cubicBezTo>
                  <a:cubicBezTo>
                    <a:pt x="210" y="620"/>
                    <a:pt x="187" y="608"/>
                    <a:pt x="167" y="592"/>
                  </a:cubicBezTo>
                  <a:cubicBezTo>
                    <a:pt x="13" y="772"/>
                    <a:pt x="13" y="772"/>
                    <a:pt x="13" y="772"/>
                  </a:cubicBezTo>
                  <a:cubicBezTo>
                    <a:pt x="21" y="779"/>
                    <a:pt x="30" y="785"/>
                    <a:pt x="39" y="792"/>
                  </a:cubicBezTo>
                  <a:cubicBezTo>
                    <a:pt x="0" y="985"/>
                    <a:pt x="0" y="985"/>
                    <a:pt x="0" y="985"/>
                  </a:cubicBezTo>
                  <a:cubicBezTo>
                    <a:pt x="176" y="1051"/>
                    <a:pt x="176" y="1051"/>
                    <a:pt x="176" y="1051"/>
                  </a:cubicBezTo>
                  <a:cubicBezTo>
                    <a:pt x="274" y="880"/>
                    <a:pt x="274" y="880"/>
                    <a:pt x="274" y="880"/>
                  </a:cubicBezTo>
                  <a:cubicBezTo>
                    <a:pt x="324" y="886"/>
                    <a:pt x="374" y="884"/>
                    <a:pt x="422" y="875"/>
                  </a:cubicBezTo>
                  <a:cubicBezTo>
                    <a:pt x="531" y="1040"/>
                    <a:pt x="531" y="1040"/>
                    <a:pt x="531" y="1040"/>
                  </a:cubicBezTo>
                  <a:cubicBezTo>
                    <a:pt x="703" y="962"/>
                    <a:pt x="703" y="962"/>
                    <a:pt x="703" y="962"/>
                  </a:cubicBezTo>
                  <a:cubicBezTo>
                    <a:pt x="651" y="769"/>
                    <a:pt x="651" y="769"/>
                    <a:pt x="651" y="769"/>
                  </a:cubicBezTo>
                  <a:cubicBezTo>
                    <a:pt x="688" y="739"/>
                    <a:pt x="721" y="703"/>
                    <a:pt x="748" y="663"/>
                  </a:cubicBezTo>
                  <a:cubicBezTo>
                    <a:pt x="946" y="703"/>
                    <a:pt x="946" y="703"/>
                    <a:pt x="946" y="703"/>
                  </a:cubicBezTo>
                  <a:cubicBezTo>
                    <a:pt x="1012" y="526"/>
                    <a:pt x="1012" y="526"/>
                    <a:pt x="1012" y="526"/>
                  </a:cubicBezTo>
                  <a:cubicBezTo>
                    <a:pt x="835" y="425"/>
                    <a:pt x="835" y="425"/>
                    <a:pt x="835" y="425"/>
                  </a:cubicBezTo>
                  <a:cubicBezTo>
                    <a:pt x="839" y="378"/>
                    <a:pt x="837" y="331"/>
                    <a:pt x="829" y="28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234" name="Group 153">
            <a:extLst>
              <a:ext uri="{FF2B5EF4-FFF2-40B4-BE49-F238E27FC236}">
                <a16:creationId xmlns:a16="http://schemas.microsoft.com/office/drawing/2014/main" id="{4C518223-0369-4632-9C80-0D33D4E43116}"/>
              </a:ext>
            </a:extLst>
          </p:cNvPr>
          <p:cNvGrpSpPr>
            <a:grpSpLocks noChangeAspect="1"/>
          </p:cNvGrpSpPr>
          <p:nvPr/>
        </p:nvGrpSpPr>
        <p:grpSpPr bwMode="auto">
          <a:xfrm>
            <a:off x="1404838" y="1364451"/>
            <a:ext cx="509136" cy="508776"/>
            <a:chOff x="2501" y="790"/>
            <a:chExt cx="2832" cy="2830"/>
          </a:xfrm>
        </p:grpSpPr>
        <p:sp>
          <p:nvSpPr>
            <p:cNvPr id="235" name="Oval 154">
              <a:extLst>
                <a:ext uri="{FF2B5EF4-FFF2-40B4-BE49-F238E27FC236}">
                  <a16:creationId xmlns:a16="http://schemas.microsoft.com/office/drawing/2014/main" id="{6133E093-6EAB-4EE4-A071-928DFA25C8E6}"/>
                </a:ext>
              </a:extLst>
            </p:cNvPr>
            <p:cNvSpPr>
              <a:spLocks noChangeArrowheads="1"/>
            </p:cNvSpPr>
            <p:nvPr/>
          </p:nvSpPr>
          <p:spPr bwMode="auto">
            <a:xfrm>
              <a:off x="2501" y="790"/>
              <a:ext cx="2832" cy="2830"/>
            </a:xfrm>
            <a:prstGeom prst="ellipse">
              <a:avLst/>
            </a:pr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6" name="Freeform 155">
              <a:extLst>
                <a:ext uri="{FF2B5EF4-FFF2-40B4-BE49-F238E27FC236}">
                  <a16:creationId xmlns:a16="http://schemas.microsoft.com/office/drawing/2014/main" id="{7EF89342-BC3C-41A8-8B10-9D5199E65857}"/>
                </a:ext>
              </a:extLst>
            </p:cNvPr>
            <p:cNvSpPr>
              <a:spLocks/>
            </p:cNvSpPr>
            <p:nvPr/>
          </p:nvSpPr>
          <p:spPr bwMode="auto">
            <a:xfrm>
              <a:off x="2754" y="2569"/>
              <a:ext cx="2256" cy="1051"/>
            </a:xfrm>
            <a:custGeom>
              <a:avLst/>
              <a:gdLst>
                <a:gd name="T0" fmla="*/ 493 w 956"/>
                <a:gd name="T1" fmla="*/ 446 h 446"/>
                <a:gd name="T2" fmla="*/ 956 w 956"/>
                <a:gd name="T3" fmla="*/ 228 h 446"/>
                <a:gd name="T4" fmla="*/ 759 w 956"/>
                <a:gd name="T5" fmla="*/ 84 h 446"/>
                <a:gd name="T6" fmla="*/ 582 w 956"/>
                <a:gd name="T7" fmla="*/ 0 h 446"/>
                <a:gd name="T8" fmla="*/ 291 w 956"/>
                <a:gd name="T9" fmla="*/ 63 h 446"/>
                <a:gd name="T10" fmla="*/ 0 w 956"/>
                <a:gd name="T11" fmla="*/ 188 h 446"/>
                <a:gd name="T12" fmla="*/ 493 w 956"/>
                <a:gd name="T13" fmla="*/ 446 h 446"/>
              </a:gdLst>
              <a:ahLst/>
              <a:cxnLst>
                <a:cxn ang="0">
                  <a:pos x="T0" y="T1"/>
                </a:cxn>
                <a:cxn ang="0">
                  <a:pos x="T2" y="T3"/>
                </a:cxn>
                <a:cxn ang="0">
                  <a:pos x="T4" y="T5"/>
                </a:cxn>
                <a:cxn ang="0">
                  <a:pos x="T6" y="T7"/>
                </a:cxn>
                <a:cxn ang="0">
                  <a:pos x="T8" y="T9"/>
                </a:cxn>
                <a:cxn ang="0">
                  <a:pos x="T10" y="T11"/>
                </a:cxn>
                <a:cxn ang="0">
                  <a:pos x="T12" y="T13"/>
                </a:cxn>
              </a:cxnLst>
              <a:rect l="0" t="0" r="r" b="b"/>
              <a:pathLst>
                <a:path w="956" h="446">
                  <a:moveTo>
                    <a:pt x="493" y="446"/>
                  </a:moveTo>
                  <a:cubicBezTo>
                    <a:pt x="679" y="446"/>
                    <a:pt x="846" y="361"/>
                    <a:pt x="956" y="228"/>
                  </a:cubicBezTo>
                  <a:cubicBezTo>
                    <a:pt x="912" y="172"/>
                    <a:pt x="816" y="110"/>
                    <a:pt x="759" y="84"/>
                  </a:cubicBezTo>
                  <a:cubicBezTo>
                    <a:pt x="582" y="0"/>
                    <a:pt x="582" y="0"/>
                    <a:pt x="582" y="0"/>
                  </a:cubicBezTo>
                  <a:cubicBezTo>
                    <a:pt x="291" y="63"/>
                    <a:pt x="291" y="63"/>
                    <a:pt x="291" y="63"/>
                  </a:cubicBezTo>
                  <a:cubicBezTo>
                    <a:pt x="225" y="78"/>
                    <a:pt x="87" y="136"/>
                    <a:pt x="0" y="188"/>
                  </a:cubicBezTo>
                  <a:cubicBezTo>
                    <a:pt x="108" y="344"/>
                    <a:pt x="289" y="446"/>
                    <a:pt x="493" y="446"/>
                  </a:cubicBez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7" name="Freeform 156">
              <a:extLst>
                <a:ext uri="{FF2B5EF4-FFF2-40B4-BE49-F238E27FC236}">
                  <a16:creationId xmlns:a16="http://schemas.microsoft.com/office/drawing/2014/main" id="{89C378F3-825C-4833-B2D2-51AA4104A29B}"/>
                </a:ext>
              </a:extLst>
            </p:cNvPr>
            <p:cNvSpPr>
              <a:spLocks/>
            </p:cNvSpPr>
            <p:nvPr/>
          </p:nvSpPr>
          <p:spPr bwMode="auto">
            <a:xfrm>
              <a:off x="2886" y="2904"/>
              <a:ext cx="651" cy="617"/>
            </a:xfrm>
            <a:custGeom>
              <a:avLst/>
              <a:gdLst>
                <a:gd name="T0" fmla="*/ 276 w 276"/>
                <a:gd name="T1" fmla="*/ 150 h 262"/>
                <a:gd name="T2" fmla="*/ 178 w 276"/>
                <a:gd name="T3" fmla="*/ 158 h 262"/>
                <a:gd name="T4" fmla="*/ 229 w 276"/>
                <a:gd name="T5" fmla="*/ 0 h 262"/>
                <a:gd name="T6" fmla="*/ 0 w 276"/>
                <a:gd name="T7" fmla="*/ 115 h 262"/>
                <a:gd name="T8" fmla="*/ 216 w 276"/>
                <a:gd name="T9" fmla="*/ 262 h 262"/>
                <a:gd name="T10" fmla="*/ 176 w 276"/>
                <a:gd name="T11" fmla="*/ 216 h 262"/>
                <a:gd name="T12" fmla="*/ 276 w 276"/>
                <a:gd name="T13" fmla="*/ 150 h 262"/>
              </a:gdLst>
              <a:ahLst/>
              <a:cxnLst>
                <a:cxn ang="0">
                  <a:pos x="T0" y="T1"/>
                </a:cxn>
                <a:cxn ang="0">
                  <a:pos x="T2" y="T3"/>
                </a:cxn>
                <a:cxn ang="0">
                  <a:pos x="T4" y="T5"/>
                </a:cxn>
                <a:cxn ang="0">
                  <a:pos x="T6" y="T7"/>
                </a:cxn>
                <a:cxn ang="0">
                  <a:pos x="T8" y="T9"/>
                </a:cxn>
                <a:cxn ang="0">
                  <a:pos x="T10" y="T11"/>
                </a:cxn>
                <a:cxn ang="0">
                  <a:pos x="T12" y="T13"/>
                </a:cxn>
              </a:cxnLst>
              <a:rect l="0" t="0" r="r" b="b"/>
              <a:pathLst>
                <a:path w="276" h="262">
                  <a:moveTo>
                    <a:pt x="276" y="150"/>
                  </a:moveTo>
                  <a:cubicBezTo>
                    <a:pt x="178" y="158"/>
                    <a:pt x="178" y="158"/>
                    <a:pt x="178" y="158"/>
                  </a:cubicBezTo>
                  <a:cubicBezTo>
                    <a:pt x="229" y="0"/>
                    <a:pt x="229" y="0"/>
                    <a:pt x="229" y="0"/>
                  </a:cubicBezTo>
                  <a:cubicBezTo>
                    <a:pt x="140" y="18"/>
                    <a:pt x="57" y="67"/>
                    <a:pt x="0" y="115"/>
                  </a:cubicBezTo>
                  <a:cubicBezTo>
                    <a:pt x="60" y="179"/>
                    <a:pt x="134" y="229"/>
                    <a:pt x="216" y="262"/>
                  </a:cubicBezTo>
                  <a:cubicBezTo>
                    <a:pt x="191" y="234"/>
                    <a:pt x="176" y="216"/>
                    <a:pt x="176" y="216"/>
                  </a:cubicBezTo>
                  <a:lnTo>
                    <a:pt x="276" y="150"/>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8" name="Freeform 157">
              <a:extLst>
                <a:ext uri="{FF2B5EF4-FFF2-40B4-BE49-F238E27FC236}">
                  <a16:creationId xmlns:a16="http://schemas.microsoft.com/office/drawing/2014/main" id="{6CC6581B-F65B-4134-862E-B8F24129E2C9}"/>
                </a:ext>
              </a:extLst>
            </p:cNvPr>
            <p:cNvSpPr>
              <a:spLocks/>
            </p:cNvSpPr>
            <p:nvPr/>
          </p:nvSpPr>
          <p:spPr bwMode="auto">
            <a:xfrm>
              <a:off x="4415" y="2854"/>
              <a:ext cx="517" cy="639"/>
            </a:xfrm>
            <a:custGeom>
              <a:avLst/>
              <a:gdLst>
                <a:gd name="T0" fmla="*/ 219 w 219"/>
                <a:gd name="T1" fmla="*/ 144 h 271"/>
                <a:gd name="T2" fmla="*/ 0 w 219"/>
                <a:gd name="T3" fmla="*/ 0 h 271"/>
                <a:gd name="T4" fmla="*/ 72 w 219"/>
                <a:gd name="T5" fmla="*/ 134 h 271"/>
                <a:gd name="T6" fmla="*/ 7 w 219"/>
                <a:gd name="T7" fmla="*/ 137 h 271"/>
                <a:gd name="T8" fmla="*/ 83 w 219"/>
                <a:gd name="T9" fmla="*/ 191 h 271"/>
                <a:gd name="T10" fmla="*/ 39 w 219"/>
                <a:gd name="T11" fmla="*/ 271 h 271"/>
                <a:gd name="T12" fmla="*/ 219 w 219"/>
                <a:gd name="T13" fmla="*/ 144 h 271"/>
              </a:gdLst>
              <a:ahLst/>
              <a:cxnLst>
                <a:cxn ang="0">
                  <a:pos x="T0" y="T1"/>
                </a:cxn>
                <a:cxn ang="0">
                  <a:pos x="T2" y="T3"/>
                </a:cxn>
                <a:cxn ang="0">
                  <a:pos x="T4" y="T5"/>
                </a:cxn>
                <a:cxn ang="0">
                  <a:pos x="T6" y="T7"/>
                </a:cxn>
                <a:cxn ang="0">
                  <a:pos x="T8" y="T9"/>
                </a:cxn>
                <a:cxn ang="0">
                  <a:pos x="T10" y="T11"/>
                </a:cxn>
                <a:cxn ang="0">
                  <a:pos x="T12" y="T13"/>
                </a:cxn>
              </a:cxnLst>
              <a:rect l="0" t="0" r="r" b="b"/>
              <a:pathLst>
                <a:path w="219" h="271">
                  <a:moveTo>
                    <a:pt x="219" y="144"/>
                  </a:moveTo>
                  <a:cubicBezTo>
                    <a:pt x="174" y="82"/>
                    <a:pt x="87" y="19"/>
                    <a:pt x="0" y="0"/>
                  </a:cubicBezTo>
                  <a:cubicBezTo>
                    <a:pt x="72" y="134"/>
                    <a:pt x="72" y="134"/>
                    <a:pt x="72" y="134"/>
                  </a:cubicBezTo>
                  <a:cubicBezTo>
                    <a:pt x="7" y="137"/>
                    <a:pt x="7" y="137"/>
                    <a:pt x="7" y="137"/>
                  </a:cubicBezTo>
                  <a:cubicBezTo>
                    <a:pt x="83" y="191"/>
                    <a:pt x="83" y="191"/>
                    <a:pt x="83" y="191"/>
                  </a:cubicBezTo>
                  <a:cubicBezTo>
                    <a:pt x="83" y="191"/>
                    <a:pt x="66" y="224"/>
                    <a:pt x="39" y="271"/>
                  </a:cubicBezTo>
                  <a:cubicBezTo>
                    <a:pt x="107" y="240"/>
                    <a:pt x="167" y="196"/>
                    <a:pt x="219" y="144"/>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9" name="Freeform 158">
              <a:extLst>
                <a:ext uri="{FF2B5EF4-FFF2-40B4-BE49-F238E27FC236}">
                  <a16:creationId xmlns:a16="http://schemas.microsoft.com/office/drawing/2014/main" id="{25A688D9-B82C-40D8-B32E-B6A3D94DA01F}"/>
                </a:ext>
              </a:extLst>
            </p:cNvPr>
            <p:cNvSpPr>
              <a:spLocks/>
            </p:cNvSpPr>
            <p:nvPr/>
          </p:nvSpPr>
          <p:spPr bwMode="auto">
            <a:xfrm>
              <a:off x="3639" y="2717"/>
              <a:ext cx="693" cy="455"/>
            </a:xfrm>
            <a:custGeom>
              <a:avLst/>
              <a:gdLst>
                <a:gd name="T0" fmla="*/ 0 w 693"/>
                <a:gd name="T1" fmla="*/ 85 h 455"/>
                <a:gd name="T2" fmla="*/ 122 w 693"/>
                <a:gd name="T3" fmla="*/ 278 h 455"/>
                <a:gd name="T4" fmla="*/ 441 w 693"/>
                <a:gd name="T5" fmla="*/ 455 h 455"/>
                <a:gd name="T6" fmla="*/ 693 w 693"/>
                <a:gd name="T7" fmla="*/ 243 h 455"/>
                <a:gd name="T8" fmla="*/ 679 w 693"/>
                <a:gd name="T9" fmla="*/ 0 h 455"/>
                <a:gd name="T10" fmla="*/ 0 w 693"/>
                <a:gd name="T11" fmla="*/ 85 h 455"/>
              </a:gdLst>
              <a:ahLst/>
              <a:cxnLst>
                <a:cxn ang="0">
                  <a:pos x="T0" y="T1"/>
                </a:cxn>
                <a:cxn ang="0">
                  <a:pos x="T2" y="T3"/>
                </a:cxn>
                <a:cxn ang="0">
                  <a:pos x="T4" y="T5"/>
                </a:cxn>
                <a:cxn ang="0">
                  <a:pos x="T6" y="T7"/>
                </a:cxn>
                <a:cxn ang="0">
                  <a:pos x="T8" y="T9"/>
                </a:cxn>
                <a:cxn ang="0">
                  <a:pos x="T10" y="T11"/>
                </a:cxn>
              </a:cxnLst>
              <a:rect l="0" t="0" r="r" b="b"/>
              <a:pathLst>
                <a:path w="693" h="455">
                  <a:moveTo>
                    <a:pt x="0" y="85"/>
                  </a:moveTo>
                  <a:lnTo>
                    <a:pt x="122" y="278"/>
                  </a:lnTo>
                  <a:lnTo>
                    <a:pt x="441" y="455"/>
                  </a:lnTo>
                  <a:lnTo>
                    <a:pt x="693" y="243"/>
                  </a:lnTo>
                  <a:lnTo>
                    <a:pt x="679" y="0"/>
                  </a:lnTo>
                  <a:lnTo>
                    <a:pt x="0" y="85"/>
                  </a:ln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0" name="Freeform 159">
              <a:extLst>
                <a:ext uri="{FF2B5EF4-FFF2-40B4-BE49-F238E27FC236}">
                  <a16:creationId xmlns:a16="http://schemas.microsoft.com/office/drawing/2014/main" id="{D14A9FF8-A2C4-4B23-93A7-79555E83BF2B}"/>
                </a:ext>
              </a:extLst>
            </p:cNvPr>
            <p:cNvSpPr>
              <a:spLocks/>
            </p:cNvSpPr>
            <p:nvPr/>
          </p:nvSpPr>
          <p:spPr bwMode="auto">
            <a:xfrm>
              <a:off x="3596" y="2708"/>
              <a:ext cx="758" cy="912"/>
            </a:xfrm>
            <a:custGeom>
              <a:avLst/>
              <a:gdLst>
                <a:gd name="T0" fmla="*/ 320 w 321"/>
                <a:gd name="T1" fmla="*/ 125 h 387"/>
                <a:gd name="T2" fmla="*/ 321 w 321"/>
                <a:gd name="T3" fmla="*/ 112 h 387"/>
                <a:gd name="T4" fmla="*/ 321 w 321"/>
                <a:gd name="T5" fmla="*/ 20 h 387"/>
                <a:gd name="T6" fmla="*/ 7 w 321"/>
                <a:gd name="T7" fmla="*/ 0 h 387"/>
                <a:gd name="T8" fmla="*/ 4 w 321"/>
                <a:gd name="T9" fmla="*/ 24 h 387"/>
                <a:gd name="T10" fmla="*/ 19 w 321"/>
                <a:gd name="T11" fmla="*/ 129 h 387"/>
                <a:gd name="T12" fmla="*/ 126 w 321"/>
                <a:gd name="T13" fmla="*/ 387 h 387"/>
                <a:gd name="T14" fmla="*/ 136 w 321"/>
                <a:gd name="T15" fmla="*/ 387 h 387"/>
                <a:gd name="T16" fmla="*/ 274 w 321"/>
                <a:gd name="T17" fmla="*/ 371 h 387"/>
                <a:gd name="T18" fmla="*/ 296 w 321"/>
                <a:gd name="T19" fmla="*/ 317 h 387"/>
                <a:gd name="T20" fmla="*/ 320 w 321"/>
                <a:gd name="T21" fmla="*/ 125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387">
                  <a:moveTo>
                    <a:pt x="320" y="125"/>
                  </a:moveTo>
                  <a:cubicBezTo>
                    <a:pt x="321" y="117"/>
                    <a:pt x="321" y="112"/>
                    <a:pt x="321" y="112"/>
                  </a:cubicBezTo>
                  <a:cubicBezTo>
                    <a:pt x="321" y="20"/>
                    <a:pt x="321" y="20"/>
                    <a:pt x="321" y="20"/>
                  </a:cubicBezTo>
                  <a:cubicBezTo>
                    <a:pt x="7" y="0"/>
                    <a:pt x="7" y="0"/>
                    <a:pt x="7" y="0"/>
                  </a:cubicBezTo>
                  <a:cubicBezTo>
                    <a:pt x="4" y="24"/>
                    <a:pt x="4" y="24"/>
                    <a:pt x="4" y="24"/>
                  </a:cubicBezTo>
                  <a:cubicBezTo>
                    <a:pt x="0" y="60"/>
                    <a:pt x="5" y="96"/>
                    <a:pt x="19" y="129"/>
                  </a:cubicBezTo>
                  <a:cubicBezTo>
                    <a:pt x="126" y="387"/>
                    <a:pt x="126" y="387"/>
                    <a:pt x="126" y="387"/>
                  </a:cubicBezTo>
                  <a:cubicBezTo>
                    <a:pt x="130" y="387"/>
                    <a:pt x="133" y="387"/>
                    <a:pt x="136" y="387"/>
                  </a:cubicBezTo>
                  <a:cubicBezTo>
                    <a:pt x="183" y="387"/>
                    <a:pt x="229" y="381"/>
                    <a:pt x="274" y="371"/>
                  </a:cubicBezTo>
                  <a:cubicBezTo>
                    <a:pt x="296" y="317"/>
                    <a:pt x="296" y="317"/>
                    <a:pt x="296" y="317"/>
                  </a:cubicBezTo>
                  <a:cubicBezTo>
                    <a:pt x="308" y="262"/>
                    <a:pt x="319" y="192"/>
                    <a:pt x="320" y="1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1" name="Freeform 160">
              <a:extLst>
                <a:ext uri="{FF2B5EF4-FFF2-40B4-BE49-F238E27FC236}">
                  <a16:creationId xmlns:a16="http://schemas.microsoft.com/office/drawing/2014/main" id="{D38676F7-EA9E-41F9-AD67-D60504A87E4D}"/>
                </a:ext>
              </a:extLst>
            </p:cNvPr>
            <p:cNvSpPr>
              <a:spLocks/>
            </p:cNvSpPr>
            <p:nvPr/>
          </p:nvSpPr>
          <p:spPr bwMode="auto">
            <a:xfrm>
              <a:off x="3624" y="2786"/>
              <a:ext cx="739" cy="481"/>
            </a:xfrm>
            <a:custGeom>
              <a:avLst/>
              <a:gdLst>
                <a:gd name="T0" fmla="*/ 310 w 313"/>
                <a:gd name="T1" fmla="*/ 0 h 204"/>
                <a:gd name="T2" fmla="*/ 0 w 313"/>
                <a:gd name="T3" fmla="*/ 6 h 204"/>
                <a:gd name="T4" fmla="*/ 104 w 313"/>
                <a:gd name="T5" fmla="*/ 119 h 204"/>
                <a:gd name="T6" fmla="*/ 55 w 313"/>
                <a:gd name="T7" fmla="*/ 204 h 204"/>
                <a:gd name="T8" fmla="*/ 147 w 313"/>
                <a:gd name="T9" fmla="*/ 142 h 204"/>
                <a:gd name="T10" fmla="*/ 171 w 313"/>
                <a:gd name="T11" fmla="*/ 149 h 204"/>
                <a:gd name="T12" fmla="*/ 254 w 313"/>
                <a:gd name="T13" fmla="*/ 155 h 204"/>
                <a:gd name="T14" fmla="*/ 301 w 313"/>
                <a:gd name="T15" fmla="*/ 189 h 204"/>
                <a:gd name="T16" fmla="*/ 285 w 313"/>
                <a:gd name="T17" fmla="*/ 145 h 204"/>
                <a:gd name="T18" fmla="*/ 307 w 313"/>
                <a:gd name="T19" fmla="*/ 128 h 204"/>
                <a:gd name="T20" fmla="*/ 308 w 313"/>
                <a:gd name="T21" fmla="*/ 122 h 204"/>
                <a:gd name="T22" fmla="*/ 310 w 313"/>
                <a:gd name="T2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3" h="204">
                  <a:moveTo>
                    <a:pt x="310" y="0"/>
                  </a:moveTo>
                  <a:cubicBezTo>
                    <a:pt x="0" y="6"/>
                    <a:pt x="0" y="6"/>
                    <a:pt x="0" y="6"/>
                  </a:cubicBezTo>
                  <a:cubicBezTo>
                    <a:pt x="0" y="6"/>
                    <a:pt x="39" y="75"/>
                    <a:pt x="104" y="119"/>
                  </a:cubicBezTo>
                  <a:cubicBezTo>
                    <a:pt x="55" y="204"/>
                    <a:pt x="55" y="204"/>
                    <a:pt x="55" y="204"/>
                  </a:cubicBezTo>
                  <a:cubicBezTo>
                    <a:pt x="147" y="142"/>
                    <a:pt x="147" y="142"/>
                    <a:pt x="147" y="142"/>
                  </a:cubicBezTo>
                  <a:cubicBezTo>
                    <a:pt x="155" y="145"/>
                    <a:pt x="163" y="147"/>
                    <a:pt x="171" y="149"/>
                  </a:cubicBezTo>
                  <a:cubicBezTo>
                    <a:pt x="207" y="158"/>
                    <a:pt x="234" y="158"/>
                    <a:pt x="254" y="155"/>
                  </a:cubicBezTo>
                  <a:cubicBezTo>
                    <a:pt x="301" y="189"/>
                    <a:pt x="301" y="189"/>
                    <a:pt x="301" y="189"/>
                  </a:cubicBezTo>
                  <a:cubicBezTo>
                    <a:pt x="285" y="145"/>
                    <a:pt x="285" y="145"/>
                    <a:pt x="285" y="145"/>
                  </a:cubicBezTo>
                  <a:cubicBezTo>
                    <a:pt x="301" y="137"/>
                    <a:pt x="307" y="128"/>
                    <a:pt x="307" y="128"/>
                  </a:cubicBezTo>
                  <a:cubicBezTo>
                    <a:pt x="308" y="122"/>
                    <a:pt x="308" y="122"/>
                    <a:pt x="308" y="122"/>
                  </a:cubicBezTo>
                  <a:cubicBezTo>
                    <a:pt x="312" y="82"/>
                    <a:pt x="313" y="41"/>
                    <a:pt x="310" y="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2" name="Freeform 161">
              <a:extLst>
                <a:ext uri="{FF2B5EF4-FFF2-40B4-BE49-F238E27FC236}">
                  <a16:creationId xmlns:a16="http://schemas.microsoft.com/office/drawing/2014/main" id="{8060F92E-7D88-44A1-99F7-C53E30A8C302}"/>
                </a:ext>
              </a:extLst>
            </p:cNvPr>
            <p:cNvSpPr>
              <a:spLocks/>
            </p:cNvSpPr>
            <p:nvPr/>
          </p:nvSpPr>
          <p:spPr bwMode="auto">
            <a:xfrm>
              <a:off x="3905" y="3062"/>
              <a:ext cx="387" cy="558"/>
            </a:xfrm>
            <a:custGeom>
              <a:avLst/>
              <a:gdLst>
                <a:gd name="T0" fmla="*/ 130 w 164"/>
                <a:gd name="T1" fmla="*/ 26 h 237"/>
                <a:gd name="T2" fmla="*/ 62 w 164"/>
                <a:gd name="T3" fmla="*/ 0 h 237"/>
                <a:gd name="T4" fmla="*/ 30 w 164"/>
                <a:gd name="T5" fmla="*/ 32 h 237"/>
                <a:gd name="T6" fmla="*/ 0 w 164"/>
                <a:gd name="T7" fmla="*/ 237 h 237"/>
                <a:gd name="T8" fmla="*/ 5 w 164"/>
                <a:gd name="T9" fmla="*/ 237 h 237"/>
                <a:gd name="T10" fmla="*/ 152 w 164"/>
                <a:gd name="T11" fmla="*/ 219 h 237"/>
                <a:gd name="T12" fmla="*/ 164 w 164"/>
                <a:gd name="T13" fmla="*/ 173 h 237"/>
                <a:gd name="T14" fmla="*/ 130 w 164"/>
                <a:gd name="T15" fmla="*/ 26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237">
                  <a:moveTo>
                    <a:pt x="130" y="26"/>
                  </a:moveTo>
                  <a:cubicBezTo>
                    <a:pt x="62" y="0"/>
                    <a:pt x="62" y="0"/>
                    <a:pt x="62" y="0"/>
                  </a:cubicBezTo>
                  <a:cubicBezTo>
                    <a:pt x="30" y="32"/>
                    <a:pt x="30" y="32"/>
                    <a:pt x="30" y="32"/>
                  </a:cubicBezTo>
                  <a:cubicBezTo>
                    <a:pt x="0" y="237"/>
                    <a:pt x="0" y="237"/>
                    <a:pt x="0" y="237"/>
                  </a:cubicBezTo>
                  <a:cubicBezTo>
                    <a:pt x="2" y="237"/>
                    <a:pt x="3" y="237"/>
                    <a:pt x="5" y="237"/>
                  </a:cubicBezTo>
                  <a:cubicBezTo>
                    <a:pt x="56" y="237"/>
                    <a:pt x="105" y="231"/>
                    <a:pt x="152" y="219"/>
                  </a:cubicBezTo>
                  <a:cubicBezTo>
                    <a:pt x="157" y="204"/>
                    <a:pt x="161" y="189"/>
                    <a:pt x="164" y="173"/>
                  </a:cubicBezTo>
                  <a:lnTo>
                    <a:pt x="130" y="26"/>
                  </a:lnTo>
                  <a:close/>
                </a:path>
              </a:pathLst>
            </a:custGeom>
            <a:solidFill>
              <a:srgbClr val="006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3" name="Freeform 162">
              <a:extLst>
                <a:ext uri="{FF2B5EF4-FFF2-40B4-BE49-F238E27FC236}">
                  <a16:creationId xmlns:a16="http://schemas.microsoft.com/office/drawing/2014/main" id="{8612F4E2-AF7D-4741-BD16-79ABE83DA1B3}"/>
                </a:ext>
              </a:extLst>
            </p:cNvPr>
            <p:cNvSpPr>
              <a:spLocks/>
            </p:cNvSpPr>
            <p:nvPr/>
          </p:nvSpPr>
          <p:spPr bwMode="auto">
            <a:xfrm>
              <a:off x="3969" y="2873"/>
              <a:ext cx="243" cy="264"/>
            </a:xfrm>
            <a:custGeom>
              <a:avLst/>
              <a:gdLst>
                <a:gd name="T0" fmla="*/ 0 w 243"/>
                <a:gd name="T1" fmla="*/ 9 h 264"/>
                <a:gd name="T2" fmla="*/ 7 w 243"/>
                <a:gd name="T3" fmla="*/ 264 h 264"/>
                <a:gd name="T4" fmla="*/ 243 w 243"/>
                <a:gd name="T5" fmla="*/ 250 h 264"/>
                <a:gd name="T6" fmla="*/ 224 w 243"/>
                <a:gd name="T7" fmla="*/ 0 h 264"/>
                <a:gd name="T8" fmla="*/ 0 w 243"/>
                <a:gd name="T9" fmla="*/ 9 h 264"/>
              </a:gdLst>
              <a:ahLst/>
              <a:cxnLst>
                <a:cxn ang="0">
                  <a:pos x="T0" y="T1"/>
                </a:cxn>
                <a:cxn ang="0">
                  <a:pos x="T2" y="T3"/>
                </a:cxn>
                <a:cxn ang="0">
                  <a:pos x="T4" y="T5"/>
                </a:cxn>
                <a:cxn ang="0">
                  <a:pos x="T6" y="T7"/>
                </a:cxn>
                <a:cxn ang="0">
                  <a:pos x="T8" y="T9"/>
                </a:cxn>
              </a:cxnLst>
              <a:rect l="0" t="0" r="r" b="b"/>
              <a:pathLst>
                <a:path w="243" h="264">
                  <a:moveTo>
                    <a:pt x="0" y="9"/>
                  </a:moveTo>
                  <a:lnTo>
                    <a:pt x="7" y="264"/>
                  </a:lnTo>
                  <a:lnTo>
                    <a:pt x="243" y="250"/>
                  </a:lnTo>
                  <a:lnTo>
                    <a:pt x="224" y="0"/>
                  </a:lnTo>
                  <a:lnTo>
                    <a:pt x="0" y="9"/>
                  </a:lnTo>
                  <a:close/>
                </a:path>
              </a:pathLst>
            </a:custGeom>
            <a:solidFill>
              <a:srgbClr val="0048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4" name="Freeform 163">
              <a:extLst>
                <a:ext uri="{FF2B5EF4-FFF2-40B4-BE49-F238E27FC236}">
                  <a16:creationId xmlns:a16="http://schemas.microsoft.com/office/drawing/2014/main" id="{BC86B6F9-3474-410E-A073-1AE55FD30EE8}"/>
                </a:ext>
              </a:extLst>
            </p:cNvPr>
            <p:cNvSpPr>
              <a:spLocks/>
            </p:cNvSpPr>
            <p:nvPr/>
          </p:nvSpPr>
          <p:spPr bwMode="auto">
            <a:xfrm>
              <a:off x="3117" y="1180"/>
              <a:ext cx="1484" cy="1660"/>
            </a:xfrm>
            <a:custGeom>
              <a:avLst/>
              <a:gdLst>
                <a:gd name="T0" fmla="*/ 346 w 629"/>
                <a:gd name="T1" fmla="*/ 0 h 704"/>
                <a:gd name="T2" fmla="*/ 346 w 629"/>
                <a:gd name="T3" fmla="*/ 0 h 704"/>
                <a:gd name="T4" fmla="*/ 63 w 629"/>
                <a:gd name="T5" fmla="*/ 260 h 704"/>
                <a:gd name="T6" fmla="*/ 49 w 629"/>
                <a:gd name="T7" fmla="*/ 258 h 704"/>
                <a:gd name="T8" fmla="*/ 0 w 629"/>
                <a:gd name="T9" fmla="*/ 307 h 704"/>
                <a:gd name="T10" fmla="*/ 0 w 629"/>
                <a:gd name="T11" fmla="*/ 363 h 704"/>
                <a:gd name="T12" fmla="*/ 70 w 629"/>
                <a:gd name="T13" fmla="*/ 434 h 704"/>
                <a:gd name="T14" fmla="*/ 78 w 629"/>
                <a:gd name="T15" fmla="*/ 434 h 704"/>
                <a:gd name="T16" fmla="*/ 346 w 629"/>
                <a:gd name="T17" fmla="*/ 704 h 704"/>
                <a:gd name="T18" fmla="*/ 346 w 629"/>
                <a:gd name="T19" fmla="*/ 704 h 704"/>
                <a:gd name="T20" fmla="*/ 629 w 629"/>
                <a:gd name="T21" fmla="*/ 420 h 704"/>
                <a:gd name="T22" fmla="*/ 629 w 629"/>
                <a:gd name="T23" fmla="*/ 284 h 704"/>
                <a:gd name="T24" fmla="*/ 346 w 629"/>
                <a:gd name="T25"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704">
                  <a:moveTo>
                    <a:pt x="346" y="0"/>
                  </a:moveTo>
                  <a:cubicBezTo>
                    <a:pt x="346" y="0"/>
                    <a:pt x="346" y="0"/>
                    <a:pt x="346" y="0"/>
                  </a:cubicBezTo>
                  <a:cubicBezTo>
                    <a:pt x="197" y="0"/>
                    <a:pt x="75" y="115"/>
                    <a:pt x="63" y="260"/>
                  </a:cubicBezTo>
                  <a:cubicBezTo>
                    <a:pt x="59" y="259"/>
                    <a:pt x="54" y="258"/>
                    <a:pt x="49" y="258"/>
                  </a:cubicBezTo>
                  <a:cubicBezTo>
                    <a:pt x="22" y="258"/>
                    <a:pt x="0" y="280"/>
                    <a:pt x="0" y="307"/>
                  </a:cubicBezTo>
                  <a:cubicBezTo>
                    <a:pt x="0" y="363"/>
                    <a:pt x="0" y="363"/>
                    <a:pt x="0" y="363"/>
                  </a:cubicBezTo>
                  <a:cubicBezTo>
                    <a:pt x="0" y="402"/>
                    <a:pt x="31" y="434"/>
                    <a:pt x="70" y="434"/>
                  </a:cubicBezTo>
                  <a:cubicBezTo>
                    <a:pt x="78" y="434"/>
                    <a:pt x="78" y="434"/>
                    <a:pt x="78" y="434"/>
                  </a:cubicBezTo>
                  <a:cubicBezTo>
                    <a:pt x="85" y="584"/>
                    <a:pt x="194" y="704"/>
                    <a:pt x="346" y="704"/>
                  </a:cubicBezTo>
                  <a:cubicBezTo>
                    <a:pt x="346" y="704"/>
                    <a:pt x="346" y="704"/>
                    <a:pt x="346" y="704"/>
                  </a:cubicBezTo>
                  <a:cubicBezTo>
                    <a:pt x="502" y="704"/>
                    <a:pt x="629" y="577"/>
                    <a:pt x="629" y="420"/>
                  </a:cubicBezTo>
                  <a:cubicBezTo>
                    <a:pt x="629" y="284"/>
                    <a:pt x="629" y="284"/>
                    <a:pt x="629" y="284"/>
                  </a:cubicBezTo>
                  <a:cubicBezTo>
                    <a:pt x="629" y="127"/>
                    <a:pt x="502" y="0"/>
                    <a:pt x="346" y="0"/>
                  </a:cubicBez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5" name="Freeform 164">
              <a:extLst>
                <a:ext uri="{FF2B5EF4-FFF2-40B4-BE49-F238E27FC236}">
                  <a16:creationId xmlns:a16="http://schemas.microsoft.com/office/drawing/2014/main" id="{CCD02529-F246-4358-B6D2-E9DEAE11E258}"/>
                </a:ext>
              </a:extLst>
            </p:cNvPr>
            <p:cNvSpPr>
              <a:spLocks/>
            </p:cNvSpPr>
            <p:nvPr/>
          </p:nvSpPr>
          <p:spPr bwMode="auto">
            <a:xfrm>
              <a:off x="3929" y="1852"/>
              <a:ext cx="672" cy="988"/>
            </a:xfrm>
            <a:custGeom>
              <a:avLst/>
              <a:gdLst>
                <a:gd name="T0" fmla="*/ 2 w 285"/>
                <a:gd name="T1" fmla="*/ 419 h 419"/>
                <a:gd name="T2" fmla="*/ 285 w 285"/>
                <a:gd name="T3" fmla="*/ 135 h 419"/>
                <a:gd name="T4" fmla="*/ 285 w 285"/>
                <a:gd name="T5" fmla="*/ 3 h 419"/>
                <a:gd name="T6" fmla="*/ 246 w 285"/>
                <a:gd name="T7" fmla="*/ 1 h 419"/>
                <a:gd name="T8" fmla="*/ 130 w 285"/>
                <a:gd name="T9" fmla="*/ 1 h 419"/>
                <a:gd name="T10" fmla="*/ 135 w 285"/>
                <a:gd name="T11" fmla="*/ 67 h 419"/>
                <a:gd name="T12" fmla="*/ 164 w 285"/>
                <a:gd name="T13" fmla="*/ 127 h 419"/>
                <a:gd name="T14" fmla="*/ 147 w 285"/>
                <a:gd name="T15" fmla="*/ 162 h 419"/>
                <a:gd name="T16" fmla="*/ 106 w 285"/>
                <a:gd name="T17" fmla="*/ 173 h 419"/>
                <a:gd name="T18" fmla="*/ 88 w 285"/>
                <a:gd name="T19" fmla="*/ 197 h 419"/>
                <a:gd name="T20" fmla="*/ 98 w 285"/>
                <a:gd name="T21" fmla="*/ 287 h 419"/>
                <a:gd name="T22" fmla="*/ 30 w 285"/>
                <a:gd name="T23" fmla="*/ 406 h 419"/>
                <a:gd name="T24" fmla="*/ 0 w 285"/>
                <a:gd name="T25" fmla="*/ 419 h 419"/>
                <a:gd name="T26" fmla="*/ 2 w 285"/>
                <a:gd name="T27" fmla="*/ 41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419">
                  <a:moveTo>
                    <a:pt x="2" y="419"/>
                  </a:moveTo>
                  <a:cubicBezTo>
                    <a:pt x="158" y="419"/>
                    <a:pt x="285" y="292"/>
                    <a:pt x="285" y="135"/>
                  </a:cubicBezTo>
                  <a:cubicBezTo>
                    <a:pt x="285" y="3"/>
                    <a:pt x="285" y="3"/>
                    <a:pt x="285" y="3"/>
                  </a:cubicBezTo>
                  <a:cubicBezTo>
                    <a:pt x="285" y="0"/>
                    <a:pt x="260" y="1"/>
                    <a:pt x="246" y="1"/>
                  </a:cubicBezTo>
                  <a:cubicBezTo>
                    <a:pt x="130" y="1"/>
                    <a:pt x="130" y="1"/>
                    <a:pt x="130" y="1"/>
                  </a:cubicBezTo>
                  <a:cubicBezTo>
                    <a:pt x="130" y="1"/>
                    <a:pt x="115" y="27"/>
                    <a:pt x="135" y="67"/>
                  </a:cubicBezTo>
                  <a:cubicBezTo>
                    <a:pt x="164" y="127"/>
                    <a:pt x="164" y="127"/>
                    <a:pt x="164" y="127"/>
                  </a:cubicBezTo>
                  <a:cubicBezTo>
                    <a:pt x="171" y="141"/>
                    <a:pt x="163" y="158"/>
                    <a:pt x="147" y="162"/>
                  </a:cubicBezTo>
                  <a:cubicBezTo>
                    <a:pt x="106" y="173"/>
                    <a:pt x="106" y="173"/>
                    <a:pt x="106" y="173"/>
                  </a:cubicBezTo>
                  <a:cubicBezTo>
                    <a:pt x="95" y="176"/>
                    <a:pt x="88" y="186"/>
                    <a:pt x="88" y="197"/>
                  </a:cubicBezTo>
                  <a:cubicBezTo>
                    <a:pt x="98" y="287"/>
                    <a:pt x="98" y="287"/>
                    <a:pt x="98" y="287"/>
                  </a:cubicBezTo>
                  <a:cubicBezTo>
                    <a:pt x="105" y="338"/>
                    <a:pt x="77" y="386"/>
                    <a:pt x="30" y="406"/>
                  </a:cubicBezTo>
                  <a:cubicBezTo>
                    <a:pt x="0" y="419"/>
                    <a:pt x="0" y="419"/>
                    <a:pt x="0" y="419"/>
                  </a:cubicBezTo>
                  <a:cubicBezTo>
                    <a:pt x="1" y="419"/>
                    <a:pt x="1" y="419"/>
                    <a:pt x="2" y="419"/>
                  </a:cubicBezTo>
                  <a:close/>
                </a:path>
              </a:pathLst>
            </a:custGeom>
            <a:solidFill>
              <a:srgbClr val="BA8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6" name="Oval 165">
              <a:extLst>
                <a:ext uri="{FF2B5EF4-FFF2-40B4-BE49-F238E27FC236}">
                  <a16:creationId xmlns:a16="http://schemas.microsoft.com/office/drawing/2014/main" id="{27AAFCD1-AFEC-4CE3-BD13-90586C0AE6A0}"/>
                </a:ext>
              </a:extLst>
            </p:cNvPr>
            <p:cNvSpPr>
              <a:spLocks noChangeArrowheads="1"/>
            </p:cNvSpPr>
            <p:nvPr/>
          </p:nvSpPr>
          <p:spPr bwMode="auto">
            <a:xfrm>
              <a:off x="3752" y="1932"/>
              <a:ext cx="104" cy="10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7" name="Oval 166">
              <a:extLst>
                <a:ext uri="{FF2B5EF4-FFF2-40B4-BE49-F238E27FC236}">
                  <a16:creationId xmlns:a16="http://schemas.microsoft.com/office/drawing/2014/main" id="{BA5D1710-4B4D-4183-87C7-C596547D0342}"/>
                </a:ext>
              </a:extLst>
            </p:cNvPr>
            <p:cNvSpPr>
              <a:spLocks noChangeArrowheads="1"/>
            </p:cNvSpPr>
            <p:nvPr/>
          </p:nvSpPr>
          <p:spPr bwMode="auto">
            <a:xfrm>
              <a:off x="4335" y="1934"/>
              <a:ext cx="94" cy="9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8" name="Freeform 167">
              <a:extLst>
                <a:ext uri="{FF2B5EF4-FFF2-40B4-BE49-F238E27FC236}">
                  <a16:creationId xmlns:a16="http://schemas.microsoft.com/office/drawing/2014/main" id="{3A826191-6F8D-445D-A695-5A71910512FE}"/>
                </a:ext>
              </a:extLst>
            </p:cNvPr>
            <p:cNvSpPr>
              <a:spLocks/>
            </p:cNvSpPr>
            <p:nvPr/>
          </p:nvSpPr>
          <p:spPr bwMode="auto">
            <a:xfrm>
              <a:off x="3233" y="1180"/>
              <a:ext cx="1368" cy="1724"/>
            </a:xfrm>
            <a:custGeom>
              <a:avLst/>
              <a:gdLst>
                <a:gd name="T0" fmla="*/ 537 w 580"/>
                <a:gd name="T1" fmla="*/ 486 h 731"/>
                <a:gd name="T2" fmla="*/ 417 w 580"/>
                <a:gd name="T3" fmla="*/ 477 h 731"/>
                <a:gd name="T4" fmla="*/ 383 w 580"/>
                <a:gd name="T5" fmla="*/ 490 h 731"/>
                <a:gd name="T6" fmla="*/ 357 w 580"/>
                <a:gd name="T7" fmla="*/ 479 h 731"/>
                <a:gd name="T8" fmla="*/ 237 w 580"/>
                <a:gd name="T9" fmla="*/ 479 h 731"/>
                <a:gd name="T10" fmla="*/ 182 w 580"/>
                <a:gd name="T11" fmla="*/ 508 h 731"/>
                <a:gd name="T12" fmla="*/ 94 w 580"/>
                <a:gd name="T13" fmla="*/ 419 h 731"/>
                <a:gd name="T14" fmla="*/ 101 w 580"/>
                <a:gd name="T15" fmla="*/ 292 h 731"/>
                <a:gd name="T16" fmla="*/ 128 w 580"/>
                <a:gd name="T17" fmla="*/ 252 h 731"/>
                <a:gd name="T18" fmla="*/ 139 w 580"/>
                <a:gd name="T19" fmla="*/ 247 h 731"/>
                <a:gd name="T20" fmla="*/ 166 w 580"/>
                <a:gd name="T21" fmla="*/ 205 h 731"/>
                <a:gd name="T22" fmla="*/ 166 w 580"/>
                <a:gd name="T23" fmla="*/ 180 h 731"/>
                <a:gd name="T24" fmla="*/ 224 w 580"/>
                <a:gd name="T25" fmla="*/ 128 h 731"/>
                <a:gd name="T26" fmla="*/ 303 w 580"/>
                <a:gd name="T27" fmla="*/ 137 h 731"/>
                <a:gd name="T28" fmla="*/ 416 w 580"/>
                <a:gd name="T29" fmla="*/ 182 h 731"/>
                <a:gd name="T30" fmla="*/ 475 w 580"/>
                <a:gd name="T31" fmla="*/ 226 h 731"/>
                <a:gd name="T32" fmla="*/ 469 w 580"/>
                <a:gd name="T33" fmla="*/ 143 h 731"/>
                <a:gd name="T34" fmla="*/ 540 w 580"/>
                <a:gd name="T35" fmla="*/ 193 h 731"/>
                <a:gd name="T36" fmla="*/ 513 w 580"/>
                <a:gd name="T37" fmla="*/ 105 h 731"/>
                <a:gd name="T38" fmla="*/ 556 w 580"/>
                <a:gd name="T39" fmla="*/ 116 h 731"/>
                <a:gd name="T40" fmla="*/ 290 w 580"/>
                <a:gd name="T41" fmla="*/ 0 h 731"/>
                <a:gd name="T42" fmla="*/ 13 w 580"/>
                <a:gd name="T43" fmla="*/ 223 h 731"/>
                <a:gd name="T44" fmla="*/ 0 w 580"/>
                <a:gd name="T45" fmla="*/ 258 h 731"/>
                <a:gd name="T46" fmla="*/ 50 w 580"/>
                <a:gd name="T47" fmla="*/ 307 h 731"/>
                <a:gd name="T48" fmla="*/ 50 w 580"/>
                <a:gd name="T49" fmla="*/ 434 h 731"/>
                <a:gd name="T50" fmla="*/ 21 w 580"/>
                <a:gd name="T51" fmla="*/ 434 h 731"/>
                <a:gd name="T52" fmla="*/ 14 w 580"/>
                <a:gd name="T53" fmla="*/ 433 h 731"/>
                <a:gd name="T54" fmla="*/ 57 w 580"/>
                <a:gd name="T55" fmla="*/ 572 h 731"/>
                <a:gd name="T56" fmla="*/ 57 w 580"/>
                <a:gd name="T57" fmla="*/ 572 h 731"/>
                <a:gd name="T58" fmla="*/ 305 w 580"/>
                <a:gd name="T59" fmla="*/ 731 h 731"/>
                <a:gd name="T60" fmla="*/ 377 w 580"/>
                <a:gd name="T61" fmla="*/ 731 h 731"/>
                <a:gd name="T62" fmla="*/ 580 w 580"/>
                <a:gd name="T63" fmla="*/ 528 h 731"/>
                <a:gd name="T64" fmla="*/ 580 w 580"/>
                <a:gd name="T65" fmla="*/ 506 h 731"/>
                <a:gd name="T66" fmla="*/ 557 w 580"/>
                <a:gd name="T67" fmla="*/ 493 h 731"/>
                <a:gd name="T68" fmla="*/ 537 w 580"/>
                <a:gd name="T69" fmla="*/ 486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0" h="731">
                  <a:moveTo>
                    <a:pt x="537" y="486"/>
                  </a:moveTo>
                  <a:cubicBezTo>
                    <a:pt x="500" y="466"/>
                    <a:pt x="456" y="462"/>
                    <a:pt x="417" y="477"/>
                  </a:cubicBezTo>
                  <a:cubicBezTo>
                    <a:pt x="383" y="490"/>
                    <a:pt x="383" y="490"/>
                    <a:pt x="383" y="490"/>
                  </a:cubicBezTo>
                  <a:cubicBezTo>
                    <a:pt x="357" y="479"/>
                    <a:pt x="357" y="479"/>
                    <a:pt x="357" y="479"/>
                  </a:cubicBezTo>
                  <a:cubicBezTo>
                    <a:pt x="319" y="461"/>
                    <a:pt x="275" y="461"/>
                    <a:pt x="237" y="479"/>
                  </a:cubicBezTo>
                  <a:cubicBezTo>
                    <a:pt x="182" y="508"/>
                    <a:pt x="182" y="508"/>
                    <a:pt x="182" y="508"/>
                  </a:cubicBezTo>
                  <a:cubicBezTo>
                    <a:pt x="182" y="508"/>
                    <a:pt x="94" y="505"/>
                    <a:pt x="94" y="419"/>
                  </a:cubicBezTo>
                  <a:cubicBezTo>
                    <a:pt x="101" y="292"/>
                    <a:pt x="101" y="292"/>
                    <a:pt x="101" y="292"/>
                  </a:cubicBezTo>
                  <a:cubicBezTo>
                    <a:pt x="102" y="275"/>
                    <a:pt x="113" y="260"/>
                    <a:pt x="128" y="252"/>
                  </a:cubicBezTo>
                  <a:cubicBezTo>
                    <a:pt x="139" y="247"/>
                    <a:pt x="139" y="247"/>
                    <a:pt x="139" y="247"/>
                  </a:cubicBezTo>
                  <a:cubicBezTo>
                    <a:pt x="155" y="240"/>
                    <a:pt x="166" y="223"/>
                    <a:pt x="166" y="205"/>
                  </a:cubicBezTo>
                  <a:cubicBezTo>
                    <a:pt x="166" y="180"/>
                    <a:pt x="166" y="180"/>
                    <a:pt x="166" y="180"/>
                  </a:cubicBezTo>
                  <a:cubicBezTo>
                    <a:pt x="166" y="149"/>
                    <a:pt x="193" y="125"/>
                    <a:pt x="224" y="128"/>
                  </a:cubicBezTo>
                  <a:cubicBezTo>
                    <a:pt x="303" y="137"/>
                    <a:pt x="303" y="137"/>
                    <a:pt x="303" y="137"/>
                  </a:cubicBezTo>
                  <a:cubicBezTo>
                    <a:pt x="344" y="141"/>
                    <a:pt x="383" y="157"/>
                    <a:pt x="416" y="182"/>
                  </a:cubicBezTo>
                  <a:cubicBezTo>
                    <a:pt x="475" y="226"/>
                    <a:pt x="475" y="226"/>
                    <a:pt x="475" y="226"/>
                  </a:cubicBezTo>
                  <a:cubicBezTo>
                    <a:pt x="469" y="143"/>
                    <a:pt x="469" y="143"/>
                    <a:pt x="469" y="143"/>
                  </a:cubicBezTo>
                  <a:cubicBezTo>
                    <a:pt x="540" y="193"/>
                    <a:pt x="540" y="193"/>
                    <a:pt x="540" y="193"/>
                  </a:cubicBezTo>
                  <a:cubicBezTo>
                    <a:pt x="513" y="105"/>
                    <a:pt x="513" y="105"/>
                    <a:pt x="513" y="105"/>
                  </a:cubicBezTo>
                  <a:cubicBezTo>
                    <a:pt x="556" y="116"/>
                    <a:pt x="556" y="116"/>
                    <a:pt x="556" y="116"/>
                  </a:cubicBezTo>
                  <a:cubicBezTo>
                    <a:pt x="556" y="116"/>
                    <a:pt x="508" y="0"/>
                    <a:pt x="290" y="0"/>
                  </a:cubicBezTo>
                  <a:cubicBezTo>
                    <a:pt x="72" y="0"/>
                    <a:pt x="13" y="148"/>
                    <a:pt x="13" y="223"/>
                  </a:cubicBezTo>
                  <a:cubicBezTo>
                    <a:pt x="13" y="233"/>
                    <a:pt x="0" y="245"/>
                    <a:pt x="0" y="258"/>
                  </a:cubicBezTo>
                  <a:cubicBezTo>
                    <a:pt x="27" y="258"/>
                    <a:pt x="50" y="280"/>
                    <a:pt x="50" y="307"/>
                  </a:cubicBezTo>
                  <a:cubicBezTo>
                    <a:pt x="50" y="434"/>
                    <a:pt x="50" y="434"/>
                    <a:pt x="50" y="434"/>
                  </a:cubicBezTo>
                  <a:cubicBezTo>
                    <a:pt x="21" y="434"/>
                    <a:pt x="21" y="434"/>
                    <a:pt x="21" y="434"/>
                  </a:cubicBezTo>
                  <a:cubicBezTo>
                    <a:pt x="19" y="434"/>
                    <a:pt x="16" y="433"/>
                    <a:pt x="14" y="433"/>
                  </a:cubicBezTo>
                  <a:cubicBezTo>
                    <a:pt x="22" y="483"/>
                    <a:pt x="35" y="532"/>
                    <a:pt x="57" y="572"/>
                  </a:cubicBezTo>
                  <a:cubicBezTo>
                    <a:pt x="57" y="572"/>
                    <a:pt x="57" y="572"/>
                    <a:pt x="57" y="572"/>
                  </a:cubicBezTo>
                  <a:cubicBezTo>
                    <a:pt x="102" y="669"/>
                    <a:pt x="198" y="731"/>
                    <a:pt x="305" y="731"/>
                  </a:cubicBezTo>
                  <a:cubicBezTo>
                    <a:pt x="377" y="731"/>
                    <a:pt x="377" y="731"/>
                    <a:pt x="377" y="731"/>
                  </a:cubicBezTo>
                  <a:cubicBezTo>
                    <a:pt x="489" y="731"/>
                    <a:pt x="580" y="640"/>
                    <a:pt x="580" y="528"/>
                  </a:cubicBezTo>
                  <a:cubicBezTo>
                    <a:pt x="580" y="506"/>
                    <a:pt x="580" y="506"/>
                    <a:pt x="580" y="506"/>
                  </a:cubicBezTo>
                  <a:cubicBezTo>
                    <a:pt x="557" y="493"/>
                    <a:pt x="557" y="493"/>
                    <a:pt x="557" y="493"/>
                  </a:cubicBezTo>
                  <a:lnTo>
                    <a:pt x="537" y="48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9" name="Freeform 168">
              <a:extLst>
                <a:ext uri="{FF2B5EF4-FFF2-40B4-BE49-F238E27FC236}">
                  <a16:creationId xmlns:a16="http://schemas.microsoft.com/office/drawing/2014/main" id="{9AC8D478-CB72-445C-AAD3-B1D733A56F46}"/>
                </a:ext>
              </a:extLst>
            </p:cNvPr>
            <p:cNvSpPr>
              <a:spLocks/>
            </p:cNvSpPr>
            <p:nvPr/>
          </p:nvSpPr>
          <p:spPr bwMode="auto">
            <a:xfrm>
              <a:off x="3839" y="2380"/>
              <a:ext cx="479" cy="132"/>
            </a:xfrm>
            <a:custGeom>
              <a:avLst/>
              <a:gdLst>
                <a:gd name="T0" fmla="*/ 0 w 203"/>
                <a:gd name="T1" fmla="*/ 0 h 56"/>
                <a:gd name="T2" fmla="*/ 203 w 203"/>
                <a:gd name="T3" fmla="*/ 0 h 56"/>
                <a:gd name="T4" fmla="*/ 115 w 203"/>
                <a:gd name="T5" fmla="*/ 56 h 56"/>
                <a:gd name="T6" fmla="*/ 0 w 203"/>
                <a:gd name="T7" fmla="*/ 0 h 56"/>
              </a:gdLst>
              <a:ahLst/>
              <a:cxnLst>
                <a:cxn ang="0">
                  <a:pos x="T0" y="T1"/>
                </a:cxn>
                <a:cxn ang="0">
                  <a:pos x="T2" y="T3"/>
                </a:cxn>
                <a:cxn ang="0">
                  <a:pos x="T4" y="T5"/>
                </a:cxn>
                <a:cxn ang="0">
                  <a:pos x="T6" y="T7"/>
                </a:cxn>
              </a:cxnLst>
              <a:rect l="0" t="0" r="r" b="b"/>
              <a:pathLst>
                <a:path w="203" h="56">
                  <a:moveTo>
                    <a:pt x="0" y="0"/>
                  </a:moveTo>
                  <a:cubicBezTo>
                    <a:pt x="203" y="0"/>
                    <a:pt x="203" y="0"/>
                    <a:pt x="203" y="0"/>
                  </a:cubicBezTo>
                  <a:cubicBezTo>
                    <a:pt x="203" y="0"/>
                    <a:pt x="180" y="56"/>
                    <a:pt x="115" y="56"/>
                  </a:cubicBezTo>
                  <a:cubicBezTo>
                    <a:pt x="49" y="56"/>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50" name="Freeform 169">
              <a:extLst>
                <a:ext uri="{FF2B5EF4-FFF2-40B4-BE49-F238E27FC236}">
                  <a16:creationId xmlns:a16="http://schemas.microsoft.com/office/drawing/2014/main" id="{999BB9BF-E366-4E36-974D-6CEC22A6AAFF}"/>
                </a:ext>
              </a:extLst>
            </p:cNvPr>
            <p:cNvSpPr>
              <a:spLocks/>
            </p:cNvSpPr>
            <p:nvPr/>
          </p:nvSpPr>
          <p:spPr bwMode="auto">
            <a:xfrm>
              <a:off x="4167" y="1899"/>
              <a:ext cx="149" cy="252"/>
            </a:xfrm>
            <a:custGeom>
              <a:avLst/>
              <a:gdLst>
                <a:gd name="T0" fmla="*/ 149 w 149"/>
                <a:gd name="T1" fmla="*/ 252 h 252"/>
                <a:gd name="T2" fmla="*/ 24 w 149"/>
                <a:gd name="T3" fmla="*/ 0 h 252"/>
                <a:gd name="T4" fmla="*/ 0 w 149"/>
                <a:gd name="T5" fmla="*/ 212 h 252"/>
                <a:gd name="T6" fmla="*/ 149 w 149"/>
                <a:gd name="T7" fmla="*/ 252 h 252"/>
              </a:gdLst>
              <a:ahLst/>
              <a:cxnLst>
                <a:cxn ang="0">
                  <a:pos x="T0" y="T1"/>
                </a:cxn>
                <a:cxn ang="0">
                  <a:pos x="T2" y="T3"/>
                </a:cxn>
                <a:cxn ang="0">
                  <a:pos x="T4" y="T5"/>
                </a:cxn>
                <a:cxn ang="0">
                  <a:pos x="T6" y="T7"/>
                </a:cxn>
              </a:cxnLst>
              <a:rect l="0" t="0" r="r" b="b"/>
              <a:pathLst>
                <a:path w="149" h="252">
                  <a:moveTo>
                    <a:pt x="149" y="252"/>
                  </a:moveTo>
                  <a:lnTo>
                    <a:pt x="24" y="0"/>
                  </a:lnTo>
                  <a:lnTo>
                    <a:pt x="0" y="212"/>
                  </a:lnTo>
                  <a:lnTo>
                    <a:pt x="149" y="252"/>
                  </a:ln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0" name="Freeform 170">
              <a:extLst>
                <a:ext uri="{FF2B5EF4-FFF2-40B4-BE49-F238E27FC236}">
                  <a16:creationId xmlns:a16="http://schemas.microsoft.com/office/drawing/2014/main" id="{E4273949-BFB4-4D23-B86F-027850FCBC86}"/>
                </a:ext>
              </a:extLst>
            </p:cNvPr>
            <p:cNvSpPr>
              <a:spLocks noEditPoints="1"/>
            </p:cNvSpPr>
            <p:nvPr/>
          </p:nvSpPr>
          <p:spPr bwMode="auto">
            <a:xfrm>
              <a:off x="3325" y="1769"/>
              <a:ext cx="1255" cy="366"/>
            </a:xfrm>
            <a:custGeom>
              <a:avLst/>
              <a:gdLst>
                <a:gd name="T0" fmla="*/ 495 w 532"/>
                <a:gd name="T1" fmla="*/ 26 h 155"/>
                <a:gd name="T2" fmla="*/ 395 w 532"/>
                <a:gd name="T3" fmla="*/ 26 h 155"/>
                <a:gd name="T4" fmla="*/ 279 w 532"/>
                <a:gd name="T5" fmla="*/ 19 h 155"/>
                <a:gd name="T6" fmla="*/ 265 w 532"/>
                <a:gd name="T7" fmla="*/ 26 h 155"/>
                <a:gd name="T8" fmla="*/ 168 w 532"/>
                <a:gd name="T9" fmla="*/ 26 h 155"/>
                <a:gd name="T10" fmla="*/ 154 w 532"/>
                <a:gd name="T11" fmla="*/ 26 h 155"/>
                <a:gd name="T12" fmla="*/ 0 w 532"/>
                <a:gd name="T13" fmla="*/ 26 h 155"/>
                <a:gd name="T14" fmla="*/ 1 w 532"/>
                <a:gd name="T15" fmla="*/ 28 h 155"/>
                <a:gd name="T16" fmla="*/ 9 w 532"/>
                <a:gd name="T17" fmla="*/ 47 h 155"/>
                <a:gd name="T18" fmla="*/ 9 w 532"/>
                <a:gd name="T19" fmla="*/ 47 h 155"/>
                <a:gd name="T20" fmla="*/ 122 w 532"/>
                <a:gd name="T21" fmla="*/ 47 h 155"/>
                <a:gd name="T22" fmla="*/ 117 w 532"/>
                <a:gd name="T23" fmla="*/ 63 h 155"/>
                <a:gd name="T24" fmla="*/ 117 w 532"/>
                <a:gd name="T25" fmla="*/ 106 h 155"/>
                <a:gd name="T26" fmla="*/ 166 w 532"/>
                <a:gd name="T27" fmla="*/ 155 h 155"/>
                <a:gd name="T28" fmla="*/ 245 w 532"/>
                <a:gd name="T29" fmla="*/ 155 h 155"/>
                <a:gd name="T30" fmla="*/ 293 w 532"/>
                <a:gd name="T31" fmla="*/ 106 h 155"/>
                <a:gd name="T32" fmla="*/ 293 w 532"/>
                <a:gd name="T33" fmla="*/ 35 h 155"/>
                <a:gd name="T34" fmla="*/ 372 w 532"/>
                <a:gd name="T35" fmla="*/ 37 h 155"/>
                <a:gd name="T36" fmla="*/ 372 w 532"/>
                <a:gd name="T37" fmla="*/ 39 h 155"/>
                <a:gd name="T38" fmla="*/ 385 w 532"/>
                <a:gd name="T39" fmla="*/ 91 h 155"/>
                <a:gd name="T40" fmla="*/ 393 w 532"/>
                <a:gd name="T41" fmla="*/ 108 h 155"/>
                <a:gd name="T42" fmla="*/ 393 w 532"/>
                <a:gd name="T43" fmla="*/ 106 h 155"/>
                <a:gd name="T44" fmla="*/ 393 w 532"/>
                <a:gd name="T45" fmla="*/ 47 h 155"/>
                <a:gd name="T46" fmla="*/ 495 w 532"/>
                <a:gd name="T47" fmla="*/ 47 h 155"/>
                <a:gd name="T48" fmla="*/ 512 w 532"/>
                <a:gd name="T49" fmla="*/ 63 h 155"/>
                <a:gd name="T50" fmla="*/ 512 w 532"/>
                <a:gd name="T51" fmla="*/ 106 h 155"/>
                <a:gd name="T52" fmla="*/ 484 w 532"/>
                <a:gd name="T53" fmla="*/ 135 h 155"/>
                <a:gd name="T54" fmla="*/ 421 w 532"/>
                <a:gd name="T55" fmla="*/ 135 h 155"/>
                <a:gd name="T56" fmla="*/ 403 w 532"/>
                <a:gd name="T57" fmla="*/ 128 h 155"/>
                <a:gd name="T58" fmla="*/ 416 w 532"/>
                <a:gd name="T59" fmla="*/ 154 h 155"/>
                <a:gd name="T60" fmla="*/ 417 w 532"/>
                <a:gd name="T61" fmla="*/ 155 h 155"/>
                <a:gd name="T62" fmla="*/ 484 w 532"/>
                <a:gd name="T63" fmla="*/ 155 h 155"/>
                <a:gd name="T64" fmla="*/ 532 w 532"/>
                <a:gd name="T65" fmla="*/ 106 h 155"/>
                <a:gd name="T66" fmla="*/ 532 w 532"/>
                <a:gd name="T67" fmla="*/ 63 h 155"/>
                <a:gd name="T68" fmla="*/ 495 w 532"/>
                <a:gd name="T69" fmla="*/ 26 h 155"/>
                <a:gd name="T70" fmla="*/ 273 w 532"/>
                <a:gd name="T71" fmla="*/ 106 h 155"/>
                <a:gd name="T72" fmla="*/ 245 w 532"/>
                <a:gd name="T73" fmla="*/ 135 h 155"/>
                <a:gd name="T74" fmla="*/ 166 w 532"/>
                <a:gd name="T75" fmla="*/ 135 h 155"/>
                <a:gd name="T76" fmla="*/ 138 w 532"/>
                <a:gd name="T77" fmla="*/ 106 h 155"/>
                <a:gd name="T78" fmla="*/ 138 w 532"/>
                <a:gd name="T79" fmla="*/ 63 h 155"/>
                <a:gd name="T80" fmla="*/ 154 w 532"/>
                <a:gd name="T81" fmla="*/ 47 h 155"/>
                <a:gd name="T82" fmla="*/ 168 w 532"/>
                <a:gd name="T83" fmla="*/ 47 h 155"/>
                <a:gd name="T84" fmla="*/ 273 w 532"/>
                <a:gd name="T85" fmla="*/ 47 h 155"/>
                <a:gd name="T86" fmla="*/ 273 w 532"/>
                <a:gd name="T87" fmla="*/ 10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2" h="155">
                  <a:moveTo>
                    <a:pt x="495" y="26"/>
                  </a:moveTo>
                  <a:cubicBezTo>
                    <a:pt x="395" y="26"/>
                    <a:pt x="395" y="26"/>
                    <a:pt x="395" y="26"/>
                  </a:cubicBezTo>
                  <a:cubicBezTo>
                    <a:pt x="361" y="3"/>
                    <a:pt x="317" y="0"/>
                    <a:pt x="279" y="19"/>
                  </a:cubicBezTo>
                  <a:cubicBezTo>
                    <a:pt x="265" y="26"/>
                    <a:pt x="265" y="26"/>
                    <a:pt x="265" y="26"/>
                  </a:cubicBezTo>
                  <a:cubicBezTo>
                    <a:pt x="168" y="26"/>
                    <a:pt x="168" y="26"/>
                    <a:pt x="168" y="26"/>
                  </a:cubicBezTo>
                  <a:cubicBezTo>
                    <a:pt x="154" y="26"/>
                    <a:pt x="154" y="26"/>
                    <a:pt x="154" y="26"/>
                  </a:cubicBezTo>
                  <a:cubicBezTo>
                    <a:pt x="0" y="26"/>
                    <a:pt x="0" y="26"/>
                    <a:pt x="0" y="26"/>
                  </a:cubicBezTo>
                  <a:cubicBezTo>
                    <a:pt x="1" y="28"/>
                    <a:pt x="1" y="28"/>
                    <a:pt x="1" y="28"/>
                  </a:cubicBezTo>
                  <a:cubicBezTo>
                    <a:pt x="5" y="33"/>
                    <a:pt x="8" y="40"/>
                    <a:pt x="9" y="47"/>
                  </a:cubicBezTo>
                  <a:cubicBezTo>
                    <a:pt x="9" y="47"/>
                    <a:pt x="9" y="47"/>
                    <a:pt x="9" y="47"/>
                  </a:cubicBezTo>
                  <a:cubicBezTo>
                    <a:pt x="122" y="47"/>
                    <a:pt x="122" y="47"/>
                    <a:pt x="122" y="47"/>
                  </a:cubicBezTo>
                  <a:cubicBezTo>
                    <a:pt x="119" y="52"/>
                    <a:pt x="117" y="57"/>
                    <a:pt x="117" y="63"/>
                  </a:cubicBezTo>
                  <a:cubicBezTo>
                    <a:pt x="117" y="106"/>
                    <a:pt x="117" y="106"/>
                    <a:pt x="117" y="106"/>
                  </a:cubicBezTo>
                  <a:cubicBezTo>
                    <a:pt x="117" y="133"/>
                    <a:pt x="139" y="155"/>
                    <a:pt x="166" y="155"/>
                  </a:cubicBezTo>
                  <a:cubicBezTo>
                    <a:pt x="245" y="155"/>
                    <a:pt x="245" y="155"/>
                    <a:pt x="245" y="155"/>
                  </a:cubicBezTo>
                  <a:cubicBezTo>
                    <a:pt x="271" y="155"/>
                    <a:pt x="293" y="133"/>
                    <a:pt x="293" y="106"/>
                  </a:cubicBezTo>
                  <a:cubicBezTo>
                    <a:pt x="293" y="35"/>
                    <a:pt x="293" y="35"/>
                    <a:pt x="293" y="35"/>
                  </a:cubicBezTo>
                  <a:cubicBezTo>
                    <a:pt x="319" y="24"/>
                    <a:pt x="348" y="25"/>
                    <a:pt x="372" y="37"/>
                  </a:cubicBezTo>
                  <a:cubicBezTo>
                    <a:pt x="372" y="39"/>
                    <a:pt x="372" y="39"/>
                    <a:pt x="372" y="39"/>
                  </a:cubicBezTo>
                  <a:cubicBezTo>
                    <a:pt x="372" y="57"/>
                    <a:pt x="377" y="75"/>
                    <a:pt x="385" y="91"/>
                  </a:cubicBezTo>
                  <a:cubicBezTo>
                    <a:pt x="393" y="108"/>
                    <a:pt x="393" y="108"/>
                    <a:pt x="393" y="108"/>
                  </a:cubicBezTo>
                  <a:cubicBezTo>
                    <a:pt x="393" y="107"/>
                    <a:pt x="393" y="107"/>
                    <a:pt x="393" y="106"/>
                  </a:cubicBezTo>
                  <a:cubicBezTo>
                    <a:pt x="393" y="47"/>
                    <a:pt x="393" y="47"/>
                    <a:pt x="393" y="47"/>
                  </a:cubicBezTo>
                  <a:cubicBezTo>
                    <a:pt x="495" y="47"/>
                    <a:pt x="495" y="47"/>
                    <a:pt x="495" y="47"/>
                  </a:cubicBezTo>
                  <a:cubicBezTo>
                    <a:pt x="505" y="47"/>
                    <a:pt x="512" y="54"/>
                    <a:pt x="512" y="63"/>
                  </a:cubicBezTo>
                  <a:cubicBezTo>
                    <a:pt x="512" y="106"/>
                    <a:pt x="512" y="106"/>
                    <a:pt x="512" y="106"/>
                  </a:cubicBezTo>
                  <a:cubicBezTo>
                    <a:pt x="512" y="122"/>
                    <a:pt x="499" y="135"/>
                    <a:pt x="484" y="135"/>
                  </a:cubicBezTo>
                  <a:cubicBezTo>
                    <a:pt x="421" y="135"/>
                    <a:pt x="421" y="135"/>
                    <a:pt x="421" y="135"/>
                  </a:cubicBezTo>
                  <a:cubicBezTo>
                    <a:pt x="414" y="135"/>
                    <a:pt x="408" y="132"/>
                    <a:pt x="403" y="128"/>
                  </a:cubicBezTo>
                  <a:cubicBezTo>
                    <a:pt x="416" y="154"/>
                    <a:pt x="416" y="154"/>
                    <a:pt x="416" y="154"/>
                  </a:cubicBezTo>
                  <a:cubicBezTo>
                    <a:pt x="416" y="155"/>
                    <a:pt x="417" y="155"/>
                    <a:pt x="417" y="155"/>
                  </a:cubicBezTo>
                  <a:cubicBezTo>
                    <a:pt x="484" y="155"/>
                    <a:pt x="484" y="155"/>
                    <a:pt x="484" y="155"/>
                  </a:cubicBezTo>
                  <a:cubicBezTo>
                    <a:pt x="511" y="155"/>
                    <a:pt x="532" y="133"/>
                    <a:pt x="532" y="106"/>
                  </a:cubicBezTo>
                  <a:cubicBezTo>
                    <a:pt x="532" y="63"/>
                    <a:pt x="532" y="63"/>
                    <a:pt x="532" y="63"/>
                  </a:cubicBezTo>
                  <a:cubicBezTo>
                    <a:pt x="532" y="43"/>
                    <a:pt x="516" y="26"/>
                    <a:pt x="495" y="26"/>
                  </a:cubicBezTo>
                  <a:close/>
                  <a:moveTo>
                    <a:pt x="273" y="106"/>
                  </a:moveTo>
                  <a:cubicBezTo>
                    <a:pt x="273" y="122"/>
                    <a:pt x="260" y="135"/>
                    <a:pt x="245" y="135"/>
                  </a:cubicBezTo>
                  <a:cubicBezTo>
                    <a:pt x="166" y="135"/>
                    <a:pt x="166" y="135"/>
                    <a:pt x="166" y="135"/>
                  </a:cubicBezTo>
                  <a:cubicBezTo>
                    <a:pt x="150" y="135"/>
                    <a:pt x="138" y="122"/>
                    <a:pt x="138" y="106"/>
                  </a:cubicBezTo>
                  <a:cubicBezTo>
                    <a:pt x="138" y="63"/>
                    <a:pt x="138" y="63"/>
                    <a:pt x="138" y="63"/>
                  </a:cubicBezTo>
                  <a:cubicBezTo>
                    <a:pt x="138" y="54"/>
                    <a:pt x="145" y="47"/>
                    <a:pt x="154" y="47"/>
                  </a:cubicBezTo>
                  <a:cubicBezTo>
                    <a:pt x="168" y="47"/>
                    <a:pt x="168" y="47"/>
                    <a:pt x="168" y="47"/>
                  </a:cubicBezTo>
                  <a:cubicBezTo>
                    <a:pt x="273" y="47"/>
                    <a:pt x="273" y="47"/>
                    <a:pt x="273" y="47"/>
                  </a:cubicBezTo>
                  <a:lnTo>
                    <a:pt x="273" y="106"/>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1" name="Freeform 171">
              <a:extLst>
                <a:ext uri="{FF2B5EF4-FFF2-40B4-BE49-F238E27FC236}">
                  <a16:creationId xmlns:a16="http://schemas.microsoft.com/office/drawing/2014/main" id="{DE4B1D81-2582-47EF-A068-52FEC77F9202}"/>
                </a:ext>
              </a:extLst>
            </p:cNvPr>
            <p:cNvSpPr>
              <a:spLocks/>
            </p:cNvSpPr>
            <p:nvPr/>
          </p:nvSpPr>
          <p:spPr bwMode="auto">
            <a:xfrm>
              <a:off x="4443" y="1830"/>
              <a:ext cx="173" cy="48"/>
            </a:xfrm>
            <a:custGeom>
              <a:avLst/>
              <a:gdLst>
                <a:gd name="T0" fmla="*/ 63 w 73"/>
                <a:gd name="T1" fmla="*/ 0 h 20"/>
                <a:gd name="T2" fmla="*/ 0 w 73"/>
                <a:gd name="T3" fmla="*/ 0 h 20"/>
                <a:gd name="T4" fmla="*/ 0 w 73"/>
                <a:gd name="T5" fmla="*/ 20 h 20"/>
                <a:gd name="T6" fmla="*/ 63 w 73"/>
                <a:gd name="T7" fmla="*/ 20 h 20"/>
                <a:gd name="T8" fmla="*/ 73 w 73"/>
                <a:gd name="T9" fmla="*/ 10 h 20"/>
                <a:gd name="T10" fmla="*/ 73 w 73"/>
                <a:gd name="T11" fmla="*/ 10 h 20"/>
                <a:gd name="T12" fmla="*/ 63 w 7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73" h="20">
                  <a:moveTo>
                    <a:pt x="63" y="0"/>
                  </a:moveTo>
                  <a:cubicBezTo>
                    <a:pt x="0" y="0"/>
                    <a:pt x="0" y="0"/>
                    <a:pt x="0" y="0"/>
                  </a:cubicBezTo>
                  <a:cubicBezTo>
                    <a:pt x="0" y="20"/>
                    <a:pt x="0" y="20"/>
                    <a:pt x="0" y="20"/>
                  </a:cubicBezTo>
                  <a:cubicBezTo>
                    <a:pt x="63" y="20"/>
                    <a:pt x="63" y="20"/>
                    <a:pt x="63" y="20"/>
                  </a:cubicBezTo>
                  <a:cubicBezTo>
                    <a:pt x="69" y="20"/>
                    <a:pt x="73" y="16"/>
                    <a:pt x="73" y="10"/>
                  </a:cubicBezTo>
                  <a:cubicBezTo>
                    <a:pt x="73" y="10"/>
                    <a:pt x="73" y="10"/>
                    <a:pt x="73" y="10"/>
                  </a:cubicBezTo>
                  <a:cubicBezTo>
                    <a:pt x="73" y="5"/>
                    <a:pt x="69" y="0"/>
                    <a:pt x="63" y="0"/>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2" name="Freeform 172">
              <a:extLst>
                <a:ext uri="{FF2B5EF4-FFF2-40B4-BE49-F238E27FC236}">
                  <a16:creationId xmlns:a16="http://schemas.microsoft.com/office/drawing/2014/main" id="{577CD985-7585-4EFE-A66F-5E982B7E1DA8}"/>
                </a:ext>
              </a:extLst>
            </p:cNvPr>
            <p:cNvSpPr>
              <a:spLocks/>
            </p:cNvSpPr>
            <p:nvPr/>
          </p:nvSpPr>
          <p:spPr bwMode="auto">
            <a:xfrm>
              <a:off x="3233" y="1137"/>
              <a:ext cx="1383" cy="698"/>
            </a:xfrm>
            <a:custGeom>
              <a:avLst/>
              <a:gdLst>
                <a:gd name="T0" fmla="*/ 290 w 586"/>
                <a:gd name="T1" fmla="*/ 0 h 296"/>
                <a:gd name="T2" fmla="*/ 0 w 586"/>
                <a:gd name="T3" fmla="*/ 241 h 296"/>
                <a:gd name="T4" fmla="*/ 0 w 586"/>
                <a:gd name="T5" fmla="*/ 276 h 296"/>
                <a:gd name="T6" fmla="*/ 40 w 586"/>
                <a:gd name="T7" fmla="*/ 296 h 296"/>
                <a:gd name="T8" fmla="*/ 40 w 586"/>
                <a:gd name="T9" fmla="*/ 222 h 296"/>
                <a:gd name="T10" fmla="*/ 284 w 586"/>
                <a:gd name="T11" fmla="*/ 46 h 296"/>
                <a:gd name="T12" fmla="*/ 537 w 586"/>
                <a:gd name="T13" fmla="*/ 209 h 296"/>
                <a:gd name="T14" fmla="*/ 540 w 586"/>
                <a:gd name="T15" fmla="*/ 211 h 296"/>
                <a:gd name="T16" fmla="*/ 528 w 586"/>
                <a:gd name="T17" fmla="*/ 137 h 296"/>
                <a:gd name="T18" fmla="*/ 586 w 586"/>
                <a:gd name="T19" fmla="*/ 154 h 296"/>
                <a:gd name="T20" fmla="*/ 290 w 586"/>
                <a:gd name="T21"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6" h="296">
                  <a:moveTo>
                    <a:pt x="290" y="0"/>
                  </a:moveTo>
                  <a:cubicBezTo>
                    <a:pt x="72" y="0"/>
                    <a:pt x="0" y="166"/>
                    <a:pt x="0" y="241"/>
                  </a:cubicBezTo>
                  <a:cubicBezTo>
                    <a:pt x="0" y="251"/>
                    <a:pt x="0" y="263"/>
                    <a:pt x="0" y="276"/>
                  </a:cubicBezTo>
                  <a:cubicBezTo>
                    <a:pt x="17" y="276"/>
                    <a:pt x="31" y="284"/>
                    <a:pt x="40" y="296"/>
                  </a:cubicBezTo>
                  <a:cubicBezTo>
                    <a:pt x="40" y="275"/>
                    <a:pt x="40" y="246"/>
                    <a:pt x="40" y="222"/>
                  </a:cubicBezTo>
                  <a:cubicBezTo>
                    <a:pt x="40" y="177"/>
                    <a:pt x="112" y="46"/>
                    <a:pt x="284" y="46"/>
                  </a:cubicBezTo>
                  <a:cubicBezTo>
                    <a:pt x="433" y="46"/>
                    <a:pt x="517" y="175"/>
                    <a:pt x="537" y="209"/>
                  </a:cubicBezTo>
                  <a:cubicBezTo>
                    <a:pt x="540" y="211"/>
                    <a:pt x="540" y="211"/>
                    <a:pt x="540" y="211"/>
                  </a:cubicBezTo>
                  <a:cubicBezTo>
                    <a:pt x="528" y="137"/>
                    <a:pt x="528" y="137"/>
                    <a:pt x="528" y="137"/>
                  </a:cubicBezTo>
                  <a:cubicBezTo>
                    <a:pt x="586" y="154"/>
                    <a:pt x="586" y="154"/>
                    <a:pt x="586" y="154"/>
                  </a:cubicBezTo>
                  <a:cubicBezTo>
                    <a:pt x="586" y="154"/>
                    <a:pt x="508" y="0"/>
                    <a:pt x="290" y="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3" name="Freeform 173">
              <a:extLst>
                <a:ext uri="{FF2B5EF4-FFF2-40B4-BE49-F238E27FC236}">
                  <a16:creationId xmlns:a16="http://schemas.microsoft.com/office/drawing/2014/main" id="{75203BF9-0071-4959-BF3B-217E22FB3ECD}"/>
                </a:ext>
              </a:extLst>
            </p:cNvPr>
            <p:cNvSpPr>
              <a:spLocks/>
            </p:cNvSpPr>
            <p:nvPr/>
          </p:nvSpPr>
          <p:spPr bwMode="auto">
            <a:xfrm>
              <a:off x="3450" y="2180"/>
              <a:ext cx="1151" cy="287"/>
            </a:xfrm>
            <a:custGeom>
              <a:avLst/>
              <a:gdLst>
                <a:gd name="T0" fmla="*/ 445 w 488"/>
                <a:gd name="T1" fmla="*/ 51 h 122"/>
                <a:gd name="T2" fmla="*/ 325 w 488"/>
                <a:gd name="T3" fmla="*/ 44 h 122"/>
                <a:gd name="T4" fmla="*/ 291 w 488"/>
                <a:gd name="T5" fmla="*/ 58 h 122"/>
                <a:gd name="T6" fmla="*/ 265 w 488"/>
                <a:gd name="T7" fmla="*/ 46 h 122"/>
                <a:gd name="T8" fmla="*/ 145 w 488"/>
                <a:gd name="T9" fmla="*/ 48 h 122"/>
                <a:gd name="T10" fmla="*/ 90 w 488"/>
                <a:gd name="T11" fmla="*/ 75 h 122"/>
                <a:gd name="T12" fmla="*/ 3 w 488"/>
                <a:gd name="T13" fmla="*/ 0 h 122"/>
                <a:gd name="T14" fmla="*/ 1 w 488"/>
                <a:gd name="T15" fmla="*/ 41 h 122"/>
                <a:gd name="T16" fmla="*/ 79 w 488"/>
                <a:gd name="T17" fmla="*/ 122 h 122"/>
                <a:gd name="T18" fmla="*/ 79 w 488"/>
                <a:gd name="T19" fmla="*/ 122 h 122"/>
                <a:gd name="T20" fmla="*/ 164 w 488"/>
                <a:gd name="T21" fmla="*/ 86 h 122"/>
                <a:gd name="T22" fmla="*/ 165 w 488"/>
                <a:gd name="T23" fmla="*/ 85 h 122"/>
                <a:gd name="T24" fmla="*/ 398 w 488"/>
                <a:gd name="T25" fmla="*/ 85 h 122"/>
                <a:gd name="T26" fmla="*/ 424 w 488"/>
                <a:gd name="T27" fmla="*/ 93 h 122"/>
                <a:gd name="T28" fmla="*/ 424 w 488"/>
                <a:gd name="T29" fmla="*/ 93 h 122"/>
                <a:gd name="T30" fmla="*/ 481 w 488"/>
                <a:gd name="T31" fmla="*/ 88 h 122"/>
                <a:gd name="T32" fmla="*/ 488 w 488"/>
                <a:gd name="T33" fmla="*/ 82 h 122"/>
                <a:gd name="T34" fmla="*/ 488 w 488"/>
                <a:gd name="T35" fmla="*/ 15 h 122"/>
                <a:gd name="T36" fmla="*/ 458 w 488"/>
                <a:gd name="T37" fmla="*/ 58 h 122"/>
                <a:gd name="T38" fmla="*/ 445 w 488"/>
                <a:gd name="T39" fmla="*/ 5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122">
                  <a:moveTo>
                    <a:pt x="445" y="51"/>
                  </a:moveTo>
                  <a:cubicBezTo>
                    <a:pt x="408" y="31"/>
                    <a:pt x="364" y="29"/>
                    <a:pt x="325" y="44"/>
                  </a:cubicBezTo>
                  <a:cubicBezTo>
                    <a:pt x="291" y="58"/>
                    <a:pt x="291" y="58"/>
                    <a:pt x="291" y="58"/>
                  </a:cubicBezTo>
                  <a:cubicBezTo>
                    <a:pt x="265" y="46"/>
                    <a:pt x="265" y="46"/>
                    <a:pt x="265" y="46"/>
                  </a:cubicBezTo>
                  <a:cubicBezTo>
                    <a:pt x="227" y="29"/>
                    <a:pt x="183" y="30"/>
                    <a:pt x="145" y="48"/>
                  </a:cubicBezTo>
                  <a:cubicBezTo>
                    <a:pt x="90" y="75"/>
                    <a:pt x="90" y="75"/>
                    <a:pt x="90" y="75"/>
                  </a:cubicBezTo>
                  <a:cubicBezTo>
                    <a:pt x="90" y="75"/>
                    <a:pt x="6" y="81"/>
                    <a:pt x="3" y="0"/>
                  </a:cubicBezTo>
                  <a:cubicBezTo>
                    <a:pt x="1" y="41"/>
                    <a:pt x="1" y="41"/>
                    <a:pt x="1" y="41"/>
                  </a:cubicBezTo>
                  <a:cubicBezTo>
                    <a:pt x="0" y="86"/>
                    <a:pt x="35" y="122"/>
                    <a:pt x="79" y="122"/>
                  </a:cubicBezTo>
                  <a:cubicBezTo>
                    <a:pt x="79" y="122"/>
                    <a:pt x="79" y="122"/>
                    <a:pt x="79" y="122"/>
                  </a:cubicBezTo>
                  <a:cubicBezTo>
                    <a:pt x="111" y="122"/>
                    <a:pt x="142" y="109"/>
                    <a:pt x="164" y="86"/>
                  </a:cubicBezTo>
                  <a:cubicBezTo>
                    <a:pt x="165" y="85"/>
                    <a:pt x="165" y="85"/>
                    <a:pt x="165" y="85"/>
                  </a:cubicBezTo>
                  <a:cubicBezTo>
                    <a:pt x="398" y="85"/>
                    <a:pt x="398" y="85"/>
                    <a:pt x="398" y="85"/>
                  </a:cubicBezTo>
                  <a:cubicBezTo>
                    <a:pt x="407" y="85"/>
                    <a:pt x="416" y="88"/>
                    <a:pt x="424" y="93"/>
                  </a:cubicBezTo>
                  <a:cubicBezTo>
                    <a:pt x="424" y="93"/>
                    <a:pt x="424" y="93"/>
                    <a:pt x="424" y="93"/>
                  </a:cubicBezTo>
                  <a:cubicBezTo>
                    <a:pt x="442" y="104"/>
                    <a:pt x="465" y="102"/>
                    <a:pt x="481" y="88"/>
                  </a:cubicBezTo>
                  <a:cubicBezTo>
                    <a:pt x="488" y="82"/>
                    <a:pt x="488" y="82"/>
                    <a:pt x="488" y="82"/>
                  </a:cubicBezTo>
                  <a:cubicBezTo>
                    <a:pt x="488" y="15"/>
                    <a:pt x="488" y="15"/>
                    <a:pt x="488" y="15"/>
                  </a:cubicBezTo>
                  <a:cubicBezTo>
                    <a:pt x="458" y="58"/>
                    <a:pt x="458" y="58"/>
                    <a:pt x="458" y="58"/>
                  </a:cubicBezTo>
                  <a:lnTo>
                    <a:pt x="445" y="51"/>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4" name="Freeform 174">
              <a:extLst>
                <a:ext uri="{FF2B5EF4-FFF2-40B4-BE49-F238E27FC236}">
                  <a16:creationId xmlns:a16="http://schemas.microsoft.com/office/drawing/2014/main" id="{60FB700A-332B-4F33-95FE-8ADAF8DFE9D9}"/>
                </a:ext>
              </a:extLst>
            </p:cNvPr>
            <p:cNvSpPr>
              <a:spLocks/>
            </p:cNvSpPr>
            <p:nvPr/>
          </p:nvSpPr>
          <p:spPr bwMode="auto">
            <a:xfrm>
              <a:off x="3997" y="2550"/>
              <a:ext cx="241" cy="111"/>
            </a:xfrm>
            <a:custGeom>
              <a:avLst/>
              <a:gdLst>
                <a:gd name="T0" fmla="*/ 0 w 102"/>
                <a:gd name="T1" fmla="*/ 47 h 47"/>
                <a:gd name="T2" fmla="*/ 102 w 102"/>
                <a:gd name="T3" fmla="*/ 47 h 47"/>
                <a:gd name="T4" fmla="*/ 50 w 102"/>
                <a:gd name="T5" fmla="*/ 0 h 47"/>
                <a:gd name="T6" fmla="*/ 0 w 102"/>
                <a:gd name="T7" fmla="*/ 47 h 47"/>
              </a:gdLst>
              <a:ahLst/>
              <a:cxnLst>
                <a:cxn ang="0">
                  <a:pos x="T0" y="T1"/>
                </a:cxn>
                <a:cxn ang="0">
                  <a:pos x="T2" y="T3"/>
                </a:cxn>
                <a:cxn ang="0">
                  <a:pos x="T4" y="T5"/>
                </a:cxn>
                <a:cxn ang="0">
                  <a:pos x="T6" y="T7"/>
                </a:cxn>
              </a:cxnLst>
              <a:rect l="0" t="0" r="r" b="b"/>
              <a:pathLst>
                <a:path w="102" h="47">
                  <a:moveTo>
                    <a:pt x="0" y="47"/>
                  </a:moveTo>
                  <a:cubicBezTo>
                    <a:pt x="102" y="47"/>
                    <a:pt x="102" y="47"/>
                    <a:pt x="102" y="47"/>
                  </a:cubicBezTo>
                  <a:cubicBezTo>
                    <a:pt x="102" y="47"/>
                    <a:pt x="100" y="0"/>
                    <a:pt x="50" y="0"/>
                  </a:cubicBezTo>
                  <a:cubicBezTo>
                    <a:pt x="0" y="0"/>
                    <a:pt x="0" y="47"/>
                    <a:pt x="0" y="47"/>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35" name="Group 595">
            <a:extLst>
              <a:ext uri="{FF2B5EF4-FFF2-40B4-BE49-F238E27FC236}">
                <a16:creationId xmlns:a16="http://schemas.microsoft.com/office/drawing/2014/main" id="{C00F650A-9CA6-46CB-A0F4-EA935A5AA80B}"/>
              </a:ext>
            </a:extLst>
          </p:cNvPr>
          <p:cNvGrpSpPr>
            <a:grpSpLocks noChangeAspect="1"/>
          </p:cNvGrpSpPr>
          <p:nvPr/>
        </p:nvGrpSpPr>
        <p:grpSpPr bwMode="auto">
          <a:xfrm>
            <a:off x="2016181" y="1353870"/>
            <a:ext cx="509496" cy="509136"/>
            <a:chOff x="2499" y="790"/>
            <a:chExt cx="2832" cy="2830"/>
          </a:xfrm>
        </p:grpSpPr>
        <p:sp>
          <p:nvSpPr>
            <p:cNvPr id="336" name="Oval 596">
              <a:extLst>
                <a:ext uri="{FF2B5EF4-FFF2-40B4-BE49-F238E27FC236}">
                  <a16:creationId xmlns:a16="http://schemas.microsoft.com/office/drawing/2014/main" id="{81793CD6-0083-43DA-BE67-320485BB520E}"/>
                </a:ext>
              </a:extLst>
            </p:cNvPr>
            <p:cNvSpPr>
              <a:spLocks noChangeArrowheads="1"/>
            </p:cNvSpPr>
            <p:nvPr/>
          </p:nvSpPr>
          <p:spPr bwMode="auto">
            <a:xfrm>
              <a:off x="2499" y="790"/>
              <a:ext cx="2832" cy="2830"/>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7" name="Freeform 597">
              <a:extLst>
                <a:ext uri="{FF2B5EF4-FFF2-40B4-BE49-F238E27FC236}">
                  <a16:creationId xmlns:a16="http://schemas.microsoft.com/office/drawing/2014/main" id="{FF4EDFC1-C6E4-4CE2-B1E0-C169E12E05E5}"/>
                </a:ext>
              </a:extLst>
            </p:cNvPr>
            <p:cNvSpPr>
              <a:spLocks/>
            </p:cNvSpPr>
            <p:nvPr/>
          </p:nvSpPr>
          <p:spPr bwMode="auto">
            <a:xfrm>
              <a:off x="3530" y="2748"/>
              <a:ext cx="838" cy="658"/>
            </a:xfrm>
            <a:custGeom>
              <a:avLst/>
              <a:gdLst>
                <a:gd name="T0" fmla="*/ 751 w 838"/>
                <a:gd name="T1" fmla="*/ 42 h 658"/>
                <a:gd name="T2" fmla="*/ 838 w 838"/>
                <a:gd name="T3" fmla="*/ 658 h 658"/>
                <a:gd name="T4" fmla="*/ 0 w 838"/>
                <a:gd name="T5" fmla="*/ 658 h 658"/>
                <a:gd name="T6" fmla="*/ 123 w 838"/>
                <a:gd name="T7" fmla="*/ 42 h 658"/>
                <a:gd name="T8" fmla="*/ 401 w 838"/>
                <a:gd name="T9" fmla="*/ 0 h 658"/>
                <a:gd name="T10" fmla="*/ 751 w 838"/>
                <a:gd name="T11" fmla="*/ 42 h 658"/>
              </a:gdLst>
              <a:ahLst/>
              <a:cxnLst>
                <a:cxn ang="0">
                  <a:pos x="T0" y="T1"/>
                </a:cxn>
                <a:cxn ang="0">
                  <a:pos x="T2" y="T3"/>
                </a:cxn>
                <a:cxn ang="0">
                  <a:pos x="T4" y="T5"/>
                </a:cxn>
                <a:cxn ang="0">
                  <a:pos x="T6" y="T7"/>
                </a:cxn>
                <a:cxn ang="0">
                  <a:pos x="T8" y="T9"/>
                </a:cxn>
                <a:cxn ang="0">
                  <a:pos x="T10" y="T11"/>
                </a:cxn>
              </a:cxnLst>
              <a:rect l="0" t="0" r="r" b="b"/>
              <a:pathLst>
                <a:path w="838" h="658">
                  <a:moveTo>
                    <a:pt x="751" y="42"/>
                  </a:moveTo>
                  <a:lnTo>
                    <a:pt x="838" y="658"/>
                  </a:lnTo>
                  <a:lnTo>
                    <a:pt x="0" y="658"/>
                  </a:lnTo>
                  <a:lnTo>
                    <a:pt x="123" y="42"/>
                  </a:lnTo>
                  <a:lnTo>
                    <a:pt x="401" y="0"/>
                  </a:lnTo>
                  <a:lnTo>
                    <a:pt x="751" y="42"/>
                  </a:ln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8" name="Freeform 598">
              <a:extLst>
                <a:ext uri="{FF2B5EF4-FFF2-40B4-BE49-F238E27FC236}">
                  <a16:creationId xmlns:a16="http://schemas.microsoft.com/office/drawing/2014/main" id="{FCD5C25C-182C-4AB9-A0C0-B2260682F838}"/>
                </a:ext>
              </a:extLst>
            </p:cNvPr>
            <p:cNvSpPr>
              <a:spLocks/>
            </p:cNvSpPr>
            <p:nvPr/>
          </p:nvSpPr>
          <p:spPr bwMode="auto">
            <a:xfrm>
              <a:off x="3105" y="2062"/>
              <a:ext cx="241" cy="358"/>
            </a:xfrm>
            <a:custGeom>
              <a:avLst/>
              <a:gdLst>
                <a:gd name="T0" fmla="*/ 102 w 102"/>
                <a:gd name="T1" fmla="*/ 149 h 152"/>
                <a:gd name="T2" fmla="*/ 78 w 102"/>
                <a:gd name="T3" fmla="*/ 150 h 152"/>
                <a:gd name="T4" fmla="*/ 3 w 102"/>
                <a:gd name="T5" fmla="*/ 81 h 152"/>
                <a:gd name="T6" fmla="*/ 1 w 102"/>
                <a:gd name="T7" fmla="*/ 51 h 152"/>
                <a:gd name="T8" fmla="*/ 47 w 102"/>
                <a:gd name="T9" fmla="*/ 1 h 152"/>
                <a:gd name="T10" fmla="*/ 47 w 102"/>
                <a:gd name="T11" fmla="*/ 1 h 152"/>
                <a:gd name="T12" fmla="*/ 97 w 102"/>
                <a:gd name="T13" fmla="*/ 46 h 152"/>
                <a:gd name="T14" fmla="*/ 102 w 102"/>
                <a:gd name="T15" fmla="*/ 149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52">
                  <a:moveTo>
                    <a:pt x="102" y="149"/>
                  </a:moveTo>
                  <a:cubicBezTo>
                    <a:pt x="78" y="150"/>
                    <a:pt x="78" y="150"/>
                    <a:pt x="78" y="150"/>
                  </a:cubicBezTo>
                  <a:cubicBezTo>
                    <a:pt x="38" y="152"/>
                    <a:pt x="5" y="121"/>
                    <a:pt x="3" y="81"/>
                  </a:cubicBezTo>
                  <a:cubicBezTo>
                    <a:pt x="1" y="51"/>
                    <a:pt x="1" y="51"/>
                    <a:pt x="1" y="51"/>
                  </a:cubicBezTo>
                  <a:cubicBezTo>
                    <a:pt x="0" y="24"/>
                    <a:pt x="20" y="2"/>
                    <a:pt x="47" y="1"/>
                  </a:cubicBezTo>
                  <a:cubicBezTo>
                    <a:pt x="47" y="1"/>
                    <a:pt x="47" y="1"/>
                    <a:pt x="47" y="1"/>
                  </a:cubicBezTo>
                  <a:cubicBezTo>
                    <a:pt x="73" y="0"/>
                    <a:pt x="95" y="20"/>
                    <a:pt x="97" y="46"/>
                  </a:cubicBezTo>
                  <a:lnTo>
                    <a:pt x="102" y="149"/>
                  </a:lnTo>
                  <a:close/>
                </a:path>
              </a:pathLst>
            </a:custGeom>
            <a:solidFill>
              <a:srgbClr val="D8B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39" name="Freeform 599">
              <a:extLst>
                <a:ext uri="{FF2B5EF4-FFF2-40B4-BE49-F238E27FC236}">
                  <a16:creationId xmlns:a16="http://schemas.microsoft.com/office/drawing/2014/main" id="{63ED9685-92AD-4D10-BED0-25E404D7546F}"/>
                </a:ext>
              </a:extLst>
            </p:cNvPr>
            <p:cNvSpPr>
              <a:spLocks/>
            </p:cNvSpPr>
            <p:nvPr/>
          </p:nvSpPr>
          <p:spPr bwMode="auto">
            <a:xfrm>
              <a:off x="4528" y="1993"/>
              <a:ext cx="236" cy="363"/>
            </a:xfrm>
            <a:custGeom>
              <a:avLst/>
              <a:gdLst>
                <a:gd name="T0" fmla="*/ 6 w 100"/>
                <a:gd name="T1" fmla="*/ 154 h 154"/>
                <a:gd name="T2" fmla="*/ 29 w 100"/>
                <a:gd name="T3" fmla="*/ 153 h 154"/>
                <a:gd name="T4" fmla="*/ 98 w 100"/>
                <a:gd name="T5" fmla="*/ 77 h 154"/>
                <a:gd name="T6" fmla="*/ 96 w 100"/>
                <a:gd name="T7" fmla="*/ 47 h 154"/>
                <a:gd name="T8" fmla="*/ 46 w 100"/>
                <a:gd name="T9" fmla="*/ 1 h 154"/>
                <a:gd name="T10" fmla="*/ 46 w 100"/>
                <a:gd name="T11" fmla="*/ 1 h 154"/>
                <a:gd name="T12" fmla="*/ 1 w 100"/>
                <a:gd name="T13" fmla="*/ 51 h 154"/>
                <a:gd name="T14" fmla="*/ 6 w 100"/>
                <a:gd name="T15" fmla="*/ 154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54">
                  <a:moveTo>
                    <a:pt x="6" y="154"/>
                  </a:moveTo>
                  <a:cubicBezTo>
                    <a:pt x="29" y="153"/>
                    <a:pt x="29" y="153"/>
                    <a:pt x="29" y="153"/>
                  </a:cubicBezTo>
                  <a:cubicBezTo>
                    <a:pt x="69" y="151"/>
                    <a:pt x="100" y="117"/>
                    <a:pt x="98" y="77"/>
                  </a:cubicBezTo>
                  <a:cubicBezTo>
                    <a:pt x="96" y="47"/>
                    <a:pt x="96" y="47"/>
                    <a:pt x="96" y="47"/>
                  </a:cubicBezTo>
                  <a:cubicBezTo>
                    <a:pt x="95" y="20"/>
                    <a:pt x="73" y="0"/>
                    <a:pt x="46" y="1"/>
                  </a:cubicBezTo>
                  <a:cubicBezTo>
                    <a:pt x="46" y="1"/>
                    <a:pt x="46" y="1"/>
                    <a:pt x="46" y="1"/>
                  </a:cubicBezTo>
                  <a:cubicBezTo>
                    <a:pt x="20" y="3"/>
                    <a:pt x="0" y="25"/>
                    <a:pt x="1" y="51"/>
                  </a:cubicBezTo>
                  <a:lnTo>
                    <a:pt x="6" y="154"/>
                  </a:ln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0" name="Freeform 600">
              <a:extLst>
                <a:ext uri="{FF2B5EF4-FFF2-40B4-BE49-F238E27FC236}">
                  <a16:creationId xmlns:a16="http://schemas.microsoft.com/office/drawing/2014/main" id="{4D9EA370-81BF-4012-827F-4175F02BB5DA}"/>
                </a:ext>
              </a:extLst>
            </p:cNvPr>
            <p:cNvSpPr>
              <a:spLocks/>
            </p:cNvSpPr>
            <p:nvPr/>
          </p:nvSpPr>
          <p:spPr bwMode="auto">
            <a:xfrm>
              <a:off x="3266" y="1257"/>
              <a:ext cx="1326" cy="1632"/>
            </a:xfrm>
            <a:custGeom>
              <a:avLst/>
              <a:gdLst>
                <a:gd name="T0" fmla="*/ 297 w 562"/>
                <a:gd name="T1" fmla="*/ 685 h 692"/>
                <a:gd name="T2" fmla="*/ 297 w 562"/>
                <a:gd name="T3" fmla="*/ 685 h 692"/>
                <a:gd name="T4" fmla="*/ 14 w 562"/>
                <a:gd name="T5" fmla="*/ 427 h 692"/>
                <a:gd name="T6" fmla="*/ 7 w 562"/>
                <a:gd name="T7" fmla="*/ 290 h 692"/>
                <a:gd name="T8" fmla="*/ 265 w 562"/>
                <a:gd name="T9" fmla="*/ 7 h 692"/>
                <a:gd name="T10" fmla="*/ 265 w 562"/>
                <a:gd name="T11" fmla="*/ 7 h 692"/>
                <a:gd name="T12" fmla="*/ 548 w 562"/>
                <a:gd name="T13" fmla="*/ 264 h 692"/>
                <a:gd name="T14" fmla="*/ 555 w 562"/>
                <a:gd name="T15" fmla="*/ 402 h 692"/>
                <a:gd name="T16" fmla="*/ 297 w 562"/>
                <a:gd name="T17" fmla="*/ 68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692">
                  <a:moveTo>
                    <a:pt x="297" y="685"/>
                  </a:moveTo>
                  <a:cubicBezTo>
                    <a:pt x="297" y="685"/>
                    <a:pt x="297" y="685"/>
                    <a:pt x="297" y="685"/>
                  </a:cubicBezTo>
                  <a:cubicBezTo>
                    <a:pt x="148" y="692"/>
                    <a:pt x="21" y="577"/>
                    <a:pt x="14" y="427"/>
                  </a:cubicBezTo>
                  <a:cubicBezTo>
                    <a:pt x="7" y="290"/>
                    <a:pt x="7" y="290"/>
                    <a:pt x="7" y="290"/>
                  </a:cubicBezTo>
                  <a:cubicBezTo>
                    <a:pt x="0" y="141"/>
                    <a:pt x="115" y="14"/>
                    <a:pt x="265" y="7"/>
                  </a:cubicBezTo>
                  <a:cubicBezTo>
                    <a:pt x="265" y="7"/>
                    <a:pt x="265" y="7"/>
                    <a:pt x="265" y="7"/>
                  </a:cubicBezTo>
                  <a:cubicBezTo>
                    <a:pt x="414" y="0"/>
                    <a:pt x="541" y="115"/>
                    <a:pt x="548" y="264"/>
                  </a:cubicBezTo>
                  <a:cubicBezTo>
                    <a:pt x="555" y="402"/>
                    <a:pt x="555" y="402"/>
                    <a:pt x="555" y="402"/>
                  </a:cubicBezTo>
                  <a:cubicBezTo>
                    <a:pt x="562" y="551"/>
                    <a:pt x="446" y="678"/>
                    <a:pt x="297" y="685"/>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1" name="Freeform 601">
              <a:extLst>
                <a:ext uri="{FF2B5EF4-FFF2-40B4-BE49-F238E27FC236}">
                  <a16:creationId xmlns:a16="http://schemas.microsoft.com/office/drawing/2014/main" id="{7F87C32B-42B8-40C2-8D56-D411C0F7B352}"/>
                </a:ext>
              </a:extLst>
            </p:cNvPr>
            <p:cNvSpPr>
              <a:spLocks/>
            </p:cNvSpPr>
            <p:nvPr/>
          </p:nvSpPr>
          <p:spPr bwMode="auto">
            <a:xfrm>
              <a:off x="3266" y="1257"/>
              <a:ext cx="1326" cy="1630"/>
            </a:xfrm>
            <a:custGeom>
              <a:avLst/>
              <a:gdLst>
                <a:gd name="T0" fmla="*/ 265 w 562"/>
                <a:gd name="T1" fmla="*/ 7 h 691"/>
                <a:gd name="T2" fmla="*/ 7 w 562"/>
                <a:gd name="T3" fmla="*/ 290 h 691"/>
                <a:gd name="T4" fmla="*/ 8 w 562"/>
                <a:gd name="T5" fmla="*/ 316 h 691"/>
                <a:gd name="T6" fmla="*/ 17 w 562"/>
                <a:gd name="T7" fmla="*/ 455 h 691"/>
                <a:gd name="T8" fmla="*/ 297 w 562"/>
                <a:gd name="T9" fmla="*/ 685 h 691"/>
                <a:gd name="T10" fmla="*/ 555 w 562"/>
                <a:gd name="T11" fmla="*/ 402 h 691"/>
                <a:gd name="T12" fmla="*/ 548 w 562"/>
                <a:gd name="T13" fmla="*/ 264 h 691"/>
                <a:gd name="T14" fmla="*/ 265 w 562"/>
                <a:gd name="T15" fmla="*/ 7 h 6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2" h="691">
                  <a:moveTo>
                    <a:pt x="265" y="7"/>
                  </a:moveTo>
                  <a:cubicBezTo>
                    <a:pt x="115" y="14"/>
                    <a:pt x="0" y="141"/>
                    <a:pt x="7" y="290"/>
                  </a:cubicBezTo>
                  <a:cubicBezTo>
                    <a:pt x="8" y="316"/>
                    <a:pt x="8" y="316"/>
                    <a:pt x="8" y="316"/>
                  </a:cubicBezTo>
                  <a:cubicBezTo>
                    <a:pt x="17" y="455"/>
                    <a:pt x="17" y="455"/>
                    <a:pt x="17" y="455"/>
                  </a:cubicBezTo>
                  <a:cubicBezTo>
                    <a:pt x="37" y="591"/>
                    <a:pt x="157" y="691"/>
                    <a:pt x="297" y="685"/>
                  </a:cubicBezTo>
                  <a:cubicBezTo>
                    <a:pt x="446" y="678"/>
                    <a:pt x="562" y="551"/>
                    <a:pt x="555" y="402"/>
                  </a:cubicBezTo>
                  <a:cubicBezTo>
                    <a:pt x="548" y="264"/>
                    <a:pt x="548" y="264"/>
                    <a:pt x="548" y="264"/>
                  </a:cubicBezTo>
                  <a:cubicBezTo>
                    <a:pt x="541" y="115"/>
                    <a:pt x="414" y="0"/>
                    <a:pt x="265" y="7"/>
                  </a:cubicBezTo>
                  <a:close/>
                </a:path>
              </a:pathLst>
            </a:custGeom>
            <a:solidFill>
              <a:srgbClr val="D8B0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2" name="Freeform 602">
              <a:extLst>
                <a:ext uri="{FF2B5EF4-FFF2-40B4-BE49-F238E27FC236}">
                  <a16:creationId xmlns:a16="http://schemas.microsoft.com/office/drawing/2014/main" id="{3606B22E-60EF-4C53-99C9-71628E9312AF}"/>
                </a:ext>
              </a:extLst>
            </p:cNvPr>
            <p:cNvSpPr>
              <a:spLocks/>
            </p:cNvSpPr>
            <p:nvPr/>
          </p:nvSpPr>
          <p:spPr bwMode="auto">
            <a:xfrm>
              <a:off x="3927" y="1967"/>
              <a:ext cx="646" cy="932"/>
            </a:xfrm>
            <a:custGeom>
              <a:avLst/>
              <a:gdLst>
                <a:gd name="T0" fmla="*/ 259 w 274"/>
                <a:gd name="T1" fmla="*/ 55 h 395"/>
                <a:gd name="T2" fmla="*/ 259 w 274"/>
                <a:gd name="T3" fmla="*/ 55 h 395"/>
                <a:gd name="T4" fmla="*/ 205 w 274"/>
                <a:gd name="T5" fmla="*/ 11 h 395"/>
                <a:gd name="T6" fmla="*/ 140 w 274"/>
                <a:gd name="T7" fmla="*/ 0 h 395"/>
                <a:gd name="T8" fmla="*/ 61 w 274"/>
                <a:gd name="T9" fmla="*/ 80 h 395"/>
                <a:gd name="T10" fmla="*/ 79 w 274"/>
                <a:gd name="T11" fmla="*/ 151 h 395"/>
                <a:gd name="T12" fmla="*/ 49 w 274"/>
                <a:gd name="T13" fmla="*/ 191 h 395"/>
                <a:gd name="T14" fmla="*/ 43 w 274"/>
                <a:gd name="T15" fmla="*/ 191 h 395"/>
                <a:gd name="T16" fmla="*/ 18 w 274"/>
                <a:gd name="T17" fmla="*/ 219 h 395"/>
                <a:gd name="T18" fmla="*/ 20 w 274"/>
                <a:gd name="T19" fmla="*/ 279 h 395"/>
                <a:gd name="T20" fmla="*/ 27 w 274"/>
                <a:gd name="T21" fmla="*/ 279 h 395"/>
                <a:gd name="T22" fmla="*/ 63 w 274"/>
                <a:gd name="T23" fmla="*/ 312 h 395"/>
                <a:gd name="T24" fmla="*/ 22 w 274"/>
                <a:gd name="T25" fmla="*/ 314 h 395"/>
                <a:gd name="T26" fmla="*/ 23 w 274"/>
                <a:gd name="T27" fmla="*/ 325 h 395"/>
                <a:gd name="T28" fmla="*/ 0 w 274"/>
                <a:gd name="T29" fmla="*/ 395 h 395"/>
                <a:gd name="T30" fmla="*/ 123 w 274"/>
                <a:gd name="T31" fmla="*/ 369 h 395"/>
                <a:gd name="T32" fmla="*/ 149 w 274"/>
                <a:gd name="T33" fmla="*/ 342 h 395"/>
                <a:gd name="T34" fmla="*/ 274 w 274"/>
                <a:gd name="T35" fmla="*/ 129 h 395"/>
                <a:gd name="T36" fmla="*/ 259 w 274"/>
                <a:gd name="T37" fmla="*/ 5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395">
                  <a:moveTo>
                    <a:pt x="259" y="55"/>
                  </a:moveTo>
                  <a:cubicBezTo>
                    <a:pt x="259" y="55"/>
                    <a:pt x="259" y="55"/>
                    <a:pt x="259" y="55"/>
                  </a:cubicBezTo>
                  <a:cubicBezTo>
                    <a:pt x="243" y="12"/>
                    <a:pt x="205" y="11"/>
                    <a:pt x="205" y="11"/>
                  </a:cubicBezTo>
                  <a:cubicBezTo>
                    <a:pt x="140" y="0"/>
                    <a:pt x="140" y="0"/>
                    <a:pt x="140" y="0"/>
                  </a:cubicBezTo>
                  <a:cubicBezTo>
                    <a:pt x="102" y="2"/>
                    <a:pt x="51" y="43"/>
                    <a:pt x="61" y="80"/>
                  </a:cubicBezTo>
                  <a:cubicBezTo>
                    <a:pt x="79" y="151"/>
                    <a:pt x="79" y="151"/>
                    <a:pt x="79" y="151"/>
                  </a:cubicBezTo>
                  <a:cubicBezTo>
                    <a:pt x="84" y="171"/>
                    <a:pt x="70" y="190"/>
                    <a:pt x="49" y="191"/>
                  </a:cubicBezTo>
                  <a:cubicBezTo>
                    <a:pt x="43" y="191"/>
                    <a:pt x="43" y="191"/>
                    <a:pt x="43" y="191"/>
                  </a:cubicBezTo>
                  <a:cubicBezTo>
                    <a:pt x="28" y="192"/>
                    <a:pt x="17" y="204"/>
                    <a:pt x="18" y="219"/>
                  </a:cubicBezTo>
                  <a:cubicBezTo>
                    <a:pt x="20" y="279"/>
                    <a:pt x="20" y="279"/>
                    <a:pt x="20" y="279"/>
                  </a:cubicBezTo>
                  <a:cubicBezTo>
                    <a:pt x="27" y="279"/>
                    <a:pt x="27" y="279"/>
                    <a:pt x="27" y="279"/>
                  </a:cubicBezTo>
                  <a:cubicBezTo>
                    <a:pt x="46" y="278"/>
                    <a:pt x="62" y="293"/>
                    <a:pt x="63" y="312"/>
                  </a:cubicBezTo>
                  <a:cubicBezTo>
                    <a:pt x="22" y="314"/>
                    <a:pt x="22" y="314"/>
                    <a:pt x="22" y="314"/>
                  </a:cubicBezTo>
                  <a:cubicBezTo>
                    <a:pt x="23" y="325"/>
                    <a:pt x="23" y="325"/>
                    <a:pt x="23" y="325"/>
                  </a:cubicBezTo>
                  <a:cubicBezTo>
                    <a:pt x="24" y="347"/>
                    <a:pt x="16" y="380"/>
                    <a:pt x="0" y="395"/>
                  </a:cubicBezTo>
                  <a:cubicBezTo>
                    <a:pt x="123" y="369"/>
                    <a:pt x="123" y="369"/>
                    <a:pt x="123" y="369"/>
                  </a:cubicBezTo>
                  <a:cubicBezTo>
                    <a:pt x="149" y="342"/>
                    <a:pt x="149" y="342"/>
                    <a:pt x="149" y="342"/>
                  </a:cubicBezTo>
                  <a:cubicBezTo>
                    <a:pt x="221" y="297"/>
                    <a:pt x="269" y="218"/>
                    <a:pt x="274" y="129"/>
                  </a:cubicBezTo>
                  <a:lnTo>
                    <a:pt x="259" y="55"/>
                  </a:ln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3" name="Freeform 603">
              <a:extLst>
                <a:ext uri="{FF2B5EF4-FFF2-40B4-BE49-F238E27FC236}">
                  <a16:creationId xmlns:a16="http://schemas.microsoft.com/office/drawing/2014/main" id="{FAFAF902-2B29-4542-AB5C-1B84956E5956}"/>
                </a:ext>
              </a:extLst>
            </p:cNvPr>
            <p:cNvSpPr>
              <a:spLocks/>
            </p:cNvSpPr>
            <p:nvPr/>
          </p:nvSpPr>
          <p:spPr bwMode="auto">
            <a:xfrm>
              <a:off x="3655" y="2418"/>
              <a:ext cx="139" cy="120"/>
            </a:xfrm>
            <a:custGeom>
              <a:avLst/>
              <a:gdLst>
                <a:gd name="T0" fmla="*/ 59 w 59"/>
                <a:gd name="T1" fmla="*/ 6 h 51"/>
                <a:gd name="T2" fmla="*/ 17 w 59"/>
                <a:gd name="T3" fmla="*/ 51 h 51"/>
                <a:gd name="T4" fmla="*/ 59 w 59"/>
                <a:gd name="T5" fmla="*/ 6 h 51"/>
              </a:gdLst>
              <a:ahLst/>
              <a:cxnLst>
                <a:cxn ang="0">
                  <a:pos x="T0" y="T1"/>
                </a:cxn>
                <a:cxn ang="0">
                  <a:pos x="T2" y="T3"/>
                </a:cxn>
                <a:cxn ang="0">
                  <a:pos x="T4" y="T5"/>
                </a:cxn>
              </a:cxnLst>
              <a:rect l="0" t="0" r="r" b="b"/>
              <a:pathLst>
                <a:path w="59" h="51">
                  <a:moveTo>
                    <a:pt x="59" y="6"/>
                  </a:moveTo>
                  <a:cubicBezTo>
                    <a:pt x="17" y="51"/>
                    <a:pt x="17" y="51"/>
                    <a:pt x="17" y="51"/>
                  </a:cubicBezTo>
                  <a:cubicBezTo>
                    <a:pt x="17" y="51"/>
                    <a:pt x="0" y="0"/>
                    <a:pt x="59" y="6"/>
                  </a:cubicBezTo>
                  <a:close/>
                </a:path>
              </a:pathLst>
            </a:custGeom>
            <a:solidFill>
              <a:srgbClr val="CE9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4" name="Freeform 604">
              <a:extLst>
                <a:ext uri="{FF2B5EF4-FFF2-40B4-BE49-F238E27FC236}">
                  <a16:creationId xmlns:a16="http://schemas.microsoft.com/office/drawing/2014/main" id="{BA309B26-E1AD-400E-8928-2BF976EC0AF9}"/>
                </a:ext>
              </a:extLst>
            </p:cNvPr>
            <p:cNvSpPr>
              <a:spLocks/>
            </p:cNvSpPr>
            <p:nvPr/>
          </p:nvSpPr>
          <p:spPr bwMode="auto">
            <a:xfrm>
              <a:off x="2966" y="2833"/>
              <a:ext cx="1930" cy="787"/>
            </a:xfrm>
            <a:custGeom>
              <a:avLst/>
              <a:gdLst>
                <a:gd name="T0" fmla="*/ 402 w 818"/>
                <a:gd name="T1" fmla="*/ 334 h 334"/>
                <a:gd name="T2" fmla="*/ 818 w 818"/>
                <a:gd name="T3" fmla="*/ 167 h 334"/>
                <a:gd name="T4" fmla="*/ 589 w 818"/>
                <a:gd name="T5" fmla="*/ 100 h 334"/>
                <a:gd name="T6" fmla="*/ 567 w 818"/>
                <a:gd name="T7" fmla="*/ 0 h 334"/>
                <a:gd name="T8" fmla="*/ 501 w 818"/>
                <a:gd name="T9" fmla="*/ 27 h 334"/>
                <a:gd name="T10" fmla="*/ 418 w 818"/>
                <a:gd name="T11" fmla="*/ 176 h 334"/>
                <a:gd name="T12" fmla="*/ 349 w 818"/>
                <a:gd name="T13" fmla="*/ 38 h 334"/>
                <a:gd name="T14" fmla="*/ 282 w 818"/>
                <a:gd name="T15" fmla="*/ 2 h 334"/>
                <a:gd name="T16" fmla="*/ 247 w 818"/>
                <a:gd name="T17" fmla="*/ 105 h 334"/>
                <a:gd name="T18" fmla="*/ 3 w 818"/>
                <a:gd name="T19" fmla="*/ 179 h 334"/>
                <a:gd name="T20" fmla="*/ 0 w 818"/>
                <a:gd name="T21" fmla="*/ 179 h 334"/>
                <a:gd name="T22" fmla="*/ 402 w 818"/>
                <a:gd name="T23"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8" h="334">
                  <a:moveTo>
                    <a:pt x="402" y="334"/>
                  </a:moveTo>
                  <a:cubicBezTo>
                    <a:pt x="563" y="334"/>
                    <a:pt x="710" y="270"/>
                    <a:pt x="818" y="167"/>
                  </a:cubicBezTo>
                  <a:cubicBezTo>
                    <a:pt x="589" y="100"/>
                    <a:pt x="589" y="100"/>
                    <a:pt x="589" y="100"/>
                  </a:cubicBezTo>
                  <a:cubicBezTo>
                    <a:pt x="567" y="0"/>
                    <a:pt x="567" y="0"/>
                    <a:pt x="567" y="0"/>
                  </a:cubicBezTo>
                  <a:cubicBezTo>
                    <a:pt x="501" y="27"/>
                    <a:pt x="501" y="27"/>
                    <a:pt x="501" y="27"/>
                  </a:cubicBezTo>
                  <a:cubicBezTo>
                    <a:pt x="418" y="176"/>
                    <a:pt x="418" y="176"/>
                    <a:pt x="418" y="176"/>
                  </a:cubicBezTo>
                  <a:cubicBezTo>
                    <a:pt x="349" y="38"/>
                    <a:pt x="349" y="38"/>
                    <a:pt x="349" y="38"/>
                  </a:cubicBezTo>
                  <a:cubicBezTo>
                    <a:pt x="282" y="2"/>
                    <a:pt x="282" y="2"/>
                    <a:pt x="282" y="2"/>
                  </a:cubicBezTo>
                  <a:cubicBezTo>
                    <a:pt x="247" y="105"/>
                    <a:pt x="247" y="105"/>
                    <a:pt x="247" y="105"/>
                  </a:cubicBezTo>
                  <a:cubicBezTo>
                    <a:pt x="3" y="179"/>
                    <a:pt x="3" y="179"/>
                    <a:pt x="3" y="179"/>
                  </a:cubicBezTo>
                  <a:cubicBezTo>
                    <a:pt x="2" y="179"/>
                    <a:pt x="1" y="179"/>
                    <a:pt x="0" y="179"/>
                  </a:cubicBezTo>
                  <a:cubicBezTo>
                    <a:pt x="106" y="275"/>
                    <a:pt x="247" y="334"/>
                    <a:pt x="402" y="334"/>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5" name="Freeform 605">
              <a:extLst>
                <a:ext uri="{FF2B5EF4-FFF2-40B4-BE49-F238E27FC236}">
                  <a16:creationId xmlns:a16="http://schemas.microsoft.com/office/drawing/2014/main" id="{C46982DC-1FE4-42CE-8236-BCC85332291D}"/>
                </a:ext>
              </a:extLst>
            </p:cNvPr>
            <p:cNvSpPr>
              <a:spLocks/>
            </p:cNvSpPr>
            <p:nvPr/>
          </p:nvSpPr>
          <p:spPr bwMode="auto">
            <a:xfrm>
              <a:off x="3223" y="1121"/>
              <a:ext cx="1357" cy="1254"/>
            </a:xfrm>
            <a:custGeom>
              <a:avLst/>
              <a:gdLst>
                <a:gd name="T0" fmla="*/ 399 w 575"/>
                <a:gd name="T1" fmla="*/ 54 h 532"/>
                <a:gd name="T2" fmla="*/ 121 w 575"/>
                <a:gd name="T3" fmla="*/ 17 h 532"/>
                <a:gd name="T4" fmla="*/ 140 w 575"/>
                <a:gd name="T5" fmla="*/ 55 h 532"/>
                <a:gd name="T6" fmla="*/ 41 w 575"/>
                <a:gd name="T7" fmla="*/ 59 h 532"/>
                <a:gd name="T8" fmla="*/ 86 w 575"/>
                <a:gd name="T9" fmla="*/ 86 h 532"/>
                <a:gd name="T10" fmla="*/ 5 w 575"/>
                <a:gd name="T11" fmla="*/ 225 h 532"/>
                <a:gd name="T12" fmla="*/ 10 w 575"/>
                <a:gd name="T13" fmla="*/ 316 h 532"/>
                <a:gd name="T14" fmla="*/ 26 w 575"/>
                <a:gd name="T15" fmla="*/ 374 h 532"/>
                <a:gd name="T16" fmla="*/ 32 w 575"/>
                <a:gd name="T17" fmla="*/ 498 h 532"/>
                <a:gd name="T18" fmla="*/ 69 w 575"/>
                <a:gd name="T19" fmla="*/ 531 h 532"/>
                <a:gd name="T20" fmla="*/ 76 w 575"/>
                <a:gd name="T21" fmla="*/ 531 h 532"/>
                <a:gd name="T22" fmla="*/ 67 w 575"/>
                <a:gd name="T23" fmla="*/ 337 h 532"/>
                <a:gd name="T24" fmla="*/ 149 w 575"/>
                <a:gd name="T25" fmla="*/ 214 h 532"/>
                <a:gd name="T26" fmla="*/ 161 w 575"/>
                <a:gd name="T27" fmla="*/ 210 h 532"/>
                <a:gd name="T28" fmla="*/ 418 w 575"/>
                <a:gd name="T29" fmla="*/ 198 h 532"/>
                <a:gd name="T30" fmla="*/ 430 w 575"/>
                <a:gd name="T31" fmla="*/ 201 h 532"/>
                <a:gd name="T32" fmla="*/ 523 w 575"/>
                <a:gd name="T33" fmla="*/ 315 h 532"/>
                <a:gd name="T34" fmla="*/ 532 w 575"/>
                <a:gd name="T35" fmla="*/ 507 h 532"/>
                <a:gd name="T36" fmla="*/ 541 w 575"/>
                <a:gd name="T37" fmla="*/ 506 h 532"/>
                <a:gd name="T38" fmla="*/ 574 w 575"/>
                <a:gd name="T39" fmla="*/ 469 h 532"/>
                <a:gd name="T40" fmla="*/ 562 w 575"/>
                <a:gd name="T41" fmla="*/ 212 h 532"/>
                <a:gd name="T42" fmla="*/ 399 w 575"/>
                <a:gd name="T43" fmla="*/ 54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5" h="532">
                  <a:moveTo>
                    <a:pt x="399" y="54"/>
                  </a:moveTo>
                  <a:cubicBezTo>
                    <a:pt x="399" y="54"/>
                    <a:pt x="257" y="0"/>
                    <a:pt x="121" y="17"/>
                  </a:cubicBezTo>
                  <a:cubicBezTo>
                    <a:pt x="140" y="55"/>
                    <a:pt x="140" y="55"/>
                    <a:pt x="140" y="55"/>
                  </a:cubicBezTo>
                  <a:cubicBezTo>
                    <a:pt x="41" y="59"/>
                    <a:pt x="41" y="59"/>
                    <a:pt x="41" y="59"/>
                  </a:cubicBezTo>
                  <a:cubicBezTo>
                    <a:pt x="86" y="86"/>
                    <a:pt x="86" y="86"/>
                    <a:pt x="86" y="86"/>
                  </a:cubicBezTo>
                  <a:cubicBezTo>
                    <a:pt x="42" y="120"/>
                    <a:pt x="13" y="170"/>
                    <a:pt x="5" y="225"/>
                  </a:cubicBezTo>
                  <a:cubicBezTo>
                    <a:pt x="0" y="256"/>
                    <a:pt x="2" y="287"/>
                    <a:pt x="10" y="316"/>
                  </a:cubicBezTo>
                  <a:cubicBezTo>
                    <a:pt x="26" y="374"/>
                    <a:pt x="26" y="374"/>
                    <a:pt x="26" y="374"/>
                  </a:cubicBezTo>
                  <a:cubicBezTo>
                    <a:pt x="32" y="498"/>
                    <a:pt x="32" y="498"/>
                    <a:pt x="32" y="498"/>
                  </a:cubicBezTo>
                  <a:cubicBezTo>
                    <a:pt x="33" y="517"/>
                    <a:pt x="50" y="532"/>
                    <a:pt x="69" y="531"/>
                  </a:cubicBezTo>
                  <a:cubicBezTo>
                    <a:pt x="76" y="531"/>
                    <a:pt x="76" y="531"/>
                    <a:pt x="76" y="531"/>
                  </a:cubicBezTo>
                  <a:cubicBezTo>
                    <a:pt x="67" y="337"/>
                    <a:pt x="67" y="337"/>
                    <a:pt x="67" y="337"/>
                  </a:cubicBezTo>
                  <a:cubicBezTo>
                    <a:pt x="64" y="282"/>
                    <a:pt x="97" y="233"/>
                    <a:pt x="149" y="214"/>
                  </a:cubicBezTo>
                  <a:cubicBezTo>
                    <a:pt x="161" y="210"/>
                    <a:pt x="161" y="210"/>
                    <a:pt x="161" y="210"/>
                  </a:cubicBezTo>
                  <a:cubicBezTo>
                    <a:pt x="243" y="180"/>
                    <a:pt x="333" y="176"/>
                    <a:pt x="418" y="198"/>
                  </a:cubicBezTo>
                  <a:cubicBezTo>
                    <a:pt x="430" y="201"/>
                    <a:pt x="430" y="201"/>
                    <a:pt x="430" y="201"/>
                  </a:cubicBezTo>
                  <a:cubicBezTo>
                    <a:pt x="483" y="214"/>
                    <a:pt x="521" y="260"/>
                    <a:pt x="523" y="315"/>
                  </a:cubicBezTo>
                  <a:cubicBezTo>
                    <a:pt x="532" y="507"/>
                    <a:pt x="532" y="507"/>
                    <a:pt x="532" y="507"/>
                  </a:cubicBezTo>
                  <a:cubicBezTo>
                    <a:pt x="541" y="506"/>
                    <a:pt x="541" y="506"/>
                    <a:pt x="541" y="506"/>
                  </a:cubicBezTo>
                  <a:cubicBezTo>
                    <a:pt x="560" y="505"/>
                    <a:pt x="575" y="489"/>
                    <a:pt x="574" y="469"/>
                  </a:cubicBezTo>
                  <a:cubicBezTo>
                    <a:pt x="562" y="212"/>
                    <a:pt x="562" y="212"/>
                    <a:pt x="562" y="212"/>
                  </a:cubicBezTo>
                  <a:cubicBezTo>
                    <a:pt x="552" y="9"/>
                    <a:pt x="399" y="54"/>
                    <a:pt x="399" y="54"/>
                  </a:cubicBez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6" name="Freeform 606">
              <a:extLst>
                <a:ext uri="{FF2B5EF4-FFF2-40B4-BE49-F238E27FC236}">
                  <a16:creationId xmlns:a16="http://schemas.microsoft.com/office/drawing/2014/main" id="{ECDEB72C-4291-47BD-8465-0A046643D24D}"/>
                </a:ext>
              </a:extLst>
            </p:cNvPr>
            <p:cNvSpPr>
              <a:spLocks/>
            </p:cNvSpPr>
            <p:nvPr/>
          </p:nvSpPr>
          <p:spPr bwMode="auto">
            <a:xfrm>
              <a:off x="3667" y="2922"/>
              <a:ext cx="234" cy="279"/>
            </a:xfrm>
            <a:custGeom>
              <a:avLst/>
              <a:gdLst>
                <a:gd name="T0" fmla="*/ 234 w 234"/>
                <a:gd name="T1" fmla="*/ 224 h 279"/>
                <a:gd name="T2" fmla="*/ 123 w 234"/>
                <a:gd name="T3" fmla="*/ 0 h 279"/>
                <a:gd name="T4" fmla="*/ 0 w 234"/>
                <a:gd name="T5" fmla="*/ 279 h 279"/>
                <a:gd name="T6" fmla="*/ 158 w 234"/>
                <a:gd name="T7" fmla="*/ 175 h 279"/>
                <a:gd name="T8" fmla="*/ 234 w 234"/>
                <a:gd name="T9" fmla="*/ 224 h 279"/>
              </a:gdLst>
              <a:ahLst/>
              <a:cxnLst>
                <a:cxn ang="0">
                  <a:pos x="T0" y="T1"/>
                </a:cxn>
                <a:cxn ang="0">
                  <a:pos x="T2" y="T3"/>
                </a:cxn>
                <a:cxn ang="0">
                  <a:pos x="T4" y="T5"/>
                </a:cxn>
                <a:cxn ang="0">
                  <a:pos x="T6" y="T7"/>
                </a:cxn>
                <a:cxn ang="0">
                  <a:pos x="T8" y="T9"/>
                </a:cxn>
              </a:cxnLst>
              <a:rect l="0" t="0" r="r" b="b"/>
              <a:pathLst>
                <a:path w="234" h="279">
                  <a:moveTo>
                    <a:pt x="234" y="224"/>
                  </a:moveTo>
                  <a:lnTo>
                    <a:pt x="123" y="0"/>
                  </a:lnTo>
                  <a:lnTo>
                    <a:pt x="0" y="279"/>
                  </a:lnTo>
                  <a:lnTo>
                    <a:pt x="158" y="175"/>
                  </a:lnTo>
                  <a:lnTo>
                    <a:pt x="234" y="224"/>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7" name="Freeform 607">
              <a:extLst>
                <a:ext uri="{FF2B5EF4-FFF2-40B4-BE49-F238E27FC236}">
                  <a16:creationId xmlns:a16="http://schemas.microsoft.com/office/drawing/2014/main" id="{7803DE78-8849-42C0-8E98-0A50DF02078A}"/>
                </a:ext>
              </a:extLst>
            </p:cNvPr>
            <p:cNvSpPr>
              <a:spLocks/>
            </p:cNvSpPr>
            <p:nvPr/>
          </p:nvSpPr>
          <p:spPr bwMode="auto">
            <a:xfrm>
              <a:off x="4009" y="2896"/>
              <a:ext cx="267" cy="305"/>
            </a:xfrm>
            <a:custGeom>
              <a:avLst/>
              <a:gdLst>
                <a:gd name="T0" fmla="*/ 139 w 267"/>
                <a:gd name="T1" fmla="*/ 0 h 305"/>
                <a:gd name="T2" fmla="*/ 267 w 267"/>
                <a:gd name="T3" fmla="*/ 305 h 305"/>
                <a:gd name="T4" fmla="*/ 132 w 267"/>
                <a:gd name="T5" fmla="*/ 187 h 305"/>
                <a:gd name="T6" fmla="*/ 0 w 267"/>
                <a:gd name="T7" fmla="*/ 250 h 305"/>
                <a:gd name="T8" fmla="*/ 139 w 267"/>
                <a:gd name="T9" fmla="*/ 0 h 305"/>
              </a:gdLst>
              <a:ahLst/>
              <a:cxnLst>
                <a:cxn ang="0">
                  <a:pos x="T0" y="T1"/>
                </a:cxn>
                <a:cxn ang="0">
                  <a:pos x="T2" y="T3"/>
                </a:cxn>
                <a:cxn ang="0">
                  <a:pos x="T4" y="T5"/>
                </a:cxn>
                <a:cxn ang="0">
                  <a:pos x="T6" y="T7"/>
                </a:cxn>
                <a:cxn ang="0">
                  <a:pos x="T8" y="T9"/>
                </a:cxn>
              </a:cxnLst>
              <a:rect l="0" t="0" r="r" b="b"/>
              <a:pathLst>
                <a:path w="267" h="305">
                  <a:moveTo>
                    <a:pt x="139" y="0"/>
                  </a:moveTo>
                  <a:lnTo>
                    <a:pt x="267" y="305"/>
                  </a:lnTo>
                  <a:lnTo>
                    <a:pt x="132" y="187"/>
                  </a:lnTo>
                  <a:lnTo>
                    <a:pt x="0" y="250"/>
                  </a:lnTo>
                  <a:lnTo>
                    <a:pt x="139" y="0"/>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8" name="Oval 608">
              <a:extLst>
                <a:ext uri="{FF2B5EF4-FFF2-40B4-BE49-F238E27FC236}">
                  <a16:creationId xmlns:a16="http://schemas.microsoft.com/office/drawing/2014/main" id="{C13339A1-EB13-408D-A07C-160FF73BEDDD}"/>
                </a:ext>
              </a:extLst>
            </p:cNvPr>
            <p:cNvSpPr>
              <a:spLocks noChangeArrowheads="1"/>
            </p:cNvSpPr>
            <p:nvPr/>
          </p:nvSpPr>
          <p:spPr bwMode="auto">
            <a:xfrm>
              <a:off x="3952" y="3359"/>
              <a:ext cx="90" cy="92"/>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49" name="Freeform 609">
              <a:extLst>
                <a:ext uri="{FF2B5EF4-FFF2-40B4-BE49-F238E27FC236}">
                  <a16:creationId xmlns:a16="http://schemas.microsoft.com/office/drawing/2014/main" id="{D1D73C15-D8F1-4CE5-AA14-9E0633096B81}"/>
                </a:ext>
              </a:extLst>
            </p:cNvPr>
            <p:cNvSpPr>
              <a:spLocks/>
            </p:cNvSpPr>
            <p:nvPr/>
          </p:nvSpPr>
          <p:spPr bwMode="auto">
            <a:xfrm>
              <a:off x="3426" y="1920"/>
              <a:ext cx="340" cy="151"/>
            </a:xfrm>
            <a:custGeom>
              <a:avLst/>
              <a:gdLst>
                <a:gd name="T0" fmla="*/ 10 w 144"/>
                <a:gd name="T1" fmla="*/ 64 h 64"/>
                <a:gd name="T2" fmla="*/ 3 w 144"/>
                <a:gd name="T3" fmla="*/ 61 h 64"/>
                <a:gd name="T4" fmla="*/ 4 w 144"/>
                <a:gd name="T5" fmla="*/ 47 h 64"/>
                <a:gd name="T6" fmla="*/ 138 w 144"/>
                <a:gd name="T7" fmla="*/ 40 h 64"/>
                <a:gd name="T8" fmla="*/ 142 w 144"/>
                <a:gd name="T9" fmla="*/ 53 h 64"/>
                <a:gd name="T10" fmla="*/ 128 w 144"/>
                <a:gd name="T11" fmla="*/ 57 h 64"/>
                <a:gd name="T12" fmla="*/ 16 w 144"/>
                <a:gd name="T13" fmla="*/ 62 h 64"/>
                <a:gd name="T14" fmla="*/ 10 w 144"/>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64">
                  <a:moveTo>
                    <a:pt x="10" y="64"/>
                  </a:moveTo>
                  <a:cubicBezTo>
                    <a:pt x="8" y="64"/>
                    <a:pt x="5" y="63"/>
                    <a:pt x="3" y="61"/>
                  </a:cubicBezTo>
                  <a:cubicBezTo>
                    <a:pt x="0" y="56"/>
                    <a:pt x="0" y="50"/>
                    <a:pt x="4" y="47"/>
                  </a:cubicBezTo>
                  <a:cubicBezTo>
                    <a:pt x="7" y="45"/>
                    <a:pt x="62" y="0"/>
                    <a:pt x="138" y="40"/>
                  </a:cubicBezTo>
                  <a:cubicBezTo>
                    <a:pt x="142" y="43"/>
                    <a:pt x="144" y="48"/>
                    <a:pt x="142" y="53"/>
                  </a:cubicBezTo>
                  <a:cubicBezTo>
                    <a:pt x="139" y="58"/>
                    <a:pt x="133" y="60"/>
                    <a:pt x="128" y="57"/>
                  </a:cubicBezTo>
                  <a:cubicBezTo>
                    <a:pt x="65" y="23"/>
                    <a:pt x="18" y="60"/>
                    <a:pt x="16" y="62"/>
                  </a:cubicBezTo>
                  <a:cubicBezTo>
                    <a:pt x="15" y="63"/>
                    <a:pt x="13" y="64"/>
                    <a:pt x="10" y="64"/>
                  </a:cubicBez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0" name="Freeform 610">
              <a:extLst>
                <a:ext uri="{FF2B5EF4-FFF2-40B4-BE49-F238E27FC236}">
                  <a16:creationId xmlns:a16="http://schemas.microsoft.com/office/drawing/2014/main" id="{34BB2EAF-CCD6-4084-BB0D-B99B75DE6444}"/>
                </a:ext>
              </a:extLst>
            </p:cNvPr>
            <p:cNvSpPr>
              <a:spLocks/>
            </p:cNvSpPr>
            <p:nvPr/>
          </p:nvSpPr>
          <p:spPr bwMode="auto">
            <a:xfrm>
              <a:off x="4078" y="1889"/>
              <a:ext cx="342" cy="151"/>
            </a:xfrm>
            <a:custGeom>
              <a:avLst/>
              <a:gdLst>
                <a:gd name="T0" fmla="*/ 11 w 145"/>
                <a:gd name="T1" fmla="*/ 64 h 64"/>
                <a:gd name="T2" fmla="*/ 4 w 145"/>
                <a:gd name="T3" fmla="*/ 60 h 64"/>
                <a:gd name="T4" fmla="*/ 5 w 145"/>
                <a:gd name="T5" fmla="*/ 47 h 64"/>
                <a:gd name="T6" fmla="*/ 138 w 145"/>
                <a:gd name="T7" fmla="*/ 40 h 64"/>
                <a:gd name="T8" fmla="*/ 142 w 145"/>
                <a:gd name="T9" fmla="*/ 53 h 64"/>
                <a:gd name="T10" fmla="*/ 129 w 145"/>
                <a:gd name="T11" fmla="*/ 57 h 64"/>
                <a:gd name="T12" fmla="*/ 17 w 145"/>
                <a:gd name="T13" fmla="*/ 62 h 64"/>
                <a:gd name="T14" fmla="*/ 11 w 145"/>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4">
                  <a:moveTo>
                    <a:pt x="11" y="64"/>
                  </a:moveTo>
                  <a:cubicBezTo>
                    <a:pt x="9" y="64"/>
                    <a:pt x="6" y="63"/>
                    <a:pt x="4" y="60"/>
                  </a:cubicBezTo>
                  <a:cubicBezTo>
                    <a:pt x="0" y="56"/>
                    <a:pt x="1" y="50"/>
                    <a:pt x="5" y="47"/>
                  </a:cubicBezTo>
                  <a:cubicBezTo>
                    <a:pt x="7" y="45"/>
                    <a:pt x="63" y="0"/>
                    <a:pt x="138" y="40"/>
                  </a:cubicBezTo>
                  <a:cubicBezTo>
                    <a:pt x="143" y="42"/>
                    <a:pt x="145" y="48"/>
                    <a:pt x="142" y="53"/>
                  </a:cubicBezTo>
                  <a:cubicBezTo>
                    <a:pt x="140" y="58"/>
                    <a:pt x="134" y="60"/>
                    <a:pt x="129" y="57"/>
                  </a:cubicBezTo>
                  <a:cubicBezTo>
                    <a:pt x="66" y="23"/>
                    <a:pt x="19" y="60"/>
                    <a:pt x="17" y="62"/>
                  </a:cubicBezTo>
                  <a:cubicBezTo>
                    <a:pt x="16" y="63"/>
                    <a:pt x="13" y="64"/>
                    <a:pt x="11" y="64"/>
                  </a:cubicBezTo>
                  <a:close/>
                </a:path>
              </a:pathLst>
            </a:custGeom>
            <a:solidFill>
              <a:srgbClr val="93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1" name="Freeform 611">
              <a:extLst>
                <a:ext uri="{FF2B5EF4-FFF2-40B4-BE49-F238E27FC236}">
                  <a16:creationId xmlns:a16="http://schemas.microsoft.com/office/drawing/2014/main" id="{E60AF714-12D4-42F9-B74D-9EE7704F6B59}"/>
                </a:ext>
              </a:extLst>
            </p:cNvPr>
            <p:cNvSpPr>
              <a:spLocks/>
            </p:cNvSpPr>
            <p:nvPr/>
          </p:nvSpPr>
          <p:spPr bwMode="auto">
            <a:xfrm>
              <a:off x="3539" y="2083"/>
              <a:ext cx="121" cy="80"/>
            </a:xfrm>
            <a:custGeom>
              <a:avLst/>
              <a:gdLst>
                <a:gd name="T0" fmla="*/ 50 w 51"/>
                <a:gd name="T1" fmla="*/ 32 h 34"/>
                <a:gd name="T2" fmla="*/ 51 w 51"/>
                <a:gd name="T3" fmla="*/ 25 h 34"/>
                <a:gd name="T4" fmla="*/ 25 w 51"/>
                <a:gd name="T5" fmla="*/ 1 h 34"/>
                <a:gd name="T6" fmla="*/ 1 w 51"/>
                <a:gd name="T7" fmla="*/ 27 h 34"/>
                <a:gd name="T8" fmla="*/ 2 w 51"/>
                <a:gd name="T9" fmla="*/ 34 h 34"/>
                <a:gd name="T10" fmla="*/ 50 w 51"/>
                <a:gd name="T11" fmla="*/ 32 h 34"/>
              </a:gdLst>
              <a:ahLst/>
              <a:cxnLst>
                <a:cxn ang="0">
                  <a:pos x="T0" y="T1"/>
                </a:cxn>
                <a:cxn ang="0">
                  <a:pos x="T2" y="T3"/>
                </a:cxn>
                <a:cxn ang="0">
                  <a:pos x="T4" y="T5"/>
                </a:cxn>
                <a:cxn ang="0">
                  <a:pos x="T6" y="T7"/>
                </a:cxn>
                <a:cxn ang="0">
                  <a:pos x="T8" y="T9"/>
                </a:cxn>
                <a:cxn ang="0">
                  <a:pos x="T10" y="T11"/>
                </a:cxn>
              </a:cxnLst>
              <a:rect l="0" t="0" r="r" b="b"/>
              <a:pathLst>
                <a:path w="51" h="34">
                  <a:moveTo>
                    <a:pt x="50" y="32"/>
                  </a:moveTo>
                  <a:cubicBezTo>
                    <a:pt x="51" y="29"/>
                    <a:pt x="51" y="27"/>
                    <a:pt x="51" y="25"/>
                  </a:cubicBezTo>
                  <a:cubicBezTo>
                    <a:pt x="50" y="11"/>
                    <a:pt x="38" y="0"/>
                    <a:pt x="25" y="1"/>
                  </a:cubicBezTo>
                  <a:cubicBezTo>
                    <a:pt x="11" y="2"/>
                    <a:pt x="0" y="14"/>
                    <a:pt x="1" y="27"/>
                  </a:cubicBezTo>
                  <a:cubicBezTo>
                    <a:pt x="1" y="30"/>
                    <a:pt x="1" y="32"/>
                    <a:pt x="2" y="34"/>
                  </a:cubicBezTo>
                  <a:lnTo>
                    <a:pt x="50" y="32"/>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2" name="Freeform 612">
              <a:extLst>
                <a:ext uri="{FF2B5EF4-FFF2-40B4-BE49-F238E27FC236}">
                  <a16:creationId xmlns:a16="http://schemas.microsoft.com/office/drawing/2014/main" id="{4AA101AF-787E-4B4B-8483-19581034CDC2}"/>
                </a:ext>
              </a:extLst>
            </p:cNvPr>
            <p:cNvSpPr>
              <a:spLocks/>
            </p:cNvSpPr>
            <p:nvPr/>
          </p:nvSpPr>
          <p:spPr bwMode="auto">
            <a:xfrm>
              <a:off x="4181" y="2054"/>
              <a:ext cx="121" cy="78"/>
            </a:xfrm>
            <a:custGeom>
              <a:avLst/>
              <a:gdLst>
                <a:gd name="T0" fmla="*/ 51 w 51"/>
                <a:gd name="T1" fmla="*/ 31 h 33"/>
                <a:gd name="T2" fmla="*/ 51 w 51"/>
                <a:gd name="T3" fmla="*/ 24 h 33"/>
                <a:gd name="T4" fmla="*/ 25 w 51"/>
                <a:gd name="T5" fmla="*/ 0 h 33"/>
                <a:gd name="T6" fmla="*/ 1 w 51"/>
                <a:gd name="T7" fmla="*/ 27 h 33"/>
                <a:gd name="T8" fmla="*/ 2 w 51"/>
                <a:gd name="T9" fmla="*/ 33 h 33"/>
                <a:gd name="T10" fmla="*/ 51 w 51"/>
                <a:gd name="T11" fmla="*/ 31 h 33"/>
              </a:gdLst>
              <a:ahLst/>
              <a:cxnLst>
                <a:cxn ang="0">
                  <a:pos x="T0" y="T1"/>
                </a:cxn>
                <a:cxn ang="0">
                  <a:pos x="T2" y="T3"/>
                </a:cxn>
                <a:cxn ang="0">
                  <a:pos x="T4" y="T5"/>
                </a:cxn>
                <a:cxn ang="0">
                  <a:pos x="T6" y="T7"/>
                </a:cxn>
                <a:cxn ang="0">
                  <a:pos x="T8" y="T9"/>
                </a:cxn>
                <a:cxn ang="0">
                  <a:pos x="T10" y="T11"/>
                </a:cxn>
              </a:cxnLst>
              <a:rect l="0" t="0" r="r" b="b"/>
              <a:pathLst>
                <a:path w="51" h="33">
                  <a:moveTo>
                    <a:pt x="51" y="31"/>
                  </a:moveTo>
                  <a:cubicBezTo>
                    <a:pt x="51" y="29"/>
                    <a:pt x="51" y="26"/>
                    <a:pt x="51" y="24"/>
                  </a:cubicBezTo>
                  <a:cubicBezTo>
                    <a:pt x="51" y="10"/>
                    <a:pt x="39" y="0"/>
                    <a:pt x="25" y="0"/>
                  </a:cubicBezTo>
                  <a:cubicBezTo>
                    <a:pt x="11" y="1"/>
                    <a:pt x="0" y="13"/>
                    <a:pt x="1" y="27"/>
                  </a:cubicBezTo>
                  <a:cubicBezTo>
                    <a:pt x="1" y="29"/>
                    <a:pt x="1" y="31"/>
                    <a:pt x="2" y="33"/>
                  </a:cubicBezTo>
                  <a:lnTo>
                    <a:pt x="51" y="31"/>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3" name="Freeform 613">
              <a:extLst>
                <a:ext uri="{FF2B5EF4-FFF2-40B4-BE49-F238E27FC236}">
                  <a16:creationId xmlns:a16="http://schemas.microsoft.com/office/drawing/2014/main" id="{1E93F243-DF8F-4304-92FF-584AF61B618C}"/>
                </a:ext>
              </a:extLst>
            </p:cNvPr>
            <p:cNvSpPr>
              <a:spLocks/>
            </p:cNvSpPr>
            <p:nvPr/>
          </p:nvSpPr>
          <p:spPr bwMode="auto">
            <a:xfrm>
              <a:off x="3747" y="2486"/>
              <a:ext cx="434" cy="116"/>
            </a:xfrm>
            <a:custGeom>
              <a:avLst/>
              <a:gdLst>
                <a:gd name="T0" fmla="*/ 90 w 184"/>
                <a:gd name="T1" fmla="*/ 37 h 49"/>
                <a:gd name="T2" fmla="*/ 4 w 184"/>
                <a:gd name="T3" fmla="*/ 20 h 49"/>
                <a:gd name="T4" fmla="*/ 1 w 184"/>
                <a:gd name="T5" fmla="*/ 12 h 49"/>
                <a:gd name="T6" fmla="*/ 9 w 184"/>
                <a:gd name="T7" fmla="*/ 9 h 49"/>
                <a:gd name="T8" fmla="*/ 175 w 184"/>
                <a:gd name="T9" fmla="*/ 2 h 49"/>
                <a:gd name="T10" fmla="*/ 183 w 184"/>
                <a:gd name="T11" fmla="*/ 3 h 49"/>
                <a:gd name="T12" fmla="*/ 181 w 184"/>
                <a:gd name="T13" fmla="*/ 11 h 49"/>
                <a:gd name="T14" fmla="*/ 90 w 184"/>
                <a:gd name="T15" fmla="*/ 37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49">
                  <a:moveTo>
                    <a:pt x="90" y="37"/>
                  </a:moveTo>
                  <a:cubicBezTo>
                    <a:pt x="43" y="37"/>
                    <a:pt x="7" y="21"/>
                    <a:pt x="4" y="20"/>
                  </a:cubicBezTo>
                  <a:cubicBezTo>
                    <a:pt x="1" y="19"/>
                    <a:pt x="0" y="15"/>
                    <a:pt x="1" y="12"/>
                  </a:cubicBezTo>
                  <a:cubicBezTo>
                    <a:pt x="3" y="9"/>
                    <a:pt x="6" y="8"/>
                    <a:pt x="9" y="9"/>
                  </a:cubicBezTo>
                  <a:cubicBezTo>
                    <a:pt x="10" y="10"/>
                    <a:pt x="101" y="49"/>
                    <a:pt x="175" y="2"/>
                  </a:cubicBezTo>
                  <a:cubicBezTo>
                    <a:pt x="177" y="0"/>
                    <a:pt x="181" y="1"/>
                    <a:pt x="183" y="3"/>
                  </a:cubicBezTo>
                  <a:cubicBezTo>
                    <a:pt x="184" y="6"/>
                    <a:pt x="184" y="10"/>
                    <a:pt x="181" y="11"/>
                  </a:cubicBezTo>
                  <a:cubicBezTo>
                    <a:pt x="151" y="31"/>
                    <a:pt x="118" y="37"/>
                    <a:pt x="90" y="37"/>
                  </a:cubicBezTo>
                  <a:close/>
                </a:path>
              </a:pathLst>
            </a:custGeom>
            <a:solidFill>
              <a:srgbClr val="8E56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4" name="Freeform 614">
              <a:extLst>
                <a:ext uri="{FF2B5EF4-FFF2-40B4-BE49-F238E27FC236}">
                  <a16:creationId xmlns:a16="http://schemas.microsoft.com/office/drawing/2014/main" id="{EE35926E-4794-4FF3-9C40-97855E6B8B7C}"/>
                </a:ext>
              </a:extLst>
            </p:cNvPr>
            <p:cNvSpPr>
              <a:spLocks/>
            </p:cNvSpPr>
            <p:nvPr/>
          </p:nvSpPr>
          <p:spPr bwMode="auto">
            <a:xfrm>
              <a:off x="3370" y="1264"/>
              <a:ext cx="1210" cy="1052"/>
            </a:xfrm>
            <a:custGeom>
              <a:avLst/>
              <a:gdLst>
                <a:gd name="T0" fmla="*/ 87 w 513"/>
                <a:gd name="T1" fmla="*/ 153 h 446"/>
                <a:gd name="T2" fmla="*/ 99 w 513"/>
                <a:gd name="T3" fmla="*/ 149 h 446"/>
                <a:gd name="T4" fmla="*/ 356 w 513"/>
                <a:gd name="T5" fmla="*/ 137 h 446"/>
                <a:gd name="T6" fmla="*/ 368 w 513"/>
                <a:gd name="T7" fmla="*/ 140 h 446"/>
                <a:gd name="T8" fmla="*/ 461 w 513"/>
                <a:gd name="T9" fmla="*/ 254 h 446"/>
                <a:gd name="T10" fmla="*/ 470 w 513"/>
                <a:gd name="T11" fmla="*/ 446 h 446"/>
                <a:gd name="T12" fmla="*/ 479 w 513"/>
                <a:gd name="T13" fmla="*/ 445 h 446"/>
                <a:gd name="T14" fmla="*/ 512 w 513"/>
                <a:gd name="T15" fmla="*/ 408 h 446"/>
                <a:gd name="T16" fmla="*/ 502 w 513"/>
                <a:gd name="T17" fmla="*/ 196 h 446"/>
                <a:gd name="T18" fmla="*/ 330 w 513"/>
                <a:gd name="T19" fmla="*/ 43 h 446"/>
                <a:gd name="T20" fmla="*/ 134 w 513"/>
                <a:gd name="T21" fmla="*/ 0 h 446"/>
                <a:gd name="T22" fmla="*/ 172 w 513"/>
                <a:gd name="T23" fmla="*/ 40 h 446"/>
                <a:gd name="T24" fmla="*/ 24 w 513"/>
                <a:gd name="T25" fmla="*/ 25 h 446"/>
                <a:gd name="T26" fmla="*/ 24 w 513"/>
                <a:gd name="T27" fmla="*/ 25 h 446"/>
                <a:gd name="T28" fmla="*/ 24 w 513"/>
                <a:gd name="T29" fmla="*/ 25 h 446"/>
                <a:gd name="T30" fmla="*/ 24 w 513"/>
                <a:gd name="T31" fmla="*/ 25 h 446"/>
                <a:gd name="T32" fmla="*/ 83 w 513"/>
                <a:gd name="T33" fmla="*/ 72 h 446"/>
                <a:gd name="T34" fmla="*/ 7 w 513"/>
                <a:gd name="T35" fmla="*/ 247 h 446"/>
                <a:gd name="T36" fmla="*/ 7 w 513"/>
                <a:gd name="T37" fmla="*/ 248 h 446"/>
                <a:gd name="T38" fmla="*/ 87 w 513"/>
                <a:gd name="T39" fmla="*/ 15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3" h="446">
                  <a:moveTo>
                    <a:pt x="87" y="153"/>
                  </a:moveTo>
                  <a:cubicBezTo>
                    <a:pt x="99" y="149"/>
                    <a:pt x="99" y="149"/>
                    <a:pt x="99" y="149"/>
                  </a:cubicBezTo>
                  <a:cubicBezTo>
                    <a:pt x="181" y="119"/>
                    <a:pt x="271" y="115"/>
                    <a:pt x="356" y="137"/>
                  </a:cubicBezTo>
                  <a:cubicBezTo>
                    <a:pt x="368" y="140"/>
                    <a:pt x="368" y="140"/>
                    <a:pt x="368" y="140"/>
                  </a:cubicBezTo>
                  <a:cubicBezTo>
                    <a:pt x="421" y="153"/>
                    <a:pt x="459" y="199"/>
                    <a:pt x="461" y="254"/>
                  </a:cubicBezTo>
                  <a:cubicBezTo>
                    <a:pt x="470" y="446"/>
                    <a:pt x="470" y="446"/>
                    <a:pt x="470" y="446"/>
                  </a:cubicBezTo>
                  <a:cubicBezTo>
                    <a:pt x="479" y="445"/>
                    <a:pt x="479" y="445"/>
                    <a:pt x="479" y="445"/>
                  </a:cubicBezTo>
                  <a:cubicBezTo>
                    <a:pt x="498" y="444"/>
                    <a:pt x="513" y="428"/>
                    <a:pt x="512" y="408"/>
                  </a:cubicBezTo>
                  <a:cubicBezTo>
                    <a:pt x="502" y="196"/>
                    <a:pt x="502" y="196"/>
                    <a:pt x="502" y="196"/>
                  </a:cubicBezTo>
                  <a:cubicBezTo>
                    <a:pt x="497" y="83"/>
                    <a:pt x="407" y="29"/>
                    <a:pt x="330" y="43"/>
                  </a:cubicBezTo>
                  <a:cubicBezTo>
                    <a:pt x="287" y="19"/>
                    <a:pt x="134" y="0"/>
                    <a:pt x="134" y="0"/>
                  </a:cubicBezTo>
                  <a:cubicBezTo>
                    <a:pt x="172" y="40"/>
                    <a:pt x="172" y="40"/>
                    <a:pt x="172" y="40"/>
                  </a:cubicBezTo>
                  <a:cubicBezTo>
                    <a:pt x="24" y="25"/>
                    <a:pt x="24" y="25"/>
                    <a:pt x="24" y="25"/>
                  </a:cubicBezTo>
                  <a:cubicBezTo>
                    <a:pt x="24" y="25"/>
                    <a:pt x="24" y="25"/>
                    <a:pt x="24" y="25"/>
                  </a:cubicBezTo>
                  <a:cubicBezTo>
                    <a:pt x="24" y="25"/>
                    <a:pt x="24" y="25"/>
                    <a:pt x="24" y="25"/>
                  </a:cubicBezTo>
                  <a:cubicBezTo>
                    <a:pt x="24" y="25"/>
                    <a:pt x="24" y="25"/>
                    <a:pt x="24" y="25"/>
                  </a:cubicBezTo>
                  <a:cubicBezTo>
                    <a:pt x="83" y="72"/>
                    <a:pt x="83" y="72"/>
                    <a:pt x="83" y="72"/>
                  </a:cubicBezTo>
                  <a:cubicBezTo>
                    <a:pt x="83" y="72"/>
                    <a:pt x="0" y="110"/>
                    <a:pt x="7" y="247"/>
                  </a:cubicBezTo>
                  <a:cubicBezTo>
                    <a:pt x="7" y="248"/>
                    <a:pt x="7" y="248"/>
                    <a:pt x="7" y="248"/>
                  </a:cubicBezTo>
                  <a:cubicBezTo>
                    <a:pt x="14" y="205"/>
                    <a:pt x="44" y="168"/>
                    <a:pt x="87" y="153"/>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55" name="Group 925">
            <a:extLst>
              <a:ext uri="{FF2B5EF4-FFF2-40B4-BE49-F238E27FC236}">
                <a16:creationId xmlns:a16="http://schemas.microsoft.com/office/drawing/2014/main" id="{17BEE43E-6CF9-4619-B970-0A99150A6AE5}"/>
              </a:ext>
            </a:extLst>
          </p:cNvPr>
          <p:cNvGrpSpPr>
            <a:grpSpLocks noChangeAspect="1"/>
          </p:cNvGrpSpPr>
          <p:nvPr/>
        </p:nvGrpSpPr>
        <p:grpSpPr bwMode="auto">
          <a:xfrm>
            <a:off x="2627883" y="1373840"/>
            <a:ext cx="508352" cy="509136"/>
            <a:chOff x="2619" y="903"/>
            <a:chExt cx="2592" cy="2596"/>
          </a:xfrm>
        </p:grpSpPr>
        <p:sp>
          <p:nvSpPr>
            <p:cNvPr id="356" name="Oval 926">
              <a:extLst>
                <a:ext uri="{FF2B5EF4-FFF2-40B4-BE49-F238E27FC236}">
                  <a16:creationId xmlns:a16="http://schemas.microsoft.com/office/drawing/2014/main" id="{268303D3-49AF-4306-BC00-75732E2EA22F}"/>
                </a:ext>
              </a:extLst>
            </p:cNvPr>
            <p:cNvSpPr>
              <a:spLocks noChangeArrowheads="1"/>
            </p:cNvSpPr>
            <p:nvPr/>
          </p:nvSpPr>
          <p:spPr bwMode="auto">
            <a:xfrm>
              <a:off x="2619" y="903"/>
              <a:ext cx="2592" cy="2596"/>
            </a:xfrm>
            <a:prstGeom prst="ellipse">
              <a:avLst/>
            </a:pr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7" name="Freeform 927">
              <a:extLst>
                <a:ext uri="{FF2B5EF4-FFF2-40B4-BE49-F238E27FC236}">
                  <a16:creationId xmlns:a16="http://schemas.microsoft.com/office/drawing/2014/main" id="{18666465-D6F8-4777-83A4-A3EFB70B2701}"/>
                </a:ext>
              </a:extLst>
            </p:cNvPr>
            <p:cNvSpPr>
              <a:spLocks/>
            </p:cNvSpPr>
            <p:nvPr/>
          </p:nvSpPr>
          <p:spPr bwMode="auto">
            <a:xfrm>
              <a:off x="3504" y="2666"/>
              <a:ext cx="748" cy="609"/>
            </a:xfrm>
            <a:custGeom>
              <a:avLst/>
              <a:gdLst>
                <a:gd name="T0" fmla="*/ 647 w 748"/>
                <a:gd name="T1" fmla="*/ 0 h 609"/>
                <a:gd name="T2" fmla="*/ 748 w 748"/>
                <a:gd name="T3" fmla="*/ 609 h 609"/>
                <a:gd name="T4" fmla="*/ 0 w 748"/>
                <a:gd name="T5" fmla="*/ 609 h 609"/>
                <a:gd name="T6" fmla="*/ 120 w 748"/>
                <a:gd name="T7" fmla="*/ 0 h 609"/>
                <a:gd name="T8" fmla="*/ 359 w 748"/>
                <a:gd name="T9" fmla="*/ 19 h 609"/>
                <a:gd name="T10" fmla="*/ 647 w 748"/>
                <a:gd name="T11" fmla="*/ 0 h 609"/>
                <a:gd name="T12" fmla="*/ 647 w 748"/>
                <a:gd name="T13" fmla="*/ 0 h 609"/>
                <a:gd name="T14" fmla="*/ 647 w 748"/>
                <a:gd name="T15" fmla="*/ 0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8" h="609">
                  <a:moveTo>
                    <a:pt x="647" y="0"/>
                  </a:moveTo>
                  <a:lnTo>
                    <a:pt x="748" y="609"/>
                  </a:lnTo>
                  <a:lnTo>
                    <a:pt x="0" y="609"/>
                  </a:lnTo>
                  <a:lnTo>
                    <a:pt x="120" y="0"/>
                  </a:lnTo>
                  <a:lnTo>
                    <a:pt x="359" y="19"/>
                  </a:lnTo>
                  <a:lnTo>
                    <a:pt x="647" y="0"/>
                  </a:lnTo>
                  <a:lnTo>
                    <a:pt x="647" y="0"/>
                  </a:lnTo>
                  <a:lnTo>
                    <a:pt x="647" y="0"/>
                  </a:lnTo>
                  <a:close/>
                </a:path>
              </a:pathLst>
            </a:custGeom>
            <a:solidFill>
              <a:srgbClr val="DEB6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8" name="Freeform 928">
              <a:extLst>
                <a:ext uri="{FF2B5EF4-FFF2-40B4-BE49-F238E27FC236}">
                  <a16:creationId xmlns:a16="http://schemas.microsoft.com/office/drawing/2014/main" id="{12B1174B-F045-4F2F-B1E5-13CDB6005B33}"/>
                </a:ext>
              </a:extLst>
            </p:cNvPr>
            <p:cNvSpPr>
              <a:spLocks/>
            </p:cNvSpPr>
            <p:nvPr/>
          </p:nvSpPr>
          <p:spPr bwMode="auto">
            <a:xfrm>
              <a:off x="3185" y="2008"/>
              <a:ext cx="217" cy="326"/>
            </a:xfrm>
            <a:custGeom>
              <a:avLst/>
              <a:gdLst>
                <a:gd name="T0" fmla="*/ 85 w 92"/>
                <a:gd name="T1" fmla="*/ 138 h 138"/>
                <a:gd name="T2" fmla="*/ 63 w 92"/>
                <a:gd name="T3" fmla="*/ 136 h 138"/>
                <a:gd name="T4" fmla="*/ 2 w 92"/>
                <a:gd name="T5" fmla="*/ 69 h 138"/>
                <a:gd name="T6" fmla="*/ 4 w 92"/>
                <a:gd name="T7" fmla="*/ 41 h 138"/>
                <a:gd name="T8" fmla="*/ 49 w 92"/>
                <a:gd name="T9" fmla="*/ 2 h 138"/>
                <a:gd name="T10" fmla="*/ 49 w 92"/>
                <a:gd name="T11" fmla="*/ 2 h 138"/>
                <a:gd name="T12" fmla="*/ 90 w 92"/>
                <a:gd name="T13" fmla="*/ 47 h 138"/>
                <a:gd name="T14" fmla="*/ 85 w 92"/>
                <a:gd name="T15" fmla="*/ 138 h 138"/>
                <a:gd name="T16" fmla="*/ 85 w 92"/>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38">
                  <a:moveTo>
                    <a:pt x="85" y="138"/>
                  </a:moveTo>
                  <a:cubicBezTo>
                    <a:pt x="63" y="136"/>
                    <a:pt x="63" y="136"/>
                    <a:pt x="63" y="136"/>
                  </a:cubicBezTo>
                  <a:cubicBezTo>
                    <a:pt x="28" y="134"/>
                    <a:pt x="0" y="104"/>
                    <a:pt x="2" y="69"/>
                  </a:cubicBezTo>
                  <a:cubicBezTo>
                    <a:pt x="4" y="41"/>
                    <a:pt x="4" y="41"/>
                    <a:pt x="4" y="41"/>
                  </a:cubicBezTo>
                  <a:cubicBezTo>
                    <a:pt x="6" y="19"/>
                    <a:pt x="26" y="0"/>
                    <a:pt x="49" y="2"/>
                  </a:cubicBezTo>
                  <a:cubicBezTo>
                    <a:pt x="49" y="2"/>
                    <a:pt x="49" y="2"/>
                    <a:pt x="49" y="2"/>
                  </a:cubicBezTo>
                  <a:cubicBezTo>
                    <a:pt x="74" y="3"/>
                    <a:pt x="92" y="23"/>
                    <a:pt x="90" y="47"/>
                  </a:cubicBezTo>
                  <a:cubicBezTo>
                    <a:pt x="85" y="138"/>
                    <a:pt x="85" y="138"/>
                    <a:pt x="85" y="138"/>
                  </a:cubicBezTo>
                  <a:cubicBezTo>
                    <a:pt x="85" y="138"/>
                    <a:pt x="85" y="138"/>
                    <a:pt x="85" y="138"/>
                  </a:cubicBez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9" name="Freeform 929">
              <a:extLst>
                <a:ext uri="{FF2B5EF4-FFF2-40B4-BE49-F238E27FC236}">
                  <a16:creationId xmlns:a16="http://schemas.microsoft.com/office/drawing/2014/main" id="{C6319953-FA91-44C8-9649-BC297A2EB20C}"/>
                </a:ext>
              </a:extLst>
            </p:cNvPr>
            <p:cNvSpPr>
              <a:spLocks/>
            </p:cNvSpPr>
            <p:nvPr/>
          </p:nvSpPr>
          <p:spPr bwMode="auto">
            <a:xfrm>
              <a:off x="4453" y="2084"/>
              <a:ext cx="217" cy="316"/>
            </a:xfrm>
            <a:custGeom>
              <a:avLst/>
              <a:gdLst>
                <a:gd name="T0" fmla="*/ 0 w 92"/>
                <a:gd name="T1" fmla="*/ 131 h 134"/>
                <a:gd name="T2" fmla="*/ 20 w 92"/>
                <a:gd name="T3" fmla="*/ 132 h 134"/>
                <a:gd name="T4" fmla="*/ 89 w 92"/>
                <a:gd name="T5" fmla="*/ 73 h 134"/>
                <a:gd name="T6" fmla="*/ 90 w 92"/>
                <a:gd name="T7" fmla="*/ 46 h 134"/>
                <a:gd name="T8" fmla="*/ 51 w 92"/>
                <a:gd name="T9" fmla="*/ 2 h 134"/>
                <a:gd name="T10" fmla="*/ 51 w 92"/>
                <a:gd name="T11" fmla="*/ 2 h 134"/>
                <a:gd name="T12" fmla="*/ 6 w 92"/>
                <a:gd name="T13" fmla="*/ 41 h 134"/>
                <a:gd name="T14" fmla="*/ 0 w 92"/>
                <a:gd name="T15" fmla="*/ 131 h 134"/>
                <a:gd name="T16" fmla="*/ 0 w 92"/>
                <a:gd name="T17" fmla="*/ 13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34">
                  <a:moveTo>
                    <a:pt x="0" y="131"/>
                  </a:moveTo>
                  <a:cubicBezTo>
                    <a:pt x="20" y="132"/>
                    <a:pt x="20" y="132"/>
                    <a:pt x="20" y="132"/>
                  </a:cubicBezTo>
                  <a:cubicBezTo>
                    <a:pt x="56" y="134"/>
                    <a:pt x="86" y="108"/>
                    <a:pt x="89" y="73"/>
                  </a:cubicBezTo>
                  <a:cubicBezTo>
                    <a:pt x="90" y="46"/>
                    <a:pt x="90" y="46"/>
                    <a:pt x="90" y="46"/>
                  </a:cubicBezTo>
                  <a:cubicBezTo>
                    <a:pt x="92" y="23"/>
                    <a:pt x="74" y="3"/>
                    <a:pt x="51" y="2"/>
                  </a:cubicBezTo>
                  <a:cubicBezTo>
                    <a:pt x="51" y="2"/>
                    <a:pt x="51" y="2"/>
                    <a:pt x="51" y="2"/>
                  </a:cubicBezTo>
                  <a:cubicBezTo>
                    <a:pt x="27" y="0"/>
                    <a:pt x="7" y="18"/>
                    <a:pt x="6" y="41"/>
                  </a:cubicBezTo>
                  <a:cubicBezTo>
                    <a:pt x="0" y="131"/>
                    <a:pt x="0" y="131"/>
                    <a:pt x="0" y="131"/>
                  </a:cubicBezTo>
                  <a:cubicBezTo>
                    <a:pt x="0" y="131"/>
                    <a:pt x="0" y="131"/>
                    <a:pt x="0" y="131"/>
                  </a:cubicBezTo>
                  <a:close/>
                </a:path>
              </a:pathLst>
            </a:custGeom>
            <a:solidFill>
              <a:srgbClr val="DEB6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0" name="Freeform 930">
              <a:extLst>
                <a:ext uri="{FF2B5EF4-FFF2-40B4-BE49-F238E27FC236}">
                  <a16:creationId xmlns:a16="http://schemas.microsoft.com/office/drawing/2014/main" id="{22960229-EC3F-4FB5-99B8-18EA7EA1C949}"/>
                </a:ext>
              </a:extLst>
            </p:cNvPr>
            <p:cNvSpPr>
              <a:spLocks/>
            </p:cNvSpPr>
            <p:nvPr/>
          </p:nvSpPr>
          <p:spPr bwMode="auto">
            <a:xfrm>
              <a:off x="3336" y="1353"/>
              <a:ext cx="1199" cy="1464"/>
            </a:xfrm>
            <a:custGeom>
              <a:avLst/>
              <a:gdLst>
                <a:gd name="T0" fmla="*/ 236 w 508"/>
                <a:gd name="T1" fmla="*/ 612 h 621"/>
                <a:gd name="T2" fmla="*/ 236 w 508"/>
                <a:gd name="T3" fmla="*/ 612 h 621"/>
                <a:gd name="T4" fmla="*/ 7 w 508"/>
                <a:gd name="T5" fmla="*/ 357 h 621"/>
                <a:gd name="T6" fmla="*/ 15 w 508"/>
                <a:gd name="T7" fmla="*/ 234 h 621"/>
                <a:gd name="T8" fmla="*/ 273 w 508"/>
                <a:gd name="T9" fmla="*/ 7 h 621"/>
                <a:gd name="T10" fmla="*/ 273 w 508"/>
                <a:gd name="T11" fmla="*/ 7 h 621"/>
                <a:gd name="T12" fmla="*/ 501 w 508"/>
                <a:gd name="T13" fmla="*/ 263 h 621"/>
                <a:gd name="T14" fmla="*/ 494 w 508"/>
                <a:gd name="T15" fmla="*/ 386 h 621"/>
                <a:gd name="T16" fmla="*/ 236 w 508"/>
                <a:gd name="T17" fmla="*/ 612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621">
                  <a:moveTo>
                    <a:pt x="236" y="612"/>
                  </a:moveTo>
                  <a:cubicBezTo>
                    <a:pt x="236" y="612"/>
                    <a:pt x="236" y="612"/>
                    <a:pt x="236" y="612"/>
                  </a:cubicBezTo>
                  <a:cubicBezTo>
                    <a:pt x="102" y="605"/>
                    <a:pt x="0" y="491"/>
                    <a:pt x="7" y="357"/>
                  </a:cubicBezTo>
                  <a:cubicBezTo>
                    <a:pt x="15" y="234"/>
                    <a:pt x="15" y="234"/>
                    <a:pt x="15" y="234"/>
                  </a:cubicBezTo>
                  <a:cubicBezTo>
                    <a:pt x="23" y="101"/>
                    <a:pt x="138" y="0"/>
                    <a:pt x="273" y="7"/>
                  </a:cubicBezTo>
                  <a:cubicBezTo>
                    <a:pt x="273" y="7"/>
                    <a:pt x="273" y="7"/>
                    <a:pt x="273" y="7"/>
                  </a:cubicBezTo>
                  <a:cubicBezTo>
                    <a:pt x="406" y="15"/>
                    <a:pt x="508" y="130"/>
                    <a:pt x="501" y="263"/>
                  </a:cubicBezTo>
                  <a:cubicBezTo>
                    <a:pt x="494" y="386"/>
                    <a:pt x="494" y="386"/>
                    <a:pt x="494" y="386"/>
                  </a:cubicBezTo>
                  <a:cubicBezTo>
                    <a:pt x="485" y="519"/>
                    <a:pt x="370" y="621"/>
                    <a:pt x="236" y="612"/>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1" name="Freeform 931">
              <a:extLst>
                <a:ext uri="{FF2B5EF4-FFF2-40B4-BE49-F238E27FC236}">
                  <a16:creationId xmlns:a16="http://schemas.microsoft.com/office/drawing/2014/main" id="{871AF582-A061-4E35-9875-236ADF591ED2}"/>
                </a:ext>
              </a:extLst>
            </p:cNvPr>
            <p:cNvSpPr>
              <a:spLocks/>
            </p:cNvSpPr>
            <p:nvPr/>
          </p:nvSpPr>
          <p:spPr bwMode="auto">
            <a:xfrm>
              <a:off x="3353" y="1353"/>
              <a:ext cx="1182" cy="1464"/>
            </a:xfrm>
            <a:custGeom>
              <a:avLst/>
              <a:gdLst>
                <a:gd name="T0" fmla="*/ 265 w 501"/>
                <a:gd name="T1" fmla="*/ 7 h 621"/>
                <a:gd name="T2" fmla="*/ 7 w 501"/>
                <a:gd name="T3" fmla="*/ 234 h 621"/>
                <a:gd name="T4" fmla="*/ 6 w 501"/>
                <a:gd name="T5" fmla="*/ 257 h 621"/>
                <a:gd name="T6" fmla="*/ 0 w 501"/>
                <a:gd name="T7" fmla="*/ 382 h 621"/>
                <a:gd name="T8" fmla="*/ 229 w 501"/>
                <a:gd name="T9" fmla="*/ 612 h 621"/>
                <a:gd name="T10" fmla="*/ 487 w 501"/>
                <a:gd name="T11" fmla="*/ 386 h 621"/>
                <a:gd name="T12" fmla="*/ 494 w 501"/>
                <a:gd name="T13" fmla="*/ 263 h 621"/>
                <a:gd name="T14" fmla="*/ 265 w 501"/>
                <a:gd name="T15" fmla="*/ 7 h 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621">
                  <a:moveTo>
                    <a:pt x="265" y="7"/>
                  </a:moveTo>
                  <a:cubicBezTo>
                    <a:pt x="131" y="0"/>
                    <a:pt x="16" y="101"/>
                    <a:pt x="7" y="234"/>
                  </a:cubicBezTo>
                  <a:cubicBezTo>
                    <a:pt x="6" y="257"/>
                    <a:pt x="6" y="257"/>
                    <a:pt x="6" y="257"/>
                  </a:cubicBezTo>
                  <a:cubicBezTo>
                    <a:pt x="0" y="382"/>
                    <a:pt x="0" y="382"/>
                    <a:pt x="0" y="382"/>
                  </a:cubicBezTo>
                  <a:cubicBezTo>
                    <a:pt x="5" y="504"/>
                    <a:pt x="103" y="605"/>
                    <a:pt x="229" y="612"/>
                  </a:cubicBezTo>
                  <a:cubicBezTo>
                    <a:pt x="363" y="621"/>
                    <a:pt x="478" y="519"/>
                    <a:pt x="487" y="386"/>
                  </a:cubicBezTo>
                  <a:cubicBezTo>
                    <a:pt x="494" y="263"/>
                    <a:pt x="494" y="263"/>
                    <a:pt x="494" y="263"/>
                  </a:cubicBezTo>
                  <a:cubicBezTo>
                    <a:pt x="501" y="130"/>
                    <a:pt x="399" y="15"/>
                    <a:pt x="265" y="7"/>
                  </a:cubicBez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2" name="Freeform 932">
              <a:extLst>
                <a:ext uri="{FF2B5EF4-FFF2-40B4-BE49-F238E27FC236}">
                  <a16:creationId xmlns:a16="http://schemas.microsoft.com/office/drawing/2014/main" id="{FEC7A30C-8DCB-4D95-8546-A52439315BBA}"/>
                </a:ext>
              </a:extLst>
            </p:cNvPr>
            <p:cNvSpPr>
              <a:spLocks/>
            </p:cNvSpPr>
            <p:nvPr/>
          </p:nvSpPr>
          <p:spPr bwMode="auto">
            <a:xfrm>
              <a:off x="3853" y="2018"/>
              <a:ext cx="642" cy="799"/>
            </a:xfrm>
            <a:custGeom>
              <a:avLst/>
              <a:gdLst>
                <a:gd name="T0" fmla="*/ 266 w 272"/>
                <a:gd name="T1" fmla="*/ 62 h 339"/>
                <a:gd name="T2" fmla="*/ 266 w 272"/>
                <a:gd name="T3" fmla="*/ 62 h 339"/>
                <a:gd name="T4" fmla="*/ 221 w 272"/>
                <a:gd name="T5" fmla="*/ 18 h 339"/>
                <a:gd name="T6" fmla="*/ 164 w 272"/>
                <a:gd name="T7" fmla="*/ 2 h 339"/>
                <a:gd name="T8" fmla="*/ 85 w 272"/>
                <a:gd name="T9" fmla="*/ 65 h 339"/>
                <a:gd name="T10" fmla="*/ 95 w 272"/>
                <a:gd name="T11" fmla="*/ 130 h 339"/>
                <a:gd name="T12" fmla="*/ 65 w 272"/>
                <a:gd name="T13" fmla="*/ 163 h 339"/>
                <a:gd name="T14" fmla="*/ 58 w 272"/>
                <a:gd name="T15" fmla="*/ 162 h 339"/>
                <a:gd name="T16" fmla="*/ 33 w 272"/>
                <a:gd name="T17" fmla="*/ 184 h 339"/>
                <a:gd name="T18" fmla="*/ 28 w 272"/>
                <a:gd name="T19" fmla="*/ 269 h 339"/>
                <a:gd name="T20" fmla="*/ 28 w 272"/>
                <a:gd name="T21" fmla="*/ 279 h 339"/>
                <a:gd name="T22" fmla="*/ 0 w 272"/>
                <a:gd name="T23" fmla="*/ 339 h 339"/>
                <a:gd name="T24" fmla="*/ 114 w 272"/>
                <a:gd name="T25" fmla="*/ 328 h 339"/>
                <a:gd name="T26" fmla="*/ 139 w 272"/>
                <a:gd name="T27" fmla="*/ 307 h 339"/>
                <a:gd name="T28" fmla="*/ 272 w 272"/>
                <a:gd name="T29" fmla="*/ 129 h 339"/>
                <a:gd name="T30" fmla="*/ 266 w 272"/>
                <a:gd name="T31" fmla="*/ 62 h 339"/>
                <a:gd name="T32" fmla="*/ 266 w 272"/>
                <a:gd name="T33" fmla="*/ 6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2" h="339">
                  <a:moveTo>
                    <a:pt x="266" y="62"/>
                  </a:moveTo>
                  <a:cubicBezTo>
                    <a:pt x="266" y="62"/>
                    <a:pt x="266" y="62"/>
                    <a:pt x="266" y="62"/>
                  </a:cubicBezTo>
                  <a:cubicBezTo>
                    <a:pt x="256" y="22"/>
                    <a:pt x="221" y="18"/>
                    <a:pt x="221" y="18"/>
                  </a:cubicBezTo>
                  <a:cubicBezTo>
                    <a:pt x="164" y="2"/>
                    <a:pt x="164" y="2"/>
                    <a:pt x="164" y="2"/>
                  </a:cubicBezTo>
                  <a:cubicBezTo>
                    <a:pt x="129" y="0"/>
                    <a:pt x="80" y="32"/>
                    <a:pt x="85" y="65"/>
                  </a:cubicBezTo>
                  <a:cubicBezTo>
                    <a:pt x="95" y="130"/>
                    <a:pt x="95" y="130"/>
                    <a:pt x="95" y="130"/>
                  </a:cubicBezTo>
                  <a:cubicBezTo>
                    <a:pt x="97" y="148"/>
                    <a:pt x="83" y="164"/>
                    <a:pt x="65" y="163"/>
                  </a:cubicBezTo>
                  <a:cubicBezTo>
                    <a:pt x="58" y="162"/>
                    <a:pt x="58" y="162"/>
                    <a:pt x="58" y="162"/>
                  </a:cubicBezTo>
                  <a:cubicBezTo>
                    <a:pt x="45" y="161"/>
                    <a:pt x="34" y="171"/>
                    <a:pt x="33" y="184"/>
                  </a:cubicBezTo>
                  <a:cubicBezTo>
                    <a:pt x="28" y="269"/>
                    <a:pt x="28" y="269"/>
                    <a:pt x="28" y="269"/>
                  </a:cubicBezTo>
                  <a:cubicBezTo>
                    <a:pt x="28" y="279"/>
                    <a:pt x="28" y="279"/>
                    <a:pt x="28" y="279"/>
                  </a:cubicBezTo>
                  <a:cubicBezTo>
                    <a:pt x="26" y="298"/>
                    <a:pt x="16" y="328"/>
                    <a:pt x="0" y="339"/>
                  </a:cubicBezTo>
                  <a:cubicBezTo>
                    <a:pt x="114" y="328"/>
                    <a:pt x="114" y="328"/>
                    <a:pt x="114" y="328"/>
                  </a:cubicBezTo>
                  <a:cubicBezTo>
                    <a:pt x="139" y="307"/>
                    <a:pt x="139" y="307"/>
                    <a:pt x="139" y="307"/>
                  </a:cubicBezTo>
                  <a:cubicBezTo>
                    <a:pt x="208" y="273"/>
                    <a:pt x="259" y="208"/>
                    <a:pt x="272" y="129"/>
                  </a:cubicBezTo>
                  <a:cubicBezTo>
                    <a:pt x="266" y="62"/>
                    <a:pt x="266" y="62"/>
                    <a:pt x="266" y="62"/>
                  </a:cubicBezTo>
                  <a:cubicBezTo>
                    <a:pt x="266" y="62"/>
                    <a:pt x="266" y="62"/>
                    <a:pt x="266" y="62"/>
                  </a:cubicBezTo>
                  <a:close/>
                </a:path>
              </a:pathLst>
            </a:custGeom>
            <a:solidFill>
              <a:srgbClr val="DEB6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3" name="Freeform 933">
              <a:extLst>
                <a:ext uri="{FF2B5EF4-FFF2-40B4-BE49-F238E27FC236}">
                  <a16:creationId xmlns:a16="http://schemas.microsoft.com/office/drawing/2014/main" id="{057427CC-4991-4CA0-BE2E-213907981910}"/>
                </a:ext>
              </a:extLst>
            </p:cNvPr>
            <p:cNvSpPr>
              <a:spLocks/>
            </p:cNvSpPr>
            <p:nvPr/>
          </p:nvSpPr>
          <p:spPr bwMode="auto">
            <a:xfrm>
              <a:off x="3010" y="2758"/>
              <a:ext cx="1792" cy="741"/>
            </a:xfrm>
            <a:custGeom>
              <a:avLst/>
              <a:gdLst>
                <a:gd name="T0" fmla="*/ 384 w 759"/>
                <a:gd name="T1" fmla="*/ 314 h 314"/>
                <a:gd name="T2" fmla="*/ 759 w 759"/>
                <a:gd name="T3" fmla="*/ 166 h 314"/>
                <a:gd name="T4" fmla="*/ 733 w 759"/>
                <a:gd name="T5" fmla="*/ 151 h 314"/>
                <a:gd name="T6" fmla="*/ 521 w 759"/>
                <a:gd name="T7" fmla="*/ 89 h 314"/>
                <a:gd name="T8" fmla="*/ 502 w 759"/>
                <a:gd name="T9" fmla="*/ 0 h 314"/>
                <a:gd name="T10" fmla="*/ 443 w 759"/>
                <a:gd name="T11" fmla="*/ 24 h 314"/>
                <a:gd name="T12" fmla="*/ 367 w 759"/>
                <a:gd name="T13" fmla="*/ 158 h 314"/>
                <a:gd name="T14" fmla="*/ 306 w 759"/>
                <a:gd name="T15" fmla="*/ 33 h 314"/>
                <a:gd name="T16" fmla="*/ 246 w 759"/>
                <a:gd name="T17" fmla="*/ 1 h 314"/>
                <a:gd name="T18" fmla="*/ 214 w 759"/>
                <a:gd name="T19" fmla="*/ 94 h 314"/>
                <a:gd name="T20" fmla="*/ 0 w 759"/>
                <a:gd name="T21" fmla="*/ 158 h 314"/>
                <a:gd name="T22" fmla="*/ 384 w 759"/>
                <a:gd name="T23"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9" h="314">
                  <a:moveTo>
                    <a:pt x="384" y="314"/>
                  </a:moveTo>
                  <a:cubicBezTo>
                    <a:pt x="529" y="314"/>
                    <a:pt x="661" y="257"/>
                    <a:pt x="759" y="166"/>
                  </a:cubicBezTo>
                  <a:cubicBezTo>
                    <a:pt x="752" y="160"/>
                    <a:pt x="743" y="154"/>
                    <a:pt x="733" y="151"/>
                  </a:cubicBezTo>
                  <a:cubicBezTo>
                    <a:pt x="521" y="89"/>
                    <a:pt x="521" y="89"/>
                    <a:pt x="521" y="89"/>
                  </a:cubicBezTo>
                  <a:cubicBezTo>
                    <a:pt x="502" y="0"/>
                    <a:pt x="502" y="0"/>
                    <a:pt x="502" y="0"/>
                  </a:cubicBezTo>
                  <a:cubicBezTo>
                    <a:pt x="443" y="24"/>
                    <a:pt x="443" y="24"/>
                    <a:pt x="443" y="24"/>
                  </a:cubicBezTo>
                  <a:cubicBezTo>
                    <a:pt x="367" y="158"/>
                    <a:pt x="367" y="158"/>
                    <a:pt x="367" y="158"/>
                  </a:cubicBezTo>
                  <a:cubicBezTo>
                    <a:pt x="306" y="33"/>
                    <a:pt x="306" y="33"/>
                    <a:pt x="306" y="33"/>
                  </a:cubicBezTo>
                  <a:cubicBezTo>
                    <a:pt x="246" y="1"/>
                    <a:pt x="246" y="1"/>
                    <a:pt x="246" y="1"/>
                  </a:cubicBezTo>
                  <a:cubicBezTo>
                    <a:pt x="214" y="94"/>
                    <a:pt x="214" y="94"/>
                    <a:pt x="214" y="94"/>
                  </a:cubicBezTo>
                  <a:cubicBezTo>
                    <a:pt x="0" y="158"/>
                    <a:pt x="0" y="158"/>
                    <a:pt x="0" y="158"/>
                  </a:cubicBezTo>
                  <a:cubicBezTo>
                    <a:pt x="100" y="255"/>
                    <a:pt x="235" y="314"/>
                    <a:pt x="384" y="314"/>
                  </a:cubicBezTo>
                  <a:close/>
                </a:path>
              </a:pathLst>
            </a:cu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4" name="Freeform 934">
              <a:extLst>
                <a:ext uri="{FF2B5EF4-FFF2-40B4-BE49-F238E27FC236}">
                  <a16:creationId xmlns:a16="http://schemas.microsoft.com/office/drawing/2014/main" id="{6A918944-520A-44A2-BEDA-F7814A08C75D}"/>
                </a:ext>
              </a:extLst>
            </p:cNvPr>
            <p:cNvSpPr>
              <a:spLocks/>
            </p:cNvSpPr>
            <p:nvPr/>
          </p:nvSpPr>
          <p:spPr bwMode="auto">
            <a:xfrm>
              <a:off x="3620" y="2841"/>
              <a:ext cx="217" cy="250"/>
            </a:xfrm>
            <a:custGeom>
              <a:avLst/>
              <a:gdLst>
                <a:gd name="T0" fmla="*/ 217 w 217"/>
                <a:gd name="T1" fmla="*/ 200 h 250"/>
                <a:gd name="T2" fmla="*/ 113 w 217"/>
                <a:gd name="T3" fmla="*/ 0 h 250"/>
                <a:gd name="T4" fmla="*/ 0 w 217"/>
                <a:gd name="T5" fmla="*/ 250 h 250"/>
                <a:gd name="T6" fmla="*/ 148 w 217"/>
                <a:gd name="T7" fmla="*/ 155 h 250"/>
                <a:gd name="T8" fmla="*/ 217 w 217"/>
                <a:gd name="T9" fmla="*/ 200 h 250"/>
                <a:gd name="T10" fmla="*/ 217 w 217"/>
                <a:gd name="T11" fmla="*/ 200 h 250"/>
                <a:gd name="T12" fmla="*/ 217 w 217"/>
                <a:gd name="T13" fmla="*/ 200 h 250"/>
              </a:gdLst>
              <a:ahLst/>
              <a:cxnLst>
                <a:cxn ang="0">
                  <a:pos x="T0" y="T1"/>
                </a:cxn>
                <a:cxn ang="0">
                  <a:pos x="T2" y="T3"/>
                </a:cxn>
                <a:cxn ang="0">
                  <a:pos x="T4" y="T5"/>
                </a:cxn>
                <a:cxn ang="0">
                  <a:pos x="T6" y="T7"/>
                </a:cxn>
                <a:cxn ang="0">
                  <a:pos x="T8" y="T9"/>
                </a:cxn>
                <a:cxn ang="0">
                  <a:pos x="T10" y="T11"/>
                </a:cxn>
                <a:cxn ang="0">
                  <a:pos x="T12" y="T13"/>
                </a:cxn>
              </a:cxnLst>
              <a:rect l="0" t="0" r="r" b="b"/>
              <a:pathLst>
                <a:path w="217" h="250">
                  <a:moveTo>
                    <a:pt x="217" y="200"/>
                  </a:moveTo>
                  <a:lnTo>
                    <a:pt x="113" y="0"/>
                  </a:lnTo>
                  <a:lnTo>
                    <a:pt x="0" y="250"/>
                  </a:lnTo>
                  <a:lnTo>
                    <a:pt x="148" y="155"/>
                  </a:lnTo>
                  <a:lnTo>
                    <a:pt x="217" y="200"/>
                  </a:lnTo>
                  <a:lnTo>
                    <a:pt x="217" y="200"/>
                  </a:lnTo>
                  <a:lnTo>
                    <a:pt x="217" y="200"/>
                  </a:ln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5" name="Freeform 935">
              <a:extLst>
                <a:ext uri="{FF2B5EF4-FFF2-40B4-BE49-F238E27FC236}">
                  <a16:creationId xmlns:a16="http://schemas.microsoft.com/office/drawing/2014/main" id="{934CCF3B-FA33-4E20-8ACD-94D877C9484D}"/>
                </a:ext>
              </a:extLst>
            </p:cNvPr>
            <p:cNvSpPr>
              <a:spLocks/>
            </p:cNvSpPr>
            <p:nvPr/>
          </p:nvSpPr>
          <p:spPr bwMode="auto">
            <a:xfrm>
              <a:off x="3929" y="2817"/>
              <a:ext cx="241" cy="274"/>
            </a:xfrm>
            <a:custGeom>
              <a:avLst/>
              <a:gdLst>
                <a:gd name="T0" fmla="*/ 127 w 241"/>
                <a:gd name="T1" fmla="*/ 0 h 274"/>
                <a:gd name="T2" fmla="*/ 241 w 241"/>
                <a:gd name="T3" fmla="*/ 274 h 274"/>
                <a:gd name="T4" fmla="*/ 120 w 241"/>
                <a:gd name="T5" fmla="*/ 168 h 274"/>
                <a:gd name="T6" fmla="*/ 0 w 241"/>
                <a:gd name="T7" fmla="*/ 224 h 274"/>
                <a:gd name="T8" fmla="*/ 127 w 241"/>
                <a:gd name="T9" fmla="*/ 0 h 274"/>
                <a:gd name="T10" fmla="*/ 127 w 241"/>
                <a:gd name="T11" fmla="*/ 0 h 274"/>
                <a:gd name="T12" fmla="*/ 127 w 241"/>
                <a:gd name="T13" fmla="*/ 0 h 274"/>
              </a:gdLst>
              <a:ahLst/>
              <a:cxnLst>
                <a:cxn ang="0">
                  <a:pos x="T0" y="T1"/>
                </a:cxn>
                <a:cxn ang="0">
                  <a:pos x="T2" y="T3"/>
                </a:cxn>
                <a:cxn ang="0">
                  <a:pos x="T4" y="T5"/>
                </a:cxn>
                <a:cxn ang="0">
                  <a:pos x="T6" y="T7"/>
                </a:cxn>
                <a:cxn ang="0">
                  <a:pos x="T8" y="T9"/>
                </a:cxn>
                <a:cxn ang="0">
                  <a:pos x="T10" y="T11"/>
                </a:cxn>
                <a:cxn ang="0">
                  <a:pos x="T12" y="T13"/>
                </a:cxn>
              </a:cxnLst>
              <a:rect l="0" t="0" r="r" b="b"/>
              <a:pathLst>
                <a:path w="241" h="274">
                  <a:moveTo>
                    <a:pt x="127" y="0"/>
                  </a:moveTo>
                  <a:lnTo>
                    <a:pt x="241" y="274"/>
                  </a:lnTo>
                  <a:lnTo>
                    <a:pt x="120" y="168"/>
                  </a:lnTo>
                  <a:lnTo>
                    <a:pt x="0" y="224"/>
                  </a:lnTo>
                  <a:lnTo>
                    <a:pt x="127" y="0"/>
                  </a:lnTo>
                  <a:lnTo>
                    <a:pt x="127" y="0"/>
                  </a:lnTo>
                  <a:lnTo>
                    <a:pt x="127" y="0"/>
                  </a:ln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6" name="Freeform 936">
              <a:extLst>
                <a:ext uri="{FF2B5EF4-FFF2-40B4-BE49-F238E27FC236}">
                  <a16:creationId xmlns:a16="http://schemas.microsoft.com/office/drawing/2014/main" id="{FDE59CFC-9DB0-41A2-B04E-DF46B5BD1EC8}"/>
                </a:ext>
              </a:extLst>
            </p:cNvPr>
            <p:cNvSpPr>
              <a:spLocks/>
            </p:cNvSpPr>
            <p:nvPr/>
          </p:nvSpPr>
          <p:spPr bwMode="auto">
            <a:xfrm>
              <a:off x="3473" y="1905"/>
              <a:ext cx="335" cy="162"/>
            </a:xfrm>
            <a:custGeom>
              <a:avLst/>
              <a:gdLst>
                <a:gd name="T0" fmla="*/ 126 w 142"/>
                <a:gd name="T1" fmla="*/ 69 h 69"/>
                <a:gd name="T2" fmla="*/ 118 w 142"/>
                <a:gd name="T3" fmla="*/ 67 h 69"/>
                <a:gd name="T4" fmla="*/ 24 w 142"/>
                <a:gd name="T5" fmla="*/ 61 h 69"/>
                <a:gd name="T6" fmla="*/ 4 w 142"/>
                <a:gd name="T7" fmla="*/ 56 h 69"/>
                <a:gd name="T8" fmla="*/ 8 w 142"/>
                <a:gd name="T9" fmla="*/ 37 h 69"/>
                <a:gd name="T10" fmla="*/ 133 w 142"/>
                <a:gd name="T11" fmla="*/ 43 h 69"/>
                <a:gd name="T12" fmla="*/ 137 w 142"/>
                <a:gd name="T13" fmla="*/ 63 h 69"/>
                <a:gd name="T14" fmla="*/ 126 w 142"/>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9">
                  <a:moveTo>
                    <a:pt x="126" y="69"/>
                  </a:moveTo>
                  <a:cubicBezTo>
                    <a:pt x="123" y="69"/>
                    <a:pt x="120" y="68"/>
                    <a:pt x="118" y="67"/>
                  </a:cubicBezTo>
                  <a:cubicBezTo>
                    <a:pt x="67" y="33"/>
                    <a:pt x="24" y="60"/>
                    <a:pt x="24" y="61"/>
                  </a:cubicBezTo>
                  <a:cubicBezTo>
                    <a:pt x="17" y="65"/>
                    <a:pt x="8" y="63"/>
                    <a:pt x="4" y="56"/>
                  </a:cubicBezTo>
                  <a:cubicBezTo>
                    <a:pt x="0" y="50"/>
                    <a:pt x="2" y="41"/>
                    <a:pt x="8" y="37"/>
                  </a:cubicBezTo>
                  <a:cubicBezTo>
                    <a:pt x="11" y="35"/>
                    <a:pt x="67" y="0"/>
                    <a:pt x="133" y="43"/>
                  </a:cubicBezTo>
                  <a:cubicBezTo>
                    <a:pt x="140" y="47"/>
                    <a:pt x="142" y="56"/>
                    <a:pt x="137" y="63"/>
                  </a:cubicBezTo>
                  <a:cubicBezTo>
                    <a:pt x="135" y="67"/>
                    <a:pt x="130" y="69"/>
                    <a:pt x="126" y="69"/>
                  </a:cubicBezTo>
                  <a:close/>
                </a:path>
              </a:pathLst>
            </a:custGeom>
            <a:solidFill>
              <a:srgbClr val="665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7" name="Freeform 937">
              <a:extLst>
                <a:ext uri="{FF2B5EF4-FFF2-40B4-BE49-F238E27FC236}">
                  <a16:creationId xmlns:a16="http://schemas.microsoft.com/office/drawing/2014/main" id="{13C7C892-1A9D-4999-ADF2-54A8A95037D8}"/>
                </a:ext>
              </a:extLst>
            </p:cNvPr>
            <p:cNvSpPr>
              <a:spLocks/>
            </p:cNvSpPr>
            <p:nvPr/>
          </p:nvSpPr>
          <p:spPr bwMode="auto">
            <a:xfrm>
              <a:off x="4066" y="1938"/>
              <a:ext cx="325" cy="162"/>
            </a:xfrm>
            <a:custGeom>
              <a:avLst/>
              <a:gdLst>
                <a:gd name="T0" fmla="*/ 122 w 138"/>
                <a:gd name="T1" fmla="*/ 69 h 69"/>
                <a:gd name="T2" fmla="*/ 114 w 138"/>
                <a:gd name="T3" fmla="*/ 67 h 69"/>
                <a:gd name="T4" fmla="*/ 24 w 138"/>
                <a:gd name="T5" fmla="*/ 61 h 69"/>
                <a:gd name="T6" fmla="*/ 4 w 138"/>
                <a:gd name="T7" fmla="*/ 56 h 69"/>
                <a:gd name="T8" fmla="*/ 8 w 138"/>
                <a:gd name="T9" fmla="*/ 37 h 69"/>
                <a:gd name="T10" fmla="*/ 130 w 138"/>
                <a:gd name="T11" fmla="*/ 43 h 69"/>
                <a:gd name="T12" fmla="*/ 133 w 138"/>
                <a:gd name="T13" fmla="*/ 63 h 69"/>
                <a:gd name="T14" fmla="*/ 122 w 138"/>
                <a:gd name="T15" fmla="*/ 69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9">
                  <a:moveTo>
                    <a:pt x="122" y="69"/>
                  </a:moveTo>
                  <a:cubicBezTo>
                    <a:pt x="119" y="69"/>
                    <a:pt x="116" y="68"/>
                    <a:pt x="114" y="67"/>
                  </a:cubicBezTo>
                  <a:cubicBezTo>
                    <a:pt x="66" y="34"/>
                    <a:pt x="25" y="59"/>
                    <a:pt x="24" y="61"/>
                  </a:cubicBezTo>
                  <a:cubicBezTo>
                    <a:pt x="17" y="65"/>
                    <a:pt x="8" y="63"/>
                    <a:pt x="4" y="56"/>
                  </a:cubicBezTo>
                  <a:cubicBezTo>
                    <a:pt x="0" y="50"/>
                    <a:pt x="2" y="41"/>
                    <a:pt x="8" y="37"/>
                  </a:cubicBezTo>
                  <a:cubicBezTo>
                    <a:pt x="10" y="35"/>
                    <a:pt x="66" y="0"/>
                    <a:pt x="130" y="43"/>
                  </a:cubicBezTo>
                  <a:cubicBezTo>
                    <a:pt x="136" y="48"/>
                    <a:pt x="138" y="57"/>
                    <a:pt x="133" y="63"/>
                  </a:cubicBezTo>
                  <a:cubicBezTo>
                    <a:pt x="131" y="67"/>
                    <a:pt x="126" y="69"/>
                    <a:pt x="122" y="69"/>
                  </a:cubicBezTo>
                  <a:close/>
                </a:path>
              </a:pathLst>
            </a:custGeom>
            <a:solidFill>
              <a:srgbClr val="665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8" name="Freeform 938">
              <a:extLst>
                <a:ext uri="{FF2B5EF4-FFF2-40B4-BE49-F238E27FC236}">
                  <a16:creationId xmlns:a16="http://schemas.microsoft.com/office/drawing/2014/main" id="{6AEEF9C3-4495-49B1-8808-E9580C89DB52}"/>
                </a:ext>
              </a:extLst>
            </p:cNvPr>
            <p:cNvSpPr>
              <a:spLocks/>
            </p:cNvSpPr>
            <p:nvPr/>
          </p:nvSpPr>
          <p:spPr bwMode="auto">
            <a:xfrm>
              <a:off x="3379" y="1202"/>
              <a:ext cx="1173" cy="1158"/>
            </a:xfrm>
            <a:custGeom>
              <a:avLst/>
              <a:gdLst>
                <a:gd name="T0" fmla="*/ 268 w 497"/>
                <a:gd name="T1" fmla="*/ 30 h 491"/>
                <a:gd name="T2" fmla="*/ 273 w 497"/>
                <a:gd name="T3" fmla="*/ 0 h 491"/>
                <a:gd name="T4" fmla="*/ 208 w 497"/>
                <a:gd name="T5" fmla="*/ 31 h 491"/>
                <a:gd name="T6" fmla="*/ 12 w 497"/>
                <a:gd name="T7" fmla="*/ 193 h 491"/>
                <a:gd name="T8" fmla="*/ 5 w 497"/>
                <a:gd name="T9" fmla="*/ 353 h 491"/>
                <a:gd name="T10" fmla="*/ 0 w 497"/>
                <a:gd name="T11" fmla="*/ 426 h 491"/>
                <a:gd name="T12" fmla="*/ 17 w 497"/>
                <a:gd name="T13" fmla="*/ 437 h 491"/>
                <a:gd name="T14" fmla="*/ 31 w 497"/>
                <a:gd name="T15" fmla="*/ 280 h 491"/>
                <a:gd name="T16" fmla="*/ 120 w 497"/>
                <a:gd name="T17" fmla="*/ 192 h 491"/>
                <a:gd name="T18" fmla="*/ 131 w 497"/>
                <a:gd name="T19" fmla="*/ 190 h 491"/>
                <a:gd name="T20" fmla="*/ 252 w 497"/>
                <a:gd name="T21" fmla="*/ 214 h 491"/>
                <a:gd name="T22" fmla="*/ 362 w 497"/>
                <a:gd name="T23" fmla="*/ 204 h 491"/>
                <a:gd name="T24" fmla="*/ 372 w 497"/>
                <a:gd name="T25" fmla="*/ 208 h 491"/>
                <a:gd name="T26" fmla="*/ 445 w 497"/>
                <a:gd name="T27" fmla="*/ 318 h 491"/>
                <a:gd name="T28" fmla="*/ 435 w 497"/>
                <a:gd name="T29" fmla="*/ 489 h 491"/>
                <a:gd name="T30" fmla="*/ 442 w 497"/>
                <a:gd name="T31" fmla="*/ 490 h 491"/>
                <a:gd name="T32" fmla="*/ 475 w 497"/>
                <a:gd name="T33" fmla="*/ 459 h 491"/>
                <a:gd name="T34" fmla="*/ 489 w 497"/>
                <a:gd name="T35" fmla="*/ 231 h 491"/>
                <a:gd name="T36" fmla="*/ 268 w 497"/>
                <a:gd name="T37" fmla="*/ 3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491">
                  <a:moveTo>
                    <a:pt x="268" y="30"/>
                  </a:moveTo>
                  <a:cubicBezTo>
                    <a:pt x="276" y="5"/>
                    <a:pt x="273" y="0"/>
                    <a:pt x="273" y="0"/>
                  </a:cubicBezTo>
                  <a:cubicBezTo>
                    <a:pt x="273" y="0"/>
                    <a:pt x="260" y="25"/>
                    <a:pt x="208" y="31"/>
                  </a:cubicBezTo>
                  <a:cubicBezTo>
                    <a:pt x="155" y="38"/>
                    <a:pt x="58" y="67"/>
                    <a:pt x="12" y="193"/>
                  </a:cubicBezTo>
                  <a:cubicBezTo>
                    <a:pt x="4" y="219"/>
                    <a:pt x="5" y="353"/>
                    <a:pt x="5" y="353"/>
                  </a:cubicBezTo>
                  <a:cubicBezTo>
                    <a:pt x="0" y="426"/>
                    <a:pt x="0" y="426"/>
                    <a:pt x="0" y="426"/>
                  </a:cubicBezTo>
                  <a:cubicBezTo>
                    <a:pt x="0" y="443"/>
                    <a:pt x="17" y="437"/>
                    <a:pt x="17" y="437"/>
                  </a:cubicBezTo>
                  <a:cubicBezTo>
                    <a:pt x="31" y="280"/>
                    <a:pt x="31" y="280"/>
                    <a:pt x="31" y="280"/>
                  </a:cubicBezTo>
                  <a:cubicBezTo>
                    <a:pt x="34" y="232"/>
                    <a:pt x="72" y="204"/>
                    <a:pt x="120" y="192"/>
                  </a:cubicBezTo>
                  <a:cubicBezTo>
                    <a:pt x="131" y="190"/>
                    <a:pt x="131" y="190"/>
                    <a:pt x="131" y="190"/>
                  </a:cubicBezTo>
                  <a:cubicBezTo>
                    <a:pt x="171" y="180"/>
                    <a:pt x="212" y="212"/>
                    <a:pt x="252" y="214"/>
                  </a:cubicBezTo>
                  <a:cubicBezTo>
                    <a:pt x="289" y="217"/>
                    <a:pt x="326" y="190"/>
                    <a:pt x="362" y="204"/>
                  </a:cubicBezTo>
                  <a:cubicBezTo>
                    <a:pt x="372" y="208"/>
                    <a:pt x="372" y="208"/>
                    <a:pt x="372" y="208"/>
                  </a:cubicBezTo>
                  <a:cubicBezTo>
                    <a:pt x="418" y="224"/>
                    <a:pt x="448" y="269"/>
                    <a:pt x="445" y="318"/>
                  </a:cubicBezTo>
                  <a:cubicBezTo>
                    <a:pt x="435" y="489"/>
                    <a:pt x="435" y="489"/>
                    <a:pt x="435" y="489"/>
                  </a:cubicBezTo>
                  <a:cubicBezTo>
                    <a:pt x="442" y="490"/>
                    <a:pt x="442" y="490"/>
                    <a:pt x="442" y="490"/>
                  </a:cubicBezTo>
                  <a:cubicBezTo>
                    <a:pt x="460" y="491"/>
                    <a:pt x="474" y="477"/>
                    <a:pt x="475" y="459"/>
                  </a:cubicBezTo>
                  <a:cubicBezTo>
                    <a:pt x="489" y="231"/>
                    <a:pt x="489" y="231"/>
                    <a:pt x="489" y="231"/>
                  </a:cubicBezTo>
                  <a:cubicBezTo>
                    <a:pt x="497" y="104"/>
                    <a:pt x="353" y="51"/>
                    <a:pt x="268" y="30"/>
                  </a:cubicBezTo>
                  <a:close/>
                </a:path>
              </a:pathLst>
            </a:custGeom>
            <a:solidFill>
              <a:srgbClr val="665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9" name="Oval 939">
              <a:extLst>
                <a:ext uri="{FF2B5EF4-FFF2-40B4-BE49-F238E27FC236}">
                  <a16:creationId xmlns:a16="http://schemas.microsoft.com/office/drawing/2014/main" id="{4A6A8CE1-6113-452B-9D26-66D32C16183A}"/>
                </a:ext>
              </a:extLst>
            </p:cNvPr>
            <p:cNvSpPr>
              <a:spLocks noChangeArrowheads="1"/>
            </p:cNvSpPr>
            <p:nvPr/>
          </p:nvSpPr>
          <p:spPr bwMode="auto">
            <a:xfrm>
              <a:off x="3586" y="2067"/>
              <a:ext cx="100" cy="99"/>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0" name="Oval 940">
              <a:extLst>
                <a:ext uri="{FF2B5EF4-FFF2-40B4-BE49-F238E27FC236}">
                  <a16:creationId xmlns:a16="http://schemas.microsoft.com/office/drawing/2014/main" id="{761D41F3-287F-41A1-B436-EC2FEAA3FFCA}"/>
                </a:ext>
              </a:extLst>
            </p:cNvPr>
            <p:cNvSpPr>
              <a:spLocks noChangeArrowheads="1"/>
            </p:cNvSpPr>
            <p:nvPr/>
          </p:nvSpPr>
          <p:spPr bwMode="auto">
            <a:xfrm>
              <a:off x="4170" y="2100"/>
              <a:ext cx="99" cy="102"/>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1" name="Freeform 941">
              <a:extLst>
                <a:ext uri="{FF2B5EF4-FFF2-40B4-BE49-F238E27FC236}">
                  <a16:creationId xmlns:a16="http://schemas.microsoft.com/office/drawing/2014/main" id="{F430CE18-3594-4685-A5E0-47696B75A7A1}"/>
                </a:ext>
              </a:extLst>
            </p:cNvPr>
            <p:cNvSpPr>
              <a:spLocks/>
            </p:cNvSpPr>
            <p:nvPr/>
          </p:nvSpPr>
          <p:spPr bwMode="auto">
            <a:xfrm>
              <a:off x="3811" y="2591"/>
              <a:ext cx="207" cy="118"/>
            </a:xfrm>
            <a:custGeom>
              <a:avLst/>
              <a:gdLst>
                <a:gd name="T0" fmla="*/ 79 w 88"/>
                <a:gd name="T1" fmla="*/ 2 h 50"/>
                <a:gd name="T2" fmla="*/ 88 w 88"/>
                <a:gd name="T3" fmla="*/ 42 h 50"/>
                <a:gd name="T4" fmla="*/ 88 w 88"/>
                <a:gd name="T5" fmla="*/ 42 h 50"/>
                <a:gd name="T6" fmla="*/ 2 w 88"/>
                <a:gd name="T7" fmla="*/ 35 h 50"/>
                <a:gd name="T8" fmla="*/ 0 w 88"/>
                <a:gd name="T9" fmla="*/ 34 h 50"/>
                <a:gd name="T10" fmla="*/ 15 w 88"/>
                <a:gd name="T11" fmla="*/ 0 h 50"/>
                <a:gd name="T12" fmla="*/ 15 w 88"/>
                <a:gd name="T13" fmla="*/ 0 h 50"/>
                <a:gd name="T14" fmla="*/ 76 w 88"/>
                <a:gd name="T15" fmla="*/ 3 h 50"/>
                <a:gd name="T16" fmla="*/ 79 w 88"/>
                <a:gd name="T17" fmla="*/ 2 h 50"/>
                <a:gd name="T18" fmla="*/ 79 w 88"/>
                <a:gd name="T19"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50">
                  <a:moveTo>
                    <a:pt x="79" y="2"/>
                  </a:moveTo>
                  <a:cubicBezTo>
                    <a:pt x="88" y="42"/>
                    <a:pt x="88" y="42"/>
                    <a:pt x="88" y="42"/>
                  </a:cubicBezTo>
                  <a:cubicBezTo>
                    <a:pt x="88" y="42"/>
                    <a:pt x="88" y="42"/>
                    <a:pt x="88" y="42"/>
                  </a:cubicBezTo>
                  <a:cubicBezTo>
                    <a:pt x="60" y="50"/>
                    <a:pt x="29" y="47"/>
                    <a:pt x="2" y="35"/>
                  </a:cubicBezTo>
                  <a:cubicBezTo>
                    <a:pt x="0" y="34"/>
                    <a:pt x="0" y="34"/>
                    <a:pt x="0" y="34"/>
                  </a:cubicBezTo>
                  <a:cubicBezTo>
                    <a:pt x="15" y="0"/>
                    <a:pt x="15" y="0"/>
                    <a:pt x="15" y="0"/>
                  </a:cubicBezTo>
                  <a:cubicBezTo>
                    <a:pt x="15" y="0"/>
                    <a:pt x="15" y="0"/>
                    <a:pt x="15" y="0"/>
                  </a:cubicBezTo>
                  <a:cubicBezTo>
                    <a:pt x="34" y="6"/>
                    <a:pt x="55" y="7"/>
                    <a:pt x="76" y="3"/>
                  </a:cubicBezTo>
                  <a:cubicBezTo>
                    <a:pt x="79" y="2"/>
                    <a:pt x="79" y="2"/>
                    <a:pt x="79" y="2"/>
                  </a:cubicBezTo>
                  <a:cubicBezTo>
                    <a:pt x="79" y="2"/>
                    <a:pt x="79" y="2"/>
                    <a:pt x="79" y="2"/>
                  </a:cubicBezTo>
                  <a:close/>
                </a:path>
              </a:pathLst>
            </a:custGeom>
            <a:solidFill>
              <a:srgbClr val="8E7A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2" name="Freeform 942">
              <a:extLst>
                <a:ext uri="{FF2B5EF4-FFF2-40B4-BE49-F238E27FC236}">
                  <a16:creationId xmlns:a16="http://schemas.microsoft.com/office/drawing/2014/main" id="{C950C8B1-EBEB-4D31-BD6C-0C0572E36D41}"/>
                </a:ext>
              </a:extLst>
            </p:cNvPr>
            <p:cNvSpPr>
              <a:spLocks/>
            </p:cNvSpPr>
            <p:nvPr/>
          </p:nvSpPr>
          <p:spPr bwMode="auto">
            <a:xfrm>
              <a:off x="3761" y="2475"/>
              <a:ext cx="333" cy="92"/>
            </a:xfrm>
            <a:custGeom>
              <a:avLst/>
              <a:gdLst>
                <a:gd name="T0" fmla="*/ 0 w 141"/>
                <a:gd name="T1" fmla="*/ 0 h 39"/>
                <a:gd name="T2" fmla="*/ 69 w 141"/>
                <a:gd name="T3" fmla="*/ 38 h 39"/>
                <a:gd name="T4" fmla="*/ 141 w 141"/>
                <a:gd name="T5" fmla="*/ 6 h 39"/>
                <a:gd name="T6" fmla="*/ 0 w 141"/>
                <a:gd name="T7" fmla="*/ 0 h 39"/>
                <a:gd name="T8" fmla="*/ 0 w 141"/>
                <a:gd name="T9" fmla="*/ 0 h 39"/>
              </a:gdLst>
              <a:ahLst/>
              <a:cxnLst>
                <a:cxn ang="0">
                  <a:pos x="T0" y="T1"/>
                </a:cxn>
                <a:cxn ang="0">
                  <a:pos x="T2" y="T3"/>
                </a:cxn>
                <a:cxn ang="0">
                  <a:pos x="T4" y="T5"/>
                </a:cxn>
                <a:cxn ang="0">
                  <a:pos x="T6" y="T7"/>
                </a:cxn>
                <a:cxn ang="0">
                  <a:pos x="T8" y="T9"/>
                </a:cxn>
              </a:cxnLst>
              <a:rect l="0" t="0" r="r" b="b"/>
              <a:pathLst>
                <a:path w="141" h="39">
                  <a:moveTo>
                    <a:pt x="0" y="0"/>
                  </a:moveTo>
                  <a:cubicBezTo>
                    <a:pt x="15" y="22"/>
                    <a:pt x="40" y="36"/>
                    <a:pt x="69" y="38"/>
                  </a:cubicBezTo>
                  <a:cubicBezTo>
                    <a:pt x="98" y="39"/>
                    <a:pt x="124" y="27"/>
                    <a:pt x="141" y="6"/>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73" name="Freeform 943">
              <a:extLst>
                <a:ext uri="{FF2B5EF4-FFF2-40B4-BE49-F238E27FC236}">
                  <a16:creationId xmlns:a16="http://schemas.microsoft.com/office/drawing/2014/main" id="{404999F5-98E9-4957-A7DF-F28CA5BE90D9}"/>
                </a:ext>
              </a:extLst>
            </p:cNvPr>
            <p:cNvSpPr>
              <a:spLocks/>
            </p:cNvSpPr>
            <p:nvPr/>
          </p:nvSpPr>
          <p:spPr bwMode="auto">
            <a:xfrm>
              <a:off x="3353" y="1153"/>
              <a:ext cx="783" cy="1148"/>
            </a:xfrm>
            <a:custGeom>
              <a:avLst/>
              <a:gdLst>
                <a:gd name="T0" fmla="*/ 332 w 332"/>
                <a:gd name="T1" fmla="*/ 64 h 487"/>
                <a:gd name="T2" fmla="*/ 287 w 332"/>
                <a:gd name="T3" fmla="*/ 51 h 487"/>
                <a:gd name="T4" fmla="*/ 289 w 332"/>
                <a:gd name="T5" fmla="*/ 0 h 487"/>
                <a:gd name="T6" fmla="*/ 219 w 332"/>
                <a:gd name="T7" fmla="*/ 40 h 487"/>
                <a:gd name="T8" fmla="*/ 12 w 332"/>
                <a:gd name="T9" fmla="*/ 203 h 487"/>
                <a:gd name="T10" fmla="*/ 7 w 332"/>
                <a:gd name="T11" fmla="*/ 343 h 487"/>
                <a:gd name="T12" fmla="*/ 1 w 332"/>
                <a:gd name="T13" fmla="*/ 453 h 487"/>
                <a:gd name="T14" fmla="*/ 30 w 332"/>
                <a:gd name="T15" fmla="*/ 486 h 487"/>
                <a:gd name="T16" fmla="*/ 36 w 332"/>
                <a:gd name="T17" fmla="*/ 487 h 487"/>
                <a:gd name="T18" fmla="*/ 47 w 332"/>
                <a:gd name="T19" fmla="*/ 313 h 487"/>
                <a:gd name="T20" fmla="*/ 119 w 332"/>
                <a:gd name="T21" fmla="*/ 217 h 487"/>
                <a:gd name="T22" fmla="*/ 151 w 332"/>
                <a:gd name="T23" fmla="*/ 163 h 487"/>
                <a:gd name="T24" fmla="*/ 317 w 332"/>
                <a:gd name="T25" fmla="*/ 139 h 487"/>
                <a:gd name="T26" fmla="*/ 260 w 332"/>
                <a:gd name="T27" fmla="*/ 103 h 487"/>
                <a:gd name="T28" fmla="*/ 332 w 332"/>
                <a:gd name="T29" fmla="*/ 64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487">
                  <a:moveTo>
                    <a:pt x="332" y="64"/>
                  </a:moveTo>
                  <a:cubicBezTo>
                    <a:pt x="316" y="58"/>
                    <a:pt x="301" y="55"/>
                    <a:pt x="287" y="51"/>
                  </a:cubicBezTo>
                  <a:cubicBezTo>
                    <a:pt x="295" y="25"/>
                    <a:pt x="289" y="0"/>
                    <a:pt x="289" y="0"/>
                  </a:cubicBezTo>
                  <a:cubicBezTo>
                    <a:pt x="289" y="0"/>
                    <a:pt x="272" y="33"/>
                    <a:pt x="219" y="40"/>
                  </a:cubicBezTo>
                  <a:cubicBezTo>
                    <a:pt x="167" y="47"/>
                    <a:pt x="56" y="77"/>
                    <a:pt x="12" y="203"/>
                  </a:cubicBezTo>
                  <a:cubicBezTo>
                    <a:pt x="3" y="228"/>
                    <a:pt x="7" y="343"/>
                    <a:pt x="7" y="343"/>
                  </a:cubicBezTo>
                  <a:cubicBezTo>
                    <a:pt x="1" y="453"/>
                    <a:pt x="1" y="453"/>
                    <a:pt x="1" y="453"/>
                  </a:cubicBezTo>
                  <a:cubicBezTo>
                    <a:pt x="0" y="470"/>
                    <a:pt x="13" y="485"/>
                    <a:pt x="30" y="486"/>
                  </a:cubicBezTo>
                  <a:cubicBezTo>
                    <a:pt x="36" y="487"/>
                    <a:pt x="36" y="487"/>
                    <a:pt x="36" y="487"/>
                  </a:cubicBezTo>
                  <a:cubicBezTo>
                    <a:pt x="47" y="313"/>
                    <a:pt x="47" y="313"/>
                    <a:pt x="47" y="313"/>
                  </a:cubicBezTo>
                  <a:cubicBezTo>
                    <a:pt x="50" y="269"/>
                    <a:pt x="78" y="232"/>
                    <a:pt x="119" y="217"/>
                  </a:cubicBezTo>
                  <a:cubicBezTo>
                    <a:pt x="129" y="194"/>
                    <a:pt x="140" y="174"/>
                    <a:pt x="151" y="163"/>
                  </a:cubicBezTo>
                  <a:cubicBezTo>
                    <a:pt x="206" y="103"/>
                    <a:pt x="223" y="177"/>
                    <a:pt x="317" y="139"/>
                  </a:cubicBezTo>
                  <a:cubicBezTo>
                    <a:pt x="272" y="127"/>
                    <a:pt x="260" y="103"/>
                    <a:pt x="260" y="103"/>
                  </a:cubicBezTo>
                  <a:cubicBezTo>
                    <a:pt x="260" y="103"/>
                    <a:pt x="305" y="102"/>
                    <a:pt x="332" y="64"/>
                  </a:cubicBezTo>
                  <a:close/>
                </a:path>
              </a:pathLst>
            </a:custGeom>
            <a:solidFill>
              <a:srgbClr val="8E7A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 name="Right Bracket 2">
            <a:extLst>
              <a:ext uri="{FF2B5EF4-FFF2-40B4-BE49-F238E27FC236}">
                <a16:creationId xmlns:a16="http://schemas.microsoft.com/office/drawing/2014/main" id="{9226EEAB-59E6-4B56-960B-5DE5EADB10C7}"/>
              </a:ext>
            </a:extLst>
          </p:cNvPr>
          <p:cNvSpPr/>
          <p:nvPr/>
        </p:nvSpPr>
        <p:spPr>
          <a:xfrm rot="5400000">
            <a:off x="2235416" y="1350771"/>
            <a:ext cx="58211" cy="1240564"/>
          </a:xfrm>
          <a:prstGeom prst="rightBracket">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cxnSp>
        <p:nvCxnSpPr>
          <p:cNvPr id="9" name="Straight Connector 8">
            <a:extLst>
              <a:ext uri="{FF2B5EF4-FFF2-40B4-BE49-F238E27FC236}">
                <a16:creationId xmlns:a16="http://schemas.microsoft.com/office/drawing/2014/main" id="{0FDB2D98-9259-48B0-8C07-0FB52480CF12}"/>
              </a:ext>
            </a:extLst>
          </p:cNvPr>
          <p:cNvCxnSpPr>
            <a:cxnSpLocks/>
          </p:cNvCxnSpPr>
          <p:nvPr/>
        </p:nvCxnSpPr>
        <p:spPr>
          <a:xfrm>
            <a:off x="2265584" y="1880958"/>
            <a:ext cx="0" cy="326500"/>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095735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BD6D1F7-E5C7-4880-A84D-985EC13F2D34}"/>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67649" name="think-cell Slide" r:id="rId6" imgW="425" imgH="424" progId="TCLayout.ActiveDocument.1">
                  <p:embed/>
                </p:oleObj>
              </mc:Choice>
              <mc:Fallback>
                <p:oleObj name="think-cell Slide" r:id="rId6" imgW="425" imgH="424" progId="TCLayout.ActiveDocument.1">
                  <p:embed/>
                  <p:pic>
                    <p:nvPicPr>
                      <p:cNvPr id="6" name="Object 5" hidden="1">
                        <a:extLst>
                          <a:ext uri="{FF2B5EF4-FFF2-40B4-BE49-F238E27FC236}">
                            <a16:creationId xmlns:a16="http://schemas.microsoft.com/office/drawing/2014/main" id="{ABD6D1F7-E5C7-4880-A84D-985EC13F2D34}"/>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4EFE97E-3EBA-4AAD-A050-467B2F3C0F8D}"/>
              </a:ext>
            </a:extLst>
          </p:cNvPr>
          <p:cNvSpPr/>
          <p:nvPr>
            <p:custDataLst>
              <p:tags r:id="rId3"/>
            </p:custDataLst>
          </p:nvPr>
        </p:nvSpPr>
        <p:spPr bwMode="auto">
          <a:xfrm>
            <a:off x="882" y="0"/>
            <a:ext cx="161910" cy="16191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856"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5" name="Title 4">
            <a:extLst>
              <a:ext uri="{FF2B5EF4-FFF2-40B4-BE49-F238E27FC236}">
                <a16:creationId xmlns:a16="http://schemas.microsoft.com/office/drawing/2014/main" id="{5AB94C18-C895-43EB-81D9-4F7D8B523881}"/>
              </a:ext>
            </a:extLst>
          </p:cNvPr>
          <p:cNvSpPr>
            <a:spLocks noGrp="1"/>
          </p:cNvSpPr>
          <p:nvPr>
            <p:ph type="title"/>
          </p:nvPr>
        </p:nvSpPr>
        <p:spPr>
          <a:xfrm>
            <a:off x="599263" y="376393"/>
            <a:ext cx="11239464" cy="439479"/>
          </a:xfrm>
        </p:spPr>
        <p:txBody>
          <a:bodyPr/>
          <a:lstStyle/>
          <a:p>
            <a:pPr defTabSz="951121"/>
            <a:r>
              <a:rPr lang="en-US" sz="2856"/>
              <a:t>Example Customer Scenario: Two User Groups with Differing Needs</a:t>
            </a:r>
          </a:p>
        </p:txBody>
      </p:sp>
      <p:sp>
        <p:nvSpPr>
          <p:cNvPr id="74" name="TextBox 73">
            <a:extLst>
              <a:ext uri="{FF2B5EF4-FFF2-40B4-BE49-F238E27FC236}">
                <a16:creationId xmlns:a16="http://schemas.microsoft.com/office/drawing/2014/main" id="{9A38E098-57CB-46DC-92A7-40FC96605431}"/>
              </a:ext>
            </a:extLst>
          </p:cNvPr>
          <p:cNvSpPr txBox="1"/>
          <p:nvPr/>
        </p:nvSpPr>
        <p:spPr>
          <a:xfrm>
            <a:off x="600857" y="1643500"/>
            <a:ext cx="5548990"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User Group 1</a:t>
            </a:r>
          </a:p>
        </p:txBody>
      </p:sp>
      <p:sp>
        <p:nvSpPr>
          <p:cNvPr id="75" name="TextBox 74">
            <a:extLst>
              <a:ext uri="{FF2B5EF4-FFF2-40B4-BE49-F238E27FC236}">
                <a16:creationId xmlns:a16="http://schemas.microsoft.com/office/drawing/2014/main" id="{24EEC859-EF8F-4A75-9158-221E8B52588D}"/>
              </a:ext>
            </a:extLst>
          </p:cNvPr>
          <p:cNvSpPr txBox="1"/>
          <p:nvPr/>
        </p:nvSpPr>
        <p:spPr>
          <a:xfrm>
            <a:off x="6289738" y="1643500"/>
            <a:ext cx="5548990"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User Group 2</a:t>
            </a:r>
          </a:p>
        </p:txBody>
      </p:sp>
      <p:sp>
        <p:nvSpPr>
          <p:cNvPr id="76" name="Family_EBDA" title="Icon of a family of people">
            <a:extLst>
              <a:ext uri="{FF2B5EF4-FFF2-40B4-BE49-F238E27FC236}">
                <a16:creationId xmlns:a16="http://schemas.microsoft.com/office/drawing/2014/main" id="{A3CEDDBA-4E38-4EE0-B44E-C02EA25DCA3B}"/>
              </a:ext>
            </a:extLst>
          </p:cNvPr>
          <p:cNvSpPr>
            <a:spLocks noChangeAspect="1" noEditPoints="1"/>
          </p:cNvSpPr>
          <p:nvPr/>
        </p:nvSpPr>
        <p:spPr bwMode="auto">
          <a:xfrm>
            <a:off x="1104004" y="2178498"/>
            <a:ext cx="679825" cy="613472"/>
          </a:xfrm>
          <a:custGeom>
            <a:avLst/>
            <a:gdLst>
              <a:gd name="T0" fmla="*/ 1498 w 3740"/>
              <a:gd name="T1" fmla="*/ 1874 h 3374"/>
              <a:gd name="T2" fmla="*/ 874 w 3740"/>
              <a:gd name="T3" fmla="*/ 2498 h 3374"/>
              <a:gd name="T4" fmla="*/ 250 w 3740"/>
              <a:gd name="T5" fmla="*/ 1874 h 3374"/>
              <a:gd name="T6" fmla="*/ 874 w 3740"/>
              <a:gd name="T7" fmla="*/ 1249 h 3374"/>
              <a:gd name="T8" fmla="*/ 1498 w 3740"/>
              <a:gd name="T9" fmla="*/ 1874 h 3374"/>
              <a:gd name="T10" fmla="*/ 2123 w 3740"/>
              <a:gd name="T11" fmla="*/ 0 h 3374"/>
              <a:gd name="T12" fmla="*/ 1498 w 3740"/>
              <a:gd name="T13" fmla="*/ 625 h 3374"/>
              <a:gd name="T14" fmla="*/ 2123 w 3740"/>
              <a:gd name="T15" fmla="*/ 1249 h 3374"/>
              <a:gd name="T16" fmla="*/ 2747 w 3740"/>
              <a:gd name="T17" fmla="*/ 625 h 3374"/>
              <a:gd name="T18" fmla="*/ 2123 w 3740"/>
              <a:gd name="T19" fmla="*/ 0 h 3374"/>
              <a:gd name="T20" fmla="*/ 2997 w 3740"/>
              <a:gd name="T21" fmla="*/ 1726 h 3374"/>
              <a:gd name="T22" fmla="*/ 2497 w 3740"/>
              <a:gd name="T23" fmla="*/ 2225 h 3374"/>
              <a:gd name="T24" fmla="*/ 2997 w 3740"/>
              <a:gd name="T25" fmla="*/ 2725 h 3374"/>
              <a:gd name="T26" fmla="*/ 3496 w 3740"/>
              <a:gd name="T27" fmla="*/ 2225 h 3374"/>
              <a:gd name="T28" fmla="*/ 2997 w 3740"/>
              <a:gd name="T29" fmla="*/ 1726 h 3374"/>
              <a:gd name="T30" fmla="*/ 1748 w 3740"/>
              <a:gd name="T31" fmla="*/ 3372 h 3374"/>
              <a:gd name="T32" fmla="*/ 874 w 3740"/>
              <a:gd name="T33" fmla="*/ 2498 h 3374"/>
              <a:gd name="T34" fmla="*/ 0 w 3740"/>
              <a:gd name="T35" fmla="*/ 3372 h 3374"/>
              <a:gd name="T36" fmla="*/ 2906 w 3740"/>
              <a:gd name="T37" fmla="*/ 1734 h 3374"/>
              <a:gd name="T38" fmla="*/ 2123 w 3740"/>
              <a:gd name="T39" fmla="*/ 1249 h 3374"/>
              <a:gd name="T40" fmla="*/ 1453 w 3740"/>
              <a:gd name="T41" fmla="*/ 1561 h 3374"/>
              <a:gd name="T42" fmla="*/ 3740 w 3740"/>
              <a:gd name="T43" fmla="*/ 3374 h 3374"/>
              <a:gd name="T44" fmla="*/ 3740 w 3740"/>
              <a:gd name="T45" fmla="*/ 3351 h 3374"/>
              <a:gd name="T46" fmla="*/ 2997 w 3740"/>
              <a:gd name="T47" fmla="*/ 2725 h 3374"/>
              <a:gd name="T48" fmla="*/ 2253 w 3740"/>
              <a:gd name="T49" fmla="*/ 3351 h 3374"/>
              <a:gd name="T50" fmla="*/ 2253 w 3740"/>
              <a:gd name="T51" fmla="*/ 3374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40" h="3374">
                <a:moveTo>
                  <a:pt x="1498" y="1874"/>
                </a:moveTo>
                <a:cubicBezTo>
                  <a:pt x="1498" y="2218"/>
                  <a:pt x="1219" y="2498"/>
                  <a:pt x="874" y="2498"/>
                </a:cubicBezTo>
                <a:cubicBezTo>
                  <a:pt x="529" y="2498"/>
                  <a:pt x="250" y="2218"/>
                  <a:pt x="250" y="1874"/>
                </a:cubicBezTo>
                <a:cubicBezTo>
                  <a:pt x="250" y="1529"/>
                  <a:pt x="529" y="1249"/>
                  <a:pt x="874" y="1249"/>
                </a:cubicBezTo>
                <a:cubicBezTo>
                  <a:pt x="1219" y="1249"/>
                  <a:pt x="1498" y="1529"/>
                  <a:pt x="1498" y="1874"/>
                </a:cubicBezTo>
                <a:close/>
                <a:moveTo>
                  <a:pt x="2123" y="0"/>
                </a:moveTo>
                <a:cubicBezTo>
                  <a:pt x="1778" y="0"/>
                  <a:pt x="1498" y="280"/>
                  <a:pt x="1498" y="625"/>
                </a:cubicBezTo>
                <a:cubicBezTo>
                  <a:pt x="1498" y="970"/>
                  <a:pt x="1778" y="1249"/>
                  <a:pt x="2123" y="1249"/>
                </a:cubicBezTo>
                <a:cubicBezTo>
                  <a:pt x="2468" y="1249"/>
                  <a:pt x="2747" y="970"/>
                  <a:pt x="2747" y="625"/>
                </a:cubicBezTo>
                <a:cubicBezTo>
                  <a:pt x="2747" y="280"/>
                  <a:pt x="2468" y="0"/>
                  <a:pt x="2123" y="0"/>
                </a:cubicBezTo>
                <a:close/>
                <a:moveTo>
                  <a:pt x="2997" y="1726"/>
                </a:moveTo>
                <a:cubicBezTo>
                  <a:pt x="2721" y="1726"/>
                  <a:pt x="2497" y="1950"/>
                  <a:pt x="2497" y="2225"/>
                </a:cubicBezTo>
                <a:cubicBezTo>
                  <a:pt x="2497" y="2501"/>
                  <a:pt x="2721" y="2725"/>
                  <a:pt x="2997" y="2725"/>
                </a:cubicBezTo>
                <a:cubicBezTo>
                  <a:pt x="3273" y="2725"/>
                  <a:pt x="3496" y="2501"/>
                  <a:pt x="3496" y="2225"/>
                </a:cubicBezTo>
                <a:cubicBezTo>
                  <a:pt x="3496" y="1950"/>
                  <a:pt x="3273" y="1726"/>
                  <a:pt x="2997" y="1726"/>
                </a:cubicBezTo>
                <a:close/>
                <a:moveTo>
                  <a:pt x="1748" y="3372"/>
                </a:moveTo>
                <a:cubicBezTo>
                  <a:pt x="1748" y="2889"/>
                  <a:pt x="1357" y="2498"/>
                  <a:pt x="874" y="2498"/>
                </a:cubicBezTo>
                <a:cubicBezTo>
                  <a:pt x="391" y="2498"/>
                  <a:pt x="0" y="2889"/>
                  <a:pt x="0" y="3372"/>
                </a:cubicBezTo>
                <a:moveTo>
                  <a:pt x="2906" y="1734"/>
                </a:moveTo>
                <a:cubicBezTo>
                  <a:pt x="2763" y="1447"/>
                  <a:pt x="2466" y="1249"/>
                  <a:pt x="2123" y="1249"/>
                </a:cubicBezTo>
                <a:cubicBezTo>
                  <a:pt x="1854" y="1249"/>
                  <a:pt x="1614" y="1370"/>
                  <a:pt x="1453" y="1561"/>
                </a:cubicBezTo>
                <a:moveTo>
                  <a:pt x="3740" y="3374"/>
                </a:moveTo>
                <a:cubicBezTo>
                  <a:pt x="3740" y="3351"/>
                  <a:pt x="3740" y="3351"/>
                  <a:pt x="3740" y="3351"/>
                </a:cubicBezTo>
                <a:cubicBezTo>
                  <a:pt x="3680" y="2996"/>
                  <a:pt x="3370" y="2725"/>
                  <a:pt x="2997" y="2725"/>
                </a:cubicBezTo>
                <a:cubicBezTo>
                  <a:pt x="2624" y="2725"/>
                  <a:pt x="2314" y="2995"/>
                  <a:pt x="2253" y="3351"/>
                </a:cubicBezTo>
                <a:cubicBezTo>
                  <a:pt x="2253" y="3374"/>
                  <a:pt x="2253" y="3374"/>
                  <a:pt x="2253" y="3374"/>
                </a:cubicBezTo>
              </a:path>
            </a:pathLst>
          </a:custGeom>
          <a:noFill/>
          <a:ln w="15875"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7" name="TextBox 76">
            <a:extLst>
              <a:ext uri="{FF2B5EF4-FFF2-40B4-BE49-F238E27FC236}">
                <a16:creationId xmlns:a16="http://schemas.microsoft.com/office/drawing/2014/main" id="{C4D1E8A7-FA19-4305-BA7A-EE61D92B71F2}"/>
              </a:ext>
            </a:extLst>
          </p:cNvPr>
          <p:cNvSpPr txBox="1"/>
          <p:nvPr/>
        </p:nvSpPr>
        <p:spPr>
          <a:xfrm>
            <a:off x="2484534" y="1946402"/>
            <a:ext cx="1828266" cy="1077663"/>
          </a:xfrm>
          <a:prstGeom prst="rect">
            <a:avLst/>
          </a:prstGeom>
          <a:noFill/>
        </p:spPr>
        <p:txBody>
          <a:bodyPr wrap="square" lIns="93260" tIns="46630" rIns="93260" bIns="46630" rtlCol="0" anchor="ctr">
            <a:no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uLnTx/>
                <a:uFillTx/>
                <a:latin typeface="Segoe UI"/>
                <a:ea typeface="+mn-ea"/>
                <a:cs typeface="+mn-cs"/>
              </a:rPr>
              <a:t>100 users</a:t>
            </a:r>
          </a:p>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highlight>
                  <a:srgbClr val="FFFF00"/>
                </a:highlight>
                <a:uLnTx/>
                <a:uFillTx/>
                <a:latin typeface="Segoe UI"/>
                <a:ea typeface="+mn-ea"/>
                <a:cs typeface="+mn-cs"/>
              </a:rPr>
              <a:t>170 session hours </a:t>
            </a:r>
            <a:r>
              <a:rPr kumimoji="0" lang="en-US" sz="1428" b="0" i="0" u="none" strike="noStrike" kern="1200" cap="none" spc="0" normalizeH="0" baseline="0" noProof="0">
                <a:ln>
                  <a:noFill/>
                </a:ln>
                <a:solidFill>
                  <a:srgbClr val="000000"/>
                </a:solidFill>
                <a:effectLst/>
                <a:uLnTx/>
                <a:uFillTx/>
                <a:latin typeface="Segoe UI"/>
                <a:ea typeface="+mn-ea"/>
                <a:cs typeface="+mn-cs"/>
              </a:rPr>
              <a:t>per user per month</a:t>
            </a:r>
          </a:p>
        </p:txBody>
      </p:sp>
      <p:sp>
        <p:nvSpPr>
          <p:cNvPr id="78" name="Family_EBDA" title="Icon of a family of people">
            <a:extLst>
              <a:ext uri="{FF2B5EF4-FFF2-40B4-BE49-F238E27FC236}">
                <a16:creationId xmlns:a16="http://schemas.microsoft.com/office/drawing/2014/main" id="{7154F191-26BD-4313-AA24-43DA1C138C52}"/>
              </a:ext>
            </a:extLst>
          </p:cNvPr>
          <p:cNvSpPr>
            <a:spLocks noChangeAspect="1" noEditPoints="1"/>
          </p:cNvSpPr>
          <p:nvPr/>
        </p:nvSpPr>
        <p:spPr bwMode="auto">
          <a:xfrm>
            <a:off x="10655755" y="2178498"/>
            <a:ext cx="679825" cy="613472"/>
          </a:xfrm>
          <a:custGeom>
            <a:avLst/>
            <a:gdLst>
              <a:gd name="T0" fmla="*/ 1498 w 3740"/>
              <a:gd name="T1" fmla="*/ 1874 h 3374"/>
              <a:gd name="T2" fmla="*/ 874 w 3740"/>
              <a:gd name="T3" fmla="*/ 2498 h 3374"/>
              <a:gd name="T4" fmla="*/ 250 w 3740"/>
              <a:gd name="T5" fmla="*/ 1874 h 3374"/>
              <a:gd name="T6" fmla="*/ 874 w 3740"/>
              <a:gd name="T7" fmla="*/ 1249 h 3374"/>
              <a:gd name="T8" fmla="*/ 1498 w 3740"/>
              <a:gd name="T9" fmla="*/ 1874 h 3374"/>
              <a:gd name="T10" fmla="*/ 2123 w 3740"/>
              <a:gd name="T11" fmla="*/ 0 h 3374"/>
              <a:gd name="T12" fmla="*/ 1498 w 3740"/>
              <a:gd name="T13" fmla="*/ 625 h 3374"/>
              <a:gd name="T14" fmla="*/ 2123 w 3740"/>
              <a:gd name="T15" fmla="*/ 1249 h 3374"/>
              <a:gd name="T16" fmla="*/ 2747 w 3740"/>
              <a:gd name="T17" fmla="*/ 625 h 3374"/>
              <a:gd name="T18" fmla="*/ 2123 w 3740"/>
              <a:gd name="T19" fmla="*/ 0 h 3374"/>
              <a:gd name="T20" fmla="*/ 2997 w 3740"/>
              <a:gd name="T21" fmla="*/ 1726 h 3374"/>
              <a:gd name="T22" fmla="*/ 2497 w 3740"/>
              <a:gd name="T23" fmla="*/ 2225 h 3374"/>
              <a:gd name="T24" fmla="*/ 2997 w 3740"/>
              <a:gd name="T25" fmla="*/ 2725 h 3374"/>
              <a:gd name="T26" fmla="*/ 3496 w 3740"/>
              <a:gd name="T27" fmla="*/ 2225 h 3374"/>
              <a:gd name="T28" fmla="*/ 2997 w 3740"/>
              <a:gd name="T29" fmla="*/ 1726 h 3374"/>
              <a:gd name="T30" fmla="*/ 1748 w 3740"/>
              <a:gd name="T31" fmla="*/ 3372 h 3374"/>
              <a:gd name="T32" fmla="*/ 874 w 3740"/>
              <a:gd name="T33" fmla="*/ 2498 h 3374"/>
              <a:gd name="T34" fmla="*/ 0 w 3740"/>
              <a:gd name="T35" fmla="*/ 3372 h 3374"/>
              <a:gd name="T36" fmla="*/ 2906 w 3740"/>
              <a:gd name="T37" fmla="*/ 1734 h 3374"/>
              <a:gd name="T38" fmla="*/ 2123 w 3740"/>
              <a:gd name="T39" fmla="*/ 1249 h 3374"/>
              <a:gd name="T40" fmla="*/ 1453 w 3740"/>
              <a:gd name="T41" fmla="*/ 1561 h 3374"/>
              <a:gd name="T42" fmla="*/ 3740 w 3740"/>
              <a:gd name="T43" fmla="*/ 3374 h 3374"/>
              <a:gd name="T44" fmla="*/ 3740 w 3740"/>
              <a:gd name="T45" fmla="*/ 3351 h 3374"/>
              <a:gd name="T46" fmla="*/ 2997 w 3740"/>
              <a:gd name="T47" fmla="*/ 2725 h 3374"/>
              <a:gd name="T48" fmla="*/ 2253 w 3740"/>
              <a:gd name="T49" fmla="*/ 3351 h 3374"/>
              <a:gd name="T50" fmla="*/ 2253 w 3740"/>
              <a:gd name="T51" fmla="*/ 3374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40" h="3374">
                <a:moveTo>
                  <a:pt x="1498" y="1874"/>
                </a:moveTo>
                <a:cubicBezTo>
                  <a:pt x="1498" y="2218"/>
                  <a:pt x="1219" y="2498"/>
                  <a:pt x="874" y="2498"/>
                </a:cubicBezTo>
                <a:cubicBezTo>
                  <a:pt x="529" y="2498"/>
                  <a:pt x="250" y="2218"/>
                  <a:pt x="250" y="1874"/>
                </a:cubicBezTo>
                <a:cubicBezTo>
                  <a:pt x="250" y="1529"/>
                  <a:pt x="529" y="1249"/>
                  <a:pt x="874" y="1249"/>
                </a:cubicBezTo>
                <a:cubicBezTo>
                  <a:pt x="1219" y="1249"/>
                  <a:pt x="1498" y="1529"/>
                  <a:pt x="1498" y="1874"/>
                </a:cubicBezTo>
                <a:close/>
                <a:moveTo>
                  <a:pt x="2123" y="0"/>
                </a:moveTo>
                <a:cubicBezTo>
                  <a:pt x="1778" y="0"/>
                  <a:pt x="1498" y="280"/>
                  <a:pt x="1498" y="625"/>
                </a:cubicBezTo>
                <a:cubicBezTo>
                  <a:pt x="1498" y="970"/>
                  <a:pt x="1778" y="1249"/>
                  <a:pt x="2123" y="1249"/>
                </a:cubicBezTo>
                <a:cubicBezTo>
                  <a:pt x="2468" y="1249"/>
                  <a:pt x="2747" y="970"/>
                  <a:pt x="2747" y="625"/>
                </a:cubicBezTo>
                <a:cubicBezTo>
                  <a:pt x="2747" y="280"/>
                  <a:pt x="2468" y="0"/>
                  <a:pt x="2123" y="0"/>
                </a:cubicBezTo>
                <a:close/>
                <a:moveTo>
                  <a:pt x="2997" y="1726"/>
                </a:moveTo>
                <a:cubicBezTo>
                  <a:pt x="2721" y="1726"/>
                  <a:pt x="2497" y="1950"/>
                  <a:pt x="2497" y="2225"/>
                </a:cubicBezTo>
                <a:cubicBezTo>
                  <a:pt x="2497" y="2501"/>
                  <a:pt x="2721" y="2725"/>
                  <a:pt x="2997" y="2725"/>
                </a:cubicBezTo>
                <a:cubicBezTo>
                  <a:pt x="3273" y="2725"/>
                  <a:pt x="3496" y="2501"/>
                  <a:pt x="3496" y="2225"/>
                </a:cubicBezTo>
                <a:cubicBezTo>
                  <a:pt x="3496" y="1950"/>
                  <a:pt x="3273" y="1726"/>
                  <a:pt x="2997" y="1726"/>
                </a:cubicBezTo>
                <a:close/>
                <a:moveTo>
                  <a:pt x="1748" y="3372"/>
                </a:moveTo>
                <a:cubicBezTo>
                  <a:pt x="1748" y="2889"/>
                  <a:pt x="1357" y="2498"/>
                  <a:pt x="874" y="2498"/>
                </a:cubicBezTo>
                <a:cubicBezTo>
                  <a:pt x="391" y="2498"/>
                  <a:pt x="0" y="2889"/>
                  <a:pt x="0" y="3372"/>
                </a:cubicBezTo>
                <a:moveTo>
                  <a:pt x="2906" y="1734"/>
                </a:moveTo>
                <a:cubicBezTo>
                  <a:pt x="2763" y="1447"/>
                  <a:pt x="2466" y="1249"/>
                  <a:pt x="2123" y="1249"/>
                </a:cubicBezTo>
                <a:cubicBezTo>
                  <a:pt x="1854" y="1249"/>
                  <a:pt x="1614" y="1370"/>
                  <a:pt x="1453" y="1561"/>
                </a:cubicBezTo>
                <a:moveTo>
                  <a:pt x="3740" y="3374"/>
                </a:moveTo>
                <a:cubicBezTo>
                  <a:pt x="3740" y="3351"/>
                  <a:pt x="3740" y="3351"/>
                  <a:pt x="3740" y="3351"/>
                </a:cubicBezTo>
                <a:cubicBezTo>
                  <a:pt x="3680" y="2996"/>
                  <a:pt x="3370" y="2725"/>
                  <a:pt x="2997" y="2725"/>
                </a:cubicBezTo>
                <a:cubicBezTo>
                  <a:pt x="2624" y="2725"/>
                  <a:pt x="2314" y="2995"/>
                  <a:pt x="2253" y="3351"/>
                </a:cubicBezTo>
                <a:cubicBezTo>
                  <a:pt x="2253" y="3374"/>
                  <a:pt x="2253" y="3374"/>
                  <a:pt x="2253" y="3374"/>
                </a:cubicBezTo>
              </a:path>
            </a:pathLst>
          </a:custGeom>
          <a:noFill/>
          <a:ln w="15875" cap="sq">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a typeface="+mn-ea"/>
              <a:cs typeface="+mn-cs"/>
            </a:endParaRPr>
          </a:p>
        </p:txBody>
      </p:sp>
      <p:sp>
        <p:nvSpPr>
          <p:cNvPr id="79" name="TextBox 78">
            <a:extLst>
              <a:ext uri="{FF2B5EF4-FFF2-40B4-BE49-F238E27FC236}">
                <a16:creationId xmlns:a16="http://schemas.microsoft.com/office/drawing/2014/main" id="{3BFC1D78-2F79-4EDA-BCA4-EA477042A41B}"/>
              </a:ext>
            </a:extLst>
          </p:cNvPr>
          <p:cNvSpPr txBox="1"/>
          <p:nvPr/>
        </p:nvSpPr>
        <p:spPr>
          <a:xfrm>
            <a:off x="8126784" y="1946402"/>
            <a:ext cx="1828266" cy="1077663"/>
          </a:xfrm>
          <a:prstGeom prst="rect">
            <a:avLst/>
          </a:prstGeom>
          <a:noFill/>
        </p:spPr>
        <p:txBody>
          <a:bodyPr wrap="square" lIns="93260" tIns="46630" rIns="93260" bIns="46630" rtlCol="0" anchor="ctr">
            <a:no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uLnTx/>
                <a:uFillTx/>
                <a:latin typeface="Segoe UI"/>
                <a:ea typeface="+mn-ea"/>
                <a:cs typeface="+mn-cs"/>
              </a:rPr>
              <a:t>100 users</a:t>
            </a:r>
          </a:p>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highlight>
                  <a:srgbClr val="FFFF00"/>
                </a:highlight>
                <a:uLnTx/>
                <a:uFillTx/>
                <a:latin typeface="Segoe UI"/>
                <a:ea typeface="+mn-ea"/>
                <a:cs typeface="+mn-cs"/>
              </a:rPr>
              <a:t>110 session hours </a:t>
            </a:r>
            <a:r>
              <a:rPr kumimoji="0" lang="en-US" sz="1428" b="0" i="0" u="none" strike="noStrike" kern="1200" cap="none" spc="0" normalizeH="0" baseline="0" noProof="0">
                <a:ln>
                  <a:noFill/>
                </a:ln>
                <a:solidFill>
                  <a:srgbClr val="000000"/>
                </a:solidFill>
                <a:effectLst/>
                <a:uLnTx/>
                <a:uFillTx/>
                <a:latin typeface="Segoe UI"/>
                <a:ea typeface="+mn-ea"/>
                <a:cs typeface="+mn-cs"/>
              </a:rPr>
              <a:t>per user per month</a:t>
            </a:r>
          </a:p>
        </p:txBody>
      </p:sp>
      <p:sp>
        <p:nvSpPr>
          <p:cNvPr id="156" name="Rectangle 155">
            <a:extLst>
              <a:ext uri="{FF2B5EF4-FFF2-40B4-BE49-F238E27FC236}">
                <a16:creationId xmlns:a16="http://schemas.microsoft.com/office/drawing/2014/main" id="{13303001-9CE9-4567-A101-1A02870E9D37}"/>
              </a:ext>
            </a:extLst>
          </p:cNvPr>
          <p:cNvSpPr/>
          <p:nvPr/>
        </p:nvSpPr>
        <p:spPr bwMode="auto">
          <a:xfrm>
            <a:off x="600857" y="164350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85" name="Rectangle 84">
            <a:extLst>
              <a:ext uri="{FF2B5EF4-FFF2-40B4-BE49-F238E27FC236}">
                <a16:creationId xmlns:a16="http://schemas.microsoft.com/office/drawing/2014/main" id="{5889AA1C-0788-4077-963D-256E8EBD1E07}"/>
              </a:ext>
            </a:extLst>
          </p:cNvPr>
          <p:cNvSpPr/>
          <p:nvPr/>
        </p:nvSpPr>
        <p:spPr bwMode="auto">
          <a:xfrm>
            <a:off x="6289738" y="164350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07" name="TextBox 106">
            <a:extLst>
              <a:ext uri="{FF2B5EF4-FFF2-40B4-BE49-F238E27FC236}">
                <a16:creationId xmlns:a16="http://schemas.microsoft.com/office/drawing/2014/main" id="{2DDA8435-1AD4-4072-90DF-F31AB17FC508}"/>
              </a:ext>
            </a:extLst>
          </p:cNvPr>
          <p:cNvSpPr txBox="1"/>
          <p:nvPr/>
        </p:nvSpPr>
        <p:spPr>
          <a:xfrm>
            <a:off x="600857" y="3464820"/>
            <a:ext cx="5548990"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highlight>
                  <a:srgbClr val="FFFF00"/>
                </a:highlight>
                <a:uLnTx/>
                <a:uFillTx/>
                <a:latin typeface="Segoe UI"/>
                <a:ea typeface="+mn-ea"/>
                <a:cs typeface="+mn-cs"/>
              </a:rPr>
              <a:t>Medium</a:t>
            </a:r>
          </a:p>
        </p:txBody>
      </p:sp>
      <p:sp>
        <p:nvSpPr>
          <p:cNvPr id="108" name="TextBox 107">
            <a:extLst>
              <a:ext uri="{FF2B5EF4-FFF2-40B4-BE49-F238E27FC236}">
                <a16:creationId xmlns:a16="http://schemas.microsoft.com/office/drawing/2014/main" id="{48891A68-1268-4DBB-BB40-C9D7F147FF16}"/>
              </a:ext>
            </a:extLst>
          </p:cNvPr>
          <p:cNvSpPr txBox="1"/>
          <p:nvPr/>
        </p:nvSpPr>
        <p:spPr>
          <a:xfrm>
            <a:off x="6289738" y="3464820"/>
            <a:ext cx="5548990"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highlight>
                  <a:srgbClr val="FFFF00"/>
                </a:highlight>
                <a:uLnTx/>
                <a:uFillTx/>
                <a:latin typeface="Segoe UI"/>
                <a:ea typeface="+mn-ea"/>
                <a:cs typeface="+mn-cs"/>
              </a:rPr>
              <a:t>Medium</a:t>
            </a:r>
          </a:p>
        </p:txBody>
      </p:sp>
      <p:sp>
        <p:nvSpPr>
          <p:cNvPr id="110" name="TextBox 109">
            <a:extLst>
              <a:ext uri="{FF2B5EF4-FFF2-40B4-BE49-F238E27FC236}">
                <a16:creationId xmlns:a16="http://schemas.microsoft.com/office/drawing/2014/main" id="{92D042DF-FD0A-489F-A28C-B58BC122898A}"/>
              </a:ext>
            </a:extLst>
          </p:cNvPr>
          <p:cNvSpPr txBox="1"/>
          <p:nvPr/>
        </p:nvSpPr>
        <p:spPr>
          <a:xfrm>
            <a:off x="2018906" y="3767722"/>
            <a:ext cx="2759523" cy="1077663"/>
          </a:xfrm>
          <a:prstGeom prst="rect">
            <a:avLst/>
          </a:prstGeom>
          <a:noFill/>
        </p:spPr>
        <p:txBody>
          <a:bodyPr wrap="square" lIns="93260" tIns="46630" rIns="93260" bIns="46630" rtlCol="0" anchor="ctr">
            <a:no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uLnTx/>
                <a:uFillTx/>
                <a:latin typeface="Segoe UI"/>
                <a:ea typeface="+mn-ea"/>
                <a:cs typeface="+mn-cs"/>
              </a:rPr>
              <a:t>Ideal for basic Microsoft Office apps, such as Word and Excel, as well as database apps</a:t>
            </a:r>
          </a:p>
        </p:txBody>
      </p:sp>
      <p:sp>
        <p:nvSpPr>
          <p:cNvPr id="112" name="TextBox 111">
            <a:extLst>
              <a:ext uri="{FF2B5EF4-FFF2-40B4-BE49-F238E27FC236}">
                <a16:creationId xmlns:a16="http://schemas.microsoft.com/office/drawing/2014/main" id="{CD5AA45B-F979-400B-9C53-FDBE7E184150}"/>
              </a:ext>
            </a:extLst>
          </p:cNvPr>
          <p:cNvSpPr txBox="1"/>
          <p:nvPr/>
        </p:nvSpPr>
        <p:spPr>
          <a:xfrm>
            <a:off x="7684471" y="3767722"/>
            <a:ext cx="2759523" cy="1077663"/>
          </a:xfrm>
          <a:prstGeom prst="rect">
            <a:avLst/>
          </a:prstGeom>
          <a:noFill/>
        </p:spPr>
        <p:txBody>
          <a:bodyPr wrap="square" lIns="93260" tIns="46630" rIns="93260" bIns="46630" rtlCol="0" anchor="ctr">
            <a:no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000000"/>
                </a:solidFill>
                <a:effectLst/>
                <a:uLnTx/>
                <a:uFillTx/>
                <a:latin typeface="Segoe UI"/>
                <a:ea typeface="+mn-ea"/>
                <a:cs typeface="+mn-cs"/>
              </a:rPr>
              <a:t>Ideal for basic Microsoft Office apps, such as Word and Excel, as well as database apps</a:t>
            </a:r>
          </a:p>
        </p:txBody>
      </p:sp>
      <p:sp>
        <p:nvSpPr>
          <p:cNvPr id="113" name="Rectangle 112">
            <a:extLst>
              <a:ext uri="{FF2B5EF4-FFF2-40B4-BE49-F238E27FC236}">
                <a16:creationId xmlns:a16="http://schemas.microsoft.com/office/drawing/2014/main" id="{84858B2C-44DF-4D57-BB37-5EA7AA217F45}"/>
              </a:ext>
            </a:extLst>
          </p:cNvPr>
          <p:cNvSpPr/>
          <p:nvPr/>
        </p:nvSpPr>
        <p:spPr bwMode="auto">
          <a:xfrm>
            <a:off x="600857" y="346482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14" name="Rectangle 113">
            <a:extLst>
              <a:ext uri="{FF2B5EF4-FFF2-40B4-BE49-F238E27FC236}">
                <a16:creationId xmlns:a16="http://schemas.microsoft.com/office/drawing/2014/main" id="{2998A8F8-26F3-4791-AA63-A5388D24F2B0}"/>
              </a:ext>
            </a:extLst>
          </p:cNvPr>
          <p:cNvSpPr/>
          <p:nvPr/>
        </p:nvSpPr>
        <p:spPr bwMode="auto">
          <a:xfrm>
            <a:off x="6289738" y="346482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17" name="TextBox 116">
            <a:extLst>
              <a:ext uri="{FF2B5EF4-FFF2-40B4-BE49-F238E27FC236}">
                <a16:creationId xmlns:a16="http://schemas.microsoft.com/office/drawing/2014/main" id="{B2068551-CEF3-4728-ABF5-7D8B7210FA4C}"/>
              </a:ext>
            </a:extLst>
          </p:cNvPr>
          <p:cNvSpPr txBox="1"/>
          <p:nvPr/>
        </p:nvSpPr>
        <p:spPr>
          <a:xfrm>
            <a:off x="600858" y="5286140"/>
            <a:ext cx="2595745"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From</a:t>
            </a:r>
          </a:p>
        </p:txBody>
      </p:sp>
      <p:sp>
        <p:nvSpPr>
          <p:cNvPr id="120" name="TextBox 119">
            <a:extLst>
              <a:ext uri="{FF2B5EF4-FFF2-40B4-BE49-F238E27FC236}">
                <a16:creationId xmlns:a16="http://schemas.microsoft.com/office/drawing/2014/main" id="{4D1D59A3-F081-486B-965B-1E183714D850}"/>
              </a:ext>
            </a:extLst>
          </p:cNvPr>
          <p:cNvSpPr txBox="1"/>
          <p:nvPr/>
        </p:nvSpPr>
        <p:spPr>
          <a:xfrm>
            <a:off x="600858" y="5589042"/>
            <a:ext cx="2595745" cy="1077663"/>
          </a:xfrm>
          <a:prstGeom prst="rect">
            <a:avLst/>
          </a:prstGeom>
          <a:noFill/>
        </p:spPr>
        <p:txBody>
          <a:bodyPr wrap="square" lIns="93260" tIns="46630" rIns="93260" bIns="46630" rtlCol="0" anchor="ctr">
            <a:noAutofit/>
          </a:bodyPr>
          <a:lstStyle/>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OS</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uLnTx/>
                <a:uFillTx/>
                <a:latin typeface="Segoe UI"/>
                <a:ea typeface="+mn-ea"/>
                <a:cs typeface="+mn-cs"/>
              </a:rPr>
              <a:t>Windows Server </a:t>
            </a:r>
          </a:p>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Physical / Virtualized</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highlight>
                  <a:srgbClr val="FFFF00"/>
                </a:highlight>
                <a:uLnTx/>
                <a:uFillTx/>
                <a:latin typeface="Segoe UI"/>
                <a:ea typeface="+mn-ea"/>
                <a:cs typeface="+mn-cs"/>
              </a:rPr>
              <a:t>Virtualized – RDS</a:t>
            </a:r>
          </a:p>
        </p:txBody>
      </p:sp>
      <p:sp>
        <p:nvSpPr>
          <p:cNvPr id="126" name="TextBox 125">
            <a:extLst>
              <a:ext uri="{FF2B5EF4-FFF2-40B4-BE49-F238E27FC236}">
                <a16:creationId xmlns:a16="http://schemas.microsoft.com/office/drawing/2014/main" id="{A6EF461C-6699-498A-871A-4B0338C98FE7}"/>
              </a:ext>
            </a:extLst>
          </p:cNvPr>
          <p:cNvSpPr txBox="1"/>
          <p:nvPr/>
        </p:nvSpPr>
        <p:spPr>
          <a:xfrm>
            <a:off x="3554103" y="5286140"/>
            <a:ext cx="2595745"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To</a:t>
            </a:r>
          </a:p>
        </p:txBody>
      </p:sp>
      <p:sp>
        <p:nvSpPr>
          <p:cNvPr id="14" name="Arrow: Right 13">
            <a:extLst>
              <a:ext uri="{FF2B5EF4-FFF2-40B4-BE49-F238E27FC236}">
                <a16:creationId xmlns:a16="http://schemas.microsoft.com/office/drawing/2014/main" id="{F15C8B18-E135-44D2-B372-6D5369EF5ADE}"/>
              </a:ext>
            </a:extLst>
          </p:cNvPr>
          <p:cNvSpPr/>
          <p:nvPr/>
        </p:nvSpPr>
        <p:spPr bwMode="auto">
          <a:xfrm>
            <a:off x="3237015" y="5328533"/>
            <a:ext cx="276674" cy="229088"/>
          </a:xfrm>
          <a:prstGeom prst="rightArrow">
            <a:avLst/>
          </a:prstGeom>
          <a:solidFill>
            <a:schemeClr val="bg1"/>
          </a:solidFill>
          <a:ln>
            <a:solidFill>
              <a:schemeClr val="accent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7" name="TextBox 126">
            <a:extLst>
              <a:ext uri="{FF2B5EF4-FFF2-40B4-BE49-F238E27FC236}">
                <a16:creationId xmlns:a16="http://schemas.microsoft.com/office/drawing/2014/main" id="{92229778-601C-4C3B-AB57-23EE061A2C2E}"/>
              </a:ext>
            </a:extLst>
          </p:cNvPr>
          <p:cNvSpPr txBox="1"/>
          <p:nvPr/>
        </p:nvSpPr>
        <p:spPr>
          <a:xfrm>
            <a:off x="3554103" y="5589042"/>
            <a:ext cx="2595745" cy="1077663"/>
          </a:xfrm>
          <a:prstGeom prst="rect">
            <a:avLst/>
          </a:prstGeom>
          <a:noFill/>
        </p:spPr>
        <p:txBody>
          <a:bodyPr wrap="square" lIns="93260" tIns="46630" rIns="93260" bIns="46630" rtlCol="0" anchor="ctr">
            <a:noAutofit/>
          </a:bodyPr>
          <a:lstStyle/>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WVD Deployment</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uLnTx/>
                <a:uFillTx/>
                <a:latin typeface="Segoe UI"/>
                <a:ea typeface="+mn-ea"/>
                <a:cs typeface="+mn-cs"/>
              </a:rPr>
              <a:t>Windows 10 multi-session</a:t>
            </a:r>
          </a:p>
        </p:txBody>
      </p:sp>
      <p:sp>
        <p:nvSpPr>
          <p:cNvPr id="129" name="TextBox 128">
            <a:extLst>
              <a:ext uri="{FF2B5EF4-FFF2-40B4-BE49-F238E27FC236}">
                <a16:creationId xmlns:a16="http://schemas.microsoft.com/office/drawing/2014/main" id="{97283849-FAE8-4272-84B7-1386B23E5A80}"/>
              </a:ext>
            </a:extLst>
          </p:cNvPr>
          <p:cNvSpPr txBox="1"/>
          <p:nvPr/>
        </p:nvSpPr>
        <p:spPr>
          <a:xfrm>
            <a:off x="6289738" y="5286140"/>
            <a:ext cx="2595745"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From</a:t>
            </a:r>
          </a:p>
        </p:txBody>
      </p:sp>
      <p:sp>
        <p:nvSpPr>
          <p:cNvPr id="131" name="TextBox 130">
            <a:extLst>
              <a:ext uri="{FF2B5EF4-FFF2-40B4-BE49-F238E27FC236}">
                <a16:creationId xmlns:a16="http://schemas.microsoft.com/office/drawing/2014/main" id="{6FE715E3-497E-432A-BB0B-A8D7EE96796D}"/>
              </a:ext>
            </a:extLst>
          </p:cNvPr>
          <p:cNvSpPr txBox="1"/>
          <p:nvPr/>
        </p:nvSpPr>
        <p:spPr>
          <a:xfrm>
            <a:off x="6289738" y="5589042"/>
            <a:ext cx="2595745" cy="1077663"/>
          </a:xfrm>
          <a:prstGeom prst="rect">
            <a:avLst/>
          </a:prstGeom>
          <a:noFill/>
        </p:spPr>
        <p:txBody>
          <a:bodyPr wrap="square" lIns="93260" tIns="46630" rIns="93260" bIns="46630" rtlCol="0" anchor="ctr">
            <a:noAutofit/>
          </a:bodyPr>
          <a:lstStyle/>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OS</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uLnTx/>
                <a:uFillTx/>
                <a:latin typeface="Segoe UI"/>
                <a:ea typeface="+mn-ea"/>
                <a:cs typeface="+mn-cs"/>
              </a:rPr>
              <a:t>Windows 10 </a:t>
            </a:r>
          </a:p>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Physical / Virtualized</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highlight>
                  <a:srgbClr val="FFFF00"/>
                </a:highlight>
                <a:uLnTx/>
                <a:uFillTx/>
                <a:latin typeface="Segoe UI"/>
                <a:ea typeface="+mn-ea"/>
                <a:cs typeface="+mn-cs"/>
              </a:rPr>
              <a:t>Virtualized – 3</a:t>
            </a:r>
            <a:r>
              <a:rPr kumimoji="0" lang="en-US" sz="1224" b="0" i="0" u="none" strike="noStrike" kern="1200" cap="none" spc="0" normalizeH="0" baseline="30000" noProof="0">
                <a:ln>
                  <a:noFill/>
                </a:ln>
                <a:solidFill>
                  <a:srgbClr val="000000"/>
                </a:solidFill>
                <a:effectLst/>
                <a:highlight>
                  <a:srgbClr val="FFFF00"/>
                </a:highlight>
                <a:uLnTx/>
                <a:uFillTx/>
                <a:latin typeface="Segoe UI"/>
                <a:ea typeface="+mn-ea"/>
                <a:cs typeface="+mn-cs"/>
              </a:rPr>
              <a:t>rd</a:t>
            </a:r>
            <a:r>
              <a:rPr kumimoji="0" lang="en-US" sz="1224" b="0" i="0" u="none" strike="noStrike" kern="1200" cap="none" spc="0" normalizeH="0" baseline="0" noProof="0">
                <a:ln>
                  <a:noFill/>
                </a:ln>
                <a:solidFill>
                  <a:srgbClr val="000000"/>
                </a:solidFill>
                <a:effectLst/>
                <a:highlight>
                  <a:srgbClr val="FFFF00"/>
                </a:highlight>
                <a:uLnTx/>
                <a:uFillTx/>
                <a:latin typeface="Segoe UI"/>
                <a:ea typeface="+mn-ea"/>
                <a:cs typeface="+mn-cs"/>
              </a:rPr>
              <a:t> party solutions</a:t>
            </a:r>
          </a:p>
        </p:txBody>
      </p:sp>
      <p:sp>
        <p:nvSpPr>
          <p:cNvPr id="132" name="TextBox 131">
            <a:extLst>
              <a:ext uri="{FF2B5EF4-FFF2-40B4-BE49-F238E27FC236}">
                <a16:creationId xmlns:a16="http://schemas.microsoft.com/office/drawing/2014/main" id="{AC8533CD-A043-4D83-911A-ADB734F0CC80}"/>
              </a:ext>
            </a:extLst>
          </p:cNvPr>
          <p:cNvSpPr txBox="1"/>
          <p:nvPr/>
        </p:nvSpPr>
        <p:spPr>
          <a:xfrm>
            <a:off x="9242983" y="5286140"/>
            <a:ext cx="2595745" cy="291930"/>
          </a:xfrm>
          <a:prstGeom prst="rect">
            <a:avLst/>
          </a:prstGeom>
          <a:solidFill>
            <a:schemeClr val="accent5">
              <a:lumMod val="20000"/>
              <a:lumOff val="80000"/>
            </a:schemeClr>
          </a:solidFill>
        </p:spPr>
        <p:txBody>
          <a:bodyPr wrap="square" lIns="93260" tIns="55956" rIns="93260" bIns="46630" rtlCol="0">
            <a:no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To</a:t>
            </a:r>
          </a:p>
        </p:txBody>
      </p:sp>
      <p:sp>
        <p:nvSpPr>
          <p:cNvPr id="133" name="Arrow: Right 132">
            <a:extLst>
              <a:ext uri="{FF2B5EF4-FFF2-40B4-BE49-F238E27FC236}">
                <a16:creationId xmlns:a16="http://schemas.microsoft.com/office/drawing/2014/main" id="{30C89515-3194-4F13-8F25-6CFB96D100BD}"/>
              </a:ext>
            </a:extLst>
          </p:cNvPr>
          <p:cNvSpPr/>
          <p:nvPr/>
        </p:nvSpPr>
        <p:spPr bwMode="auto">
          <a:xfrm>
            <a:off x="8925896" y="5328533"/>
            <a:ext cx="276674" cy="229088"/>
          </a:xfrm>
          <a:prstGeom prst="rightArrow">
            <a:avLst/>
          </a:prstGeom>
          <a:solidFill>
            <a:schemeClr val="bg1"/>
          </a:solidFill>
          <a:ln>
            <a:solidFill>
              <a:schemeClr val="accent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5" name="TextBox 134">
            <a:extLst>
              <a:ext uri="{FF2B5EF4-FFF2-40B4-BE49-F238E27FC236}">
                <a16:creationId xmlns:a16="http://schemas.microsoft.com/office/drawing/2014/main" id="{E7789E7C-857B-4F62-959C-CE70B6A9FA96}"/>
              </a:ext>
            </a:extLst>
          </p:cNvPr>
          <p:cNvSpPr txBox="1"/>
          <p:nvPr/>
        </p:nvSpPr>
        <p:spPr>
          <a:xfrm>
            <a:off x="9242983" y="5589042"/>
            <a:ext cx="2595745" cy="1077663"/>
          </a:xfrm>
          <a:prstGeom prst="rect">
            <a:avLst/>
          </a:prstGeom>
          <a:noFill/>
        </p:spPr>
        <p:txBody>
          <a:bodyPr wrap="square" lIns="93260" tIns="46630" rIns="93260" bIns="46630" rtlCol="0" anchor="ctr">
            <a:noAutofit/>
          </a:bodyPr>
          <a:lstStyle/>
          <a:p>
            <a:pPr marL="0" marR="0" lvl="0" indent="0" algn="l" defTabSz="932597" rtl="0" eaLnBrk="1" fontAlgn="auto" latinLnBrk="0" hangingPunct="1">
              <a:lnSpc>
                <a:spcPct val="100000"/>
              </a:lnSpc>
              <a:spcBef>
                <a:spcPts val="1224"/>
              </a:spcBef>
              <a:spcAft>
                <a:spcPts val="0"/>
              </a:spcAft>
              <a:buClrTx/>
              <a:buSzTx/>
              <a:buFontTx/>
              <a:buNone/>
              <a:tabLst/>
              <a:defRPr/>
            </a:pPr>
            <a:r>
              <a:rPr kumimoji="0" lang="en-US" sz="1428" b="1" i="0" u="none" strike="noStrike" kern="1200" cap="none" spc="0" normalizeH="0" baseline="0" noProof="0">
                <a:ln>
                  <a:noFill/>
                </a:ln>
                <a:solidFill>
                  <a:srgbClr val="000000"/>
                </a:solidFill>
                <a:effectLst/>
                <a:uLnTx/>
                <a:uFillTx/>
                <a:latin typeface="Segoe UI"/>
                <a:ea typeface="+mn-ea"/>
                <a:cs typeface="+mn-cs"/>
              </a:rPr>
              <a:t>WVD Deployment</a:t>
            </a:r>
          </a:p>
          <a:p>
            <a:pPr marL="0" marR="0" lvl="0" indent="0" algn="l" defTabSz="932597" rtl="0" eaLnBrk="1" fontAlgn="auto" latinLnBrk="0" hangingPunct="1">
              <a:lnSpc>
                <a:spcPct val="100000"/>
              </a:lnSpc>
              <a:spcBef>
                <a:spcPts val="0"/>
              </a:spcBef>
              <a:spcAft>
                <a:spcPts val="0"/>
              </a:spcAft>
              <a:buClrTx/>
              <a:buSzTx/>
              <a:buFontTx/>
              <a:buNone/>
              <a:tabLst/>
              <a:defRPr/>
            </a:pPr>
            <a:r>
              <a:rPr kumimoji="0" lang="en-US" sz="1224" b="0" i="0" u="none" strike="noStrike" kern="1200" cap="none" spc="0" normalizeH="0" baseline="0" noProof="0">
                <a:ln>
                  <a:noFill/>
                </a:ln>
                <a:solidFill>
                  <a:srgbClr val="000000"/>
                </a:solidFill>
                <a:effectLst/>
                <a:uLnTx/>
                <a:uFillTx/>
                <a:latin typeface="Segoe UI"/>
                <a:ea typeface="+mn-ea"/>
                <a:cs typeface="+mn-cs"/>
              </a:rPr>
              <a:t>Windows 10 multi-session</a:t>
            </a:r>
          </a:p>
        </p:txBody>
      </p:sp>
      <p:sp>
        <p:nvSpPr>
          <p:cNvPr id="123" name="Rectangle 122">
            <a:extLst>
              <a:ext uri="{FF2B5EF4-FFF2-40B4-BE49-F238E27FC236}">
                <a16:creationId xmlns:a16="http://schemas.microsoft.com/office/drawing/2014/main" id="{664026C6-3A9C-452E-BBDC-B82367D26C56}"/>
              </a:ext>
            </a:extLst>
          </p:cNvPr>
          <p:cNvSpPr/>
          <p:nvPr/>
        </p:nvSpPr>
        <p:spPr bwMode="auto">
          <a:xfrm>
            <a:off x="600857" y="528614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24" name="Rectangle 123">
            <a:extLst>
              <a:ext uri="{FF2B5EF4-FFF2-40B4-BE49-F238E27FC236}">
                <a16:creationId xmlns:a16="http://schemas.microsoft.com/office/drawing/2014/main" id="{46D10CE3-0E8B-4206-974A-9A3A6142C28A}"/>
              </a:ext>
            </a:extLst>
          </p:cNvPr>
          <p:cNvSpPr/>
          <p:nvPr/>
        </p:nvSpPr>
        <p:spPr bwMode="auto">
          <a:xfrm>
            <a:off x="6289738" y="5286140"/>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428" b="0" i="0" u="none" strike="noStrike" kern="0" cap="none" spc="0" normalizeH="0" baseline="0" noProof="0">
              <a:ln>
                <a:noFill/>
              </a:ln>
              <a:solidFill>
                <a:srgbClr val="505050"/>
              </a:soli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50" name="Rectangle 149">
            <a:extLst>
              <a:ext uri="{FF2B5EF4-FFF2-40B4-BE49-F238E27FC236}">
                <a16:creationId xmlns:a16="http://schemas.microsoft.com/office/drawing/2014/main" id="{97AC78C5-0FF3-4023-9546-0FF328792258}"/>
              </a:ext>
            </a:extLst>
          </p:cNvPr>
          <p:cNvSpPr/>
          <p:nvPr/>
        </p:nvSpPr>
        <p:spPr bwMode="auto">
          <a:xfrm>
            <a:off x="600857" y="1310126"/>
            <a:ext cx="11237870" cy="333374"/>
          </a:xfrm>
          <a:prstGeom prst="rect">
            <a:avLst/>
          </a:prstGeom>
          <a:solidFill>
            <a:schemeClr val="accent1">
              <a:lumMod val="50000"/>
            </a:schemeClr>
          </a:solidFill>
          <a:ln w="6350"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a:ln>
                  <a:noFill/>
                </a:ln>
                <a:solidFill>
                  <a:srgbClr val="FFFFFF"/>
                </a:solidFill>
                <a:effectLst/>
                <a:uLnTx/>
                <a:uFillTx/>
                <a:latin typeface="Segoe UI"/>
                <a:ea typeface="Segoe UI" pitchFamily="34" charset="0"/>
                <a:cs typeface="Segoe UI Semibold" panose="020B0702040204020203" pitchFamily="34" charset="0"/>
              </a:rPr>
              <a:t>User Group</a:t>
            </a:r>
          </a:p>
        </p:txBody>
      </p:sp>
      <p:sp>
        <p:nvSpPr>
          <p:cNvPr id="115" name="Rectangle 114">
            <a:extLst>
              <a:ext uri="{FF2B5EF4-FFF2-40B4-BE49-F238E27FC236}">
                <a16:creationId xmlns:a16="http://schemas.microsoft.com/office/drawing/2014/main" id="{22B7598D-ED21-400B-8D31-C14AB339FB51}"/>
              </a:ext>
            </a:extLst>
          </p:cNvPr>
          <p:cNvSpPr/>
          <p:nvPr/>
        </p:nvSpPr>
        <p:spPr bwMode="auto">
          <a:xfrm>
            <a:off x="600857" y="3131446"/>
            <a:ext cx="11237870" cy="333374"/>
          </a:xfrm>
          <a:prstGeom prst="rect">
            <a:avLst/>
          </a:prstGeom>
          <a:solidFill>
            <a:schemeClr val="accent1">
              <a:lumMod val="50000"/>
            </a:schemeClr>
          </a:solidFill>
          <a:ln w="6350"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a:ln>
                  <a:noFill/>
                </a:ln>
                <a:solidFill>
                  <a:srgbClr val="FFFFFF"/>
                </a:solidFill>
                <a:effectLst/>
                <a:uLnTx/>
                <a:uFillTx/>
                <a:latin typeface="Segoe UI"/>
                <a:ea typeface="Segoe UI" pitchFamily="34" charset="0"/>
                <a:cs typeface="Segoe UI Semibold" panose="020B0702040204020203" pitchFamily="34" charset="0"/>
              </a:rPr>
              <a:t>User Type</a:t>
            </a:r>
          </a:p>
        </p:txBody>
      </p:sp>
      <p:sp>
        <p:nvSpPr>
          <p:cNvPr id="125" name="Rectangle 124">
            <a:extLst>
              <a:ext uri="{FF2B5EF4-FFF2-40B4-BE49-F238E27FC236}">
                <a16:creationId xmlns:a16="http://schemas.microsoft.com/office/drawing/2014/main" id="{D793EE5D-3C97-457C-8716-8FC359BFD5BC}"/>
              </a:ext>
            </a:extLst>
          </p:cNvPr>
          <p:cNvSpPr/>
          <p:nvPr/>
        </p:nvSpPr>
        <p:spPr bwMode="auto">
          <a:xfrm>
            <a:off x="600857" y="4952766"/>
            <a:ext cx="11237870" cy="333374"/>
          </a:xfrm>
          <a:prstGeom prst="rect">
            <a:avLst/>
          </a:prstGeom>
          <a:solidFill>
            <a:schemeClr val="accent1">
              <a:lumMod val="50000"/>
            </a:schemeClr>
          </a:solidFill>
          <a:ln w="6350"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r>
              <a:rPr kumimoji="0" lang="en-US" sz="1632" b="1" i="0" u="none" strike="noStrike" kern="0" cap="none" spc="0" normalizeH="0" baseline="0" noProof="0">
                <a:ln>
                  <a:noFill/>
                </a:ln>
                <a:solidFill>
                  <a:srgbClr val="FFFFFF"/>
                </a:solidFill>
                <a:effectLst/>
                <a:uLnTx/>
                <a:uFillTx/>
                <a:latin typeface="Segoe UI"/>
                <a:ea typeface="Segoe UI" pitchFamily="34" charset="0"/>
                <a:cs typeface="Segoe UI Semibold" panose="020B0702040204020203" pitchFamily="34" charset="0"/>
              </a:rPr>
              <a:t>Migration Type</a:t>
            </a:r>
          </a:p>
        </p:txBody>
      </p:sp>
      <p:sp>
        <p:nvSpPr>
          <p:cNvPr id="34" name="Rectangle 33">
            <a:extLst>
              <a:ext uri="{FF2B5EF4-FFF2-40B4-BE49-F238E27FC236}">
                <a16:creationId xmlns:a16="http://schemas.microsoft.com/office/drawing/2014/main" id="{E63B59D4-906A-4133-8F1C-BF697750290C}"/>
              </a:ext>
            </a:extLst>
          </p:cNvPr>
          <p:cNvSpPr/>
          <p:nvPr/>
        </p:nvSpPr>
        <p:spPr bwMode="auto">
          <a:xfrm>
            <a:off x="11460694" y="292536"/>
            <a:ext cx="756782" cy="933733"/>
          </a:xfrm>
          <a:prstGeom prst="rect">
            <a:avLst/>
          </a:prstGeom>
          <a:noFill/>
          <a:ln w="1905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4577" tIns="131662" rIns="164577" bIns="131662" numCol="1" spcCol="0" rtlCol="0" fromWordArt="0" anchor="t" anchorCtr="0" forceAA="0" compatLnSpc="1">
            <a:prstTxWarp prst="textNoShape">
              <a:avLst/>
            </a:prstTxWarp>
            <a:noAutofit/>
          </a:bodyPr>
          <a:lstStyle/>
          <a:p>
            <a:pPr marL="0" marR="0" lvl="0" indent="0" algn="ctr" defTabSz="822924" rtl="0" eaLnBrk="1" fontAlgn="auto" latinLnBrk="0" hangingPunct="1">
              <a:lnSpc>
                <a:spcPct val="100000"/>
              </a:lnSpc>
              <a:spcBef>
                <a:spcPts val="0"/>
              </a:spcBef>
              <a:spcAft>
                <a:spcPts val="0"/>
              </a:spcAft>
              <a:buClrTx/>
              <a:buSzTx/>
              <a:buFontTx/>
              <a:buNone/>
              <a:tabLst/>
              <a:defRPr/>
            </a:pPr>
            <a:r>
              <a:rPr kumimoji="0" lang="en-US" sz="700" b="1" i="0" u="sng" strike="noStrike" kern="1200" cap="none" spc="0" normalizeH="0" baseline="0" noProof="0">
                <a:ln>
                  <a:noFill/>
                </a:ln>
                <a:solidFill>
                  <a:srgbClr val="3C3C41"/>
                </a:solidFill>
                <a:effectLst/>
                <a:uLnTx/>
                <a:uFillTx/>
                <a:latin typeface="Segoe UI"/>
                <a:ea typeface="+mn-ea"/>
                <a:cs typeface="+mn-cs"/>
              </a:rPr>
              <a:t>Pricing</a:t>
            </a:r>
            <a:endParaRPr kumimoji="0" lang="en-US" sz="700" b="0" i="0" u="none" strike="noStrike" kern="1200" cap="none" spc="0" normalizeH="0" baseline="0" noProof="0">
              <a:ln>
                <a:noFill/>
              </a:ln>
              <a:solidFill>
                <a:srgbClr val="0078D3"/>
              </a:solidFill>
              <a:effectLst/>
              <a:uLnTx/>
              <a:uFillTx/>
              <a:latin typeface="Segoe UI"/>
              <a:ea typeface="+mn-ea"/>
              <a:cs typeface="Segoe UI"/>
            </a:endParaRPr>
          </a:p>
          <a:p>
            <a:pPr marL="0" marR="0" lvl="0" indent="0" algn="l" defTabSz="822924"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2D2D31"/>
              </a:solidFill>
              <a:effectLst/>
              <a:uLnTx/>
              <a:uFillTx/>
              <a:latin typeface="Segoe UI"/>
              <a:ea typeface="+mn-ea"/>
              <a:cs typeface="Segoe UI"/>
            </a:endParaRPr>
          </a:p>
        </p:txBody>
      </p:sp>
    </p:spTree>
    <p:extLst>
      <p:ext uri="{BB962C8B-B14F-4D97-AF65-F5344CB8AC3E}">
        <p14:creationId xmlns:p14="http://schemas.microsoft.com/office/powerpoint/2010/main" val="172232325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0975F65-CAB9-4909-9969-F54796AD40EE}"/>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69697" name="think-cell Slide" r:id="rId6" imgW="503" imgH="503" progId="TCLayout.ActiveDocument.1">
                  <p:embed/>
                </p:oleObj>
              </mc:Choice>
              <mc:Fallback>
                <p:oleObj name="think-cell Slide" r:id="rId6" imgW="503" imgH="503" progId="TCLayout.ActiveDocument.1">
                  <p:embed/>
                  <p:pic>
                    <p:nvPicPr>
                      <p:cNvPr id="3" name="Object 2" hidden="1">
                        <a:extLst>
                          <a:ext uri="{FF2B5EF4-FFF2-40B4-BE49-F238E27FC236}">
                            <a16:creationId xmlns:a16="http://schemas.microsoft.com/office/drawing/2014/main" id="{D0975F65-CAB9-4909-9969-F54796AD40EE}"/>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92BEF49-89B2-40F2-AF87-C0360EF24F71}"/>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F483B812-4885-407F-B3D7-E3EA4132FA67}"/>
              </a:ext>
            </a:extLst>
          </p:cNvPr>
          <p:cNvSpPr>
            <a:spLocks noGrp="1"/>
          </p:cNvSpPr>
          <p:nvPr>
            <p:ph type="title"/>
          </p:nvPr>
        </p:nvSpPr>
        <p:spPr>
          <a:xfrm>
            <a:off x="600059" y="466301"/>
            <a:ext cx="11239464" cy="440120"/>
          </a:xfrm>
        </p:spPr>
        <p:txBody>
          <a:bodyPr/>
          <a:lstStyle/>
          <a:p>
            <a:r>
              <a:rPr lang="en-US" sz="2860"/>
              <a:t>Example Customer Scenario: WVD Economic Benefits</a:t>
            </a:r>
          </a:p>
        </p:txBody>
      </p:sp>
      <p:graphicFrame>
        <p:nvGraphicFramePr>
          <p:cNvPr id="8" name="Table 7">
            <a:extLst>
              <a:ext uri="{FF2B5EF4-FFF2-40B4-BE49-F238E27FC236}">
                <a16:creationId xmlns:a16="http://schemas.microsoft.com/office/drawing/2014/main" id="{2C320749-D654-4AAB-BD1D-822376D90FB8}"/>
              </a:ext>
            </a:extLst>
          </p:cNvPr>
          <p:cNvGraphicFramePr>
            <a:graphicFrameLocks noGrp="1"/>
          </p:cNvGraphicFramePr>
          <p:nvPr/>
        </p:nvGraphicFramePr>
        <p:xfrm>
          <a:off x="600856" y="1278767"/>
          <a:ext cx="11234765" cy="4818450"/>
        </p:xfrm>
        <a:graphic>
          <a:graphicData uri="http://schemas.openxmlformats.org/drawingml/2006/table">
            <a:tbl>
              <a:tblPr firstRow="1">
                <a:tableStyleId>{5C22544A-7EE6-4342-B048-85BDC9FD1C3A}</a:tableStyleId>
              </a:tblPr>
              <a:tblGrid>
                <a:gridCol w="1342036">
                  <a:extLst>
                    <a:ext uri="{9D8B030D-6E8A-4147-A177-3AD203B41FA5}">
                      <a16:colId xmlns:a16="http://schemas.microsoft.com/office/drawing/2014/main" val="2372234951"/>
                    </a:ext>
                  </a:extLst>
                </a:gridCol>
                <a:gridCol w="1909093">
                  <a:extLst>
                    <a:ext uri="{9D8B030D-6E8A-4147-A177-3AD203B41FA5}">
                      <a16:colId xmlns:a16="http://schemas.microsoft.com/office/drawing/2014/main" val="3778448507"/>
                    </a:ext>
                  </a:extLst>
                </a:gridCol>
                <a:gridCol w="1563364">
                  <a:extLst>
                    <a:ext uri="{9D8B030D-6E8A-4147-A177-3AD203B41FA5}">
                      <a16:colId xmlns:a16="http://schemas.microsoft.com/office/drawing/2014/main" val="246106217"/>
                    </a:ext>
                  </a:extLst>
                </a:gridCol>
                <a:gridCol w="2200676">
                  <a:extLst>
                    <a:ext uri="{9D8B030D-6E8A-4147-A177-3AD203B41FA5}">
                      <a16:colId xmlns:a16="http://schemas.microsoft.com/office/drawing/2014/main" val="1995384552"/>
                    </a:ext>
                  </a:extLst>
                </a:gridCol>
                <a:gridCol w="2200676">
                  <a:extLst>
                    <a:ext uri="{9D8B030D-6E8A-4147-A177-3AD203B41FA5}">
                      <a16:colId xmlns:a16="http://schemas.microsoft.com/office/drawing/2014/main" val="4033598943"/>
                    </a:ext>
                  </a:extLst>
                </a:gridCol>
                <a:gridCol w="2018920">
                  <a:extLst>
                    <a:ext uri="{9D8B030D-6E8A-4147-A177-3AD203B41FA5}">
                      <a16:colId xmlns:a16="http://schemas.microsoft.com/office/drawing/2014/main" val="474688425"/>
                    </a:ext>
                  </a:extLst>
                </a:gridCol>
              </a:tblGrid>
              <a:tr h="528475">
                <a:tc>
                  <a:txBody>
                    <a:bodyPr/>
                    <a:lstStyle/>
                    <a:p>
                      <a:pPr algn="ctr"/>
                      <a:r>
                        <a:rPr lang="en-US" sz="1400">
                          <a:solidFill>
                            <a:schemeClr val="bg1"/>
                          </a:solidFill>
                        </a:rPr>
                        <a:t>Cost Savings Category</a:t>
                      </a:r>
                    </a:p>
                  </a:txBody>
                  <a:tcPr marL="93260" marR="93260" marT="46630" marB="46630" anchor="ctr">
                    <a:lnL w="635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WVD Cost Savings</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User Group</a:t>
                      </a:r>
                    </a:p>
                    <a:p>
                      <a:pPr algn="ctr"/>
                      <a:r>
                        <a:rPr lang="en-US" sz="1400">
                          <a:solidFill>
                            <a:schemeClr val="bg1"/>
                          </a:solidFill>
                        </a:rPr>
                        <a:t># Users</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From (on-prem)</a:t>
                      </a:r>
                    </a:p>
                    <a:p>
                      <a:pPr algn="ctr"/>
                      <a:r>
                        <a:rPr lang="en-US" sz="1400">
                          <a:solidFill>
                            <a:schemeClr val="bg1"/>
                          </a:solidFill>
                        </a:rPr>
                        <a:t>Cost (pupm</a:t>
                      </a:r>
                      <a:r>
                        <a:rPr lang="en-US" sz="1400" baseline="30000">
                          <a:solidFill>
                            <a:schemeClr val="bg1"/>
                          </a:solidFill>
                        </a:rPr>
                        <a:t>1</a:t>
                      </a:r>
                      <a:r>
                        <a:rPr lang="en-US" sz="1400">
                          <a:solidFill>
                            <a:schemeClr val="bg1"/>
                          </a:solidFill>
                        </a:rPr>
                        <a:t>)</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a:solidFill>
                            <a:schemeClr val="bg1"/>
                          </a:solidFill>
                        </a:rPr>
                        <a:t>To (WVD)</a:t>
                      </a:r>
                    </a:p>
                    <a:p>
                      <a:pPr marL="0" marR="0" lvl="0" indent="0" algn="ctr" defTabSz="932742" rtl="0" eaLnBrk="1" fontAlgn="auto" latinLnBrk="0" hangingPunct="1">
                        <a:lnSpc>
                          <a:spcPct val="100000"/>
                        </a:lnSpc>
                        <a:spcBef>
                          <a:spcPts val="0"/>
                        </a:spcBef>
                        <a:spcAft>
                          <a:spcPts val="0"/>
                        </a:spcAft>
                        <a:buClrTx/>
                        <a:buSzTx/>
                        <a:buFontTx/>
                        <a:buNone/>
                        <a:tabLst/>
                        <a:defRPr/>
                      </a:pPr>
                      <a:r>
                        <a:rPr lang="en-US" sz="1400">
                          <a:solidFill>
                            <a:schemeClr val="bg1"/>
                          </a:solidFill>
                        </a:rPr>
                        <a:t>Cost (pupm</a:t>
                      </a:r>
                      <a:r>
                        <a:rPr lang="en-US" sz="1400" baseline="30000">
                          <a:solidFill>
                            <a:schemeClr val="bg1"/>
                          </a:solidFill>
                        </a:rPr>
                        <a:t>1</a:t>
                      </a:r>
                      <a:r>
                        <a:rPr lang="en-US" sz="1400">
                          <a:solidFill>
                            <a:schemeClr val="bg1"/>
                          </a:solidFill>
                        </a:rPr>
                        <a:t>)</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en-US" sz="1400">
                          <a:solidFill>
                            <a:schemeClr val="bg1"/>
                          </a:solidFill>
                        </a:rPr>
                        <a:t>Savings Calculation</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842927094"/>
                  </a:ext>
                </a:extLst>
              </a:tr>
              <a:tr h="503606">
                <a:tc rowSpan="6">
                  <a:txBody>
                    <a:bodyPr/>
                    <a:lstStyle/>
                    <a:p>
                      <a:pPr algn="ctr"/>
                      <a:r>
                        <a:rPr lang="en-US" sz="1200" b="1">
                          <a:solidFill>
                            <a:schemeClr val="tx1"/>
                          </a:solidFill>
                        </a:rPr>
                        <a:t>Infrastructure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Win10 multi-session</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a:t>
                      </a:r>
                    </a:p>
                    <a:p>
                      <a:pPr algn="ctr"/>
                      <a:r>
                        <a:rPr lang="en-US" sz="1200">
                          <a:solidFill>
                            <a:schemeClr val="tx1"/>
                          </a:solidFill>
                        </a:rPr>
                        <a:t>(1 user per VM)</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 MS</a:t>
                      </a:r>
                    </a:p>
                    <a:p>
                      <a:pPr algn="ctr"/>
                      <a:r>
                        <a:rPr lang="en-US" sz="1200">
                          <a:solidFill>
                            <a:schemeClr val="tx1"/>
                          </a:solidFill>
                        </a:rPr>
                        <a:t>(32 users per VM)</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algn="r"/>
                      <a:r>
                        <a:rPr lang="en-US" sz="1200">
                          <a:solidFill>
                            <a:schemeClr val="tx1"/>
                          </a:solidFill>
                        </a:rPr>
                        <a:t>($51-$8) × 100 ≈ </a:t>
                      </a:r>
                      <a:r>
                        <a:rPr lang="en-US" sz="1200" b="1">
                          <a:solidFill>
                            <a:srgbClr val="00B050"/>
                          </a:solidFill>
                        </a:rPr>
                        <a:t>$4,300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907277324"/>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100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$51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$8</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endParaRPr lang="en-US" sz="1400"/>
                    </a:p>
                  </a:txBody>
                  <a:tcPr/>
                </a:tc>
                <a:extLst>
                  <a:ext uri="{0D108BD9-81ED-4DB2-BD59-A6C34878D82A}">
                    <a16:rowId xmlns:a16="http://schemas.microsoft.com/office/drawing/2014/main" val="784125223"/>
                  </a:ext>
                </a:extLst>
              </a:tr>
              <a:tr h="503606">
                <a:tc vMerge="1">
                  <a:txBody>
                    <a:bodyPr/>
                    <a:lstStyle/>
                    <a:p>
                      <a:endParaRPr lang="en-US" sz="1400"/>
                    </a:p>
                  </a:txBody>
                  <a:tcPr/>
                </a:tc>
                <a:tc rowSpan="2">
                  <a:txBody>
                    <a:bodyPr/>
                    <a:lstStyle/>
                    <a:p>
                      <a:pPr algn="ctr"/>
                      <a:r>
                        <a:rPr lang="en-US" sz="1200" b="1">
                          <a:solidFill>
                            <a:schemeClr val="tx1"/>
                          </a:solidFill>
                        </a:rPr>
                        <a:t>Linux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Infra cost based on </a:t>
                      </a:r>
                    </a:p>
                    <a:p>
                      <a:pPr algn="ctr"/>
                      <a:r>
                        <a:rPr lang="en-US" sz="1200">
                          <a:solidFill>
                            <a:schemeClr val="tx1"/>
                          </a:solidFill>
                        </a:rPr>
                        <a:t>Windows Server VM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Infra cost based on</a:t>
                      </a:r>
                    </a:p>
                    <a:p>
                      <a:pPr algn="ctr"/>
                      <a:r>
                        <a:rPr lang="en-US" sz="1200">
                          <a:solidFill>
                            <a:schemeClr val="tx1"/>
                          </a:solidFill>
                        </a:rPr>
                        <a:t>Linux VM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rowSpan="2">
                  <a:txBody>
                    <a:bodyPr/>
                    <a:lstStyle/>
                    <a:p>
                      <a:pPr algn="r"/>
                      <a:r>
                        <a:rPr lang="en-US" sz="1200">
                          <a:solidFill>
                            <a:schemeClr val="tx1"/>
                          </a:solidFill>
                        </a:rPr>
                        <a:t>($14-7) × 100 ≈ </a:t>
                      </a:r>
                      <a:r>
                        <a:rPr lang="en-US" sz="1200" b="1">
                          <a:solidFill>
                            <a:srgbClr val="00B050"/>
                          </a:solidFill>
                        </a:rPr>
                        <a:t>$700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extLst>
                  <a:ext uri="{0D108BD9-81ED-4DB2-BD59-A6C34878D82A}">
                    <a16:rowId xmlns:a16="http://schemas.microsoft.com/office/drawing/2014/main" val="180544071"/>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100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$14</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$7</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vMerge="1">
                  <a:txBody>
                    <a:bodyPr/>
                    <a:lstStyle/>
                    <a:p>
                      <a:endParaRPr lang="en-US" sz="1400"/>
                    </a:p>
                  </a:txBody>
                  <a:tcPr/>
                </a:tc>
                <a:extLst>
                  <a:ext uri="{0D108BD9-81ED-4DB2-BD59-A6C34878D82A}">
                    <a16:rowId xmlns:a16="http://schemas.microsoft.com/office/drawing/2014/main" val="1580525907"/>
                  </a:ext>
                </a:extLst>
              </a:tr>
              <a:tr h="690126">
                <a:tc vMerge="1">
                  <a:txBody>
                    <a:bodyPr/>
                    <a:lstStyle/>
                    <a:p>
                      <a:endParaRPr lang="en-US" sz="1400"/>
                    </a:p>
                  </a:txBody>
                  <a:tcPr/>
                </a:tc>
                <a:tc rowSpan="2">
                  <a:txBody>
                    <a:bodyPr/>
                    <a:lstStyle/>
                    <a:p>
                      <a:pPr algn="ctr"/>
                      <a:r>
                        <a:rPr lang="en-US" sz="1200" b="1">
                          <a:solidFill>
                            <a:schemeClr val="tx1"/>
                          </a:solidFill>
                        </a:rPr>
                        <a:t>Pay for actual usage (vs. fixed peak usage)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 &amp;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200">
                          <a:solidFill>
                            <a:schemeClr val="tx1"/>
                          </a:solidFill>
                        </a:rPr>
                        <a:t>Fixed on-prem infra Cost</a:t>
                      </a:r>
                    </a:p>
                    <a:p>
                      <a:pPr algn="ctr"/>
                      <a:r>
                        <a:rPr lang="en-US" sz="1200">
                          <a:solidFill>
                            <a:schemeClr val="tx1"/>
                          </a:solidFill>
                        </a:rPr>
                        <a:t>(regardless of usage)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200">
                          <a:solidFill>
                            <a:schemeClr val="tx1"/>
                          </a:solidFill>
                        </a:rPr>
                        <a:t>Pay-as-you-go </a:t>
                      </a:r>
                    </a:p>
                    <a:p>
                      <a:pPr algn="ctr"/>
                      <a:r>
                        <a:rPr lang="en-US" sz="1200">
                          <a:solidFill>
                            <a:schemeClr val="tx1"/>
                          </a:solidFill>
                        </a:rPr>
                        <a:t>(170 </a:t>
                      </a:r>
                      <a:r>
                        <a:rPr lang="en-US" sz="1200" err="1">
                          <a:solidFill>
                            <a:schemeClr val="tx1"/>
                          </a:solidFill>
                        </a:rPr>
                        <a:t>hrs</a:t>
                      </a:r>
                      <a:r>
                        <a:rPr lang="en-US" sz="1200">
                          <a:solidFill>
                            <a:schemeClr val="tx1"/>
                          </a:solidFill>
                        </a:rPr>
                        <a:t> consumed by UG 1; 110 </a:t>
                      </a:r>
                      <a:r>
                        <a:rPr lang="en-US" sz="1200" err="1">
                          <a:solidFill>
                            <a:schemeClr val="tx1"/>
                          </a:solidFill>
                        </a:rPr>
                        <a:t>hrs</a:t>
                      </a:r>
                      <a:r>
                        <a:rPr lang="en-US" sz="1200">
                          <a:solidFill>
                            <a:schemeClr val="tx1"/>
                          </a:solidFill>
                        </a:rPr>
                        <a:t> consumed by UG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rowSpan="2">
                  <a:txBody>
                    <a:bodyPr/>
                    <a:lstStyle/>
                    <a:p>
                      <a:pPr algn="r"/>
                      <a:r>
                        <a:rPr lang="en-US" sz="1200">
                          <a:solidFill>
                            <a:schemeClr val="tx1"/>
                          </a:solidFill>
                        </a:rPr>
                        <a:t>($7-$6) × 200 ≈ </a:t>
                      </a:r>
                      <a:r>
                        <a:rPr lang="en-US" sz="1200" b="1">
                          <a:solidFill>
                            <a:srgbClr val="00B050"/>
                          </a:solidFill>
                        </a:rPr>
                        <a:t>$200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129642497"/>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200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200">
                          <a:solidFill>
                            <a:schemeClr val="tx1"/>
                          </a:solidFill>
                        </a:rPr>
                        <a:t>$7</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sz="1200">
                          <a:solidFill>
                            <a:schemeClr val="tx1"/>
                          </a:solidFill>
                        </a:rPr>
                        <a:t>$6</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vMerge="1">
                  <a:txBody>
                    <a:bodyPr/>
                    <a:lstStyle/>
                    <a:p>
                      <a:endParaRPr lang="en-US" sz="1400"/>
                    </a:p>
                  </a:txBody>
                  <a:tcPr/>
                </a:tc>
                <a:extLst>
                  <a:ext uri="{0D108BD9-81ED-4DB2-BD59-A6C34878D82A}">
                    <a16:rowId xmlns:a16="http://schemas.microsoft.com/office/drawing/2014/main" val="383979223"/>
                  </a:ext>
                </a:extLst>
              </a:tr>
              <a:tr h="503606">
                <a:tc rowSpan="4">
                  <a:txBody>
                    <a:bodyPr/>
                    <a:lstStyle/>
                    <a:p>
                      <a:pPr algn="ctr"/>
                      <a:r>
                        <a:rPr lang="en-US" sz="1200" b="1">
                          <a:solidFill>
                            <a:schemeClr val="tx1"/>
                          </a:solidFill>
                        </a:rPr>
                        <a:t>License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Management Service included </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3</a:t>
                      </a:r>
                      <a:r>
                        <a:rPr lang="en-US" sz="1200" baseline="30000">
                          <a:solidFill>
                            <a:schemeClr val="tx1"/>
                          </a:solidFill>
                        </a:rPr>
                        <a:t>rd</a:t>
                      </a:r>
                      <a:r>
                        <a:rPr lang="en-US" sz="1200">
                          <a:solidFill>
                            <a:schemeClr val="tx1"/>
                          </a:solidFill>
                        </a:rPr>
                        <a:t> party </a:t>
                      </a:r>
                    </a:p>
                    <a:p>
                      <a:pPr algn="ctr"/>
                      <a:r>
                        <a:rPr lang="en-US" sz="1200">
                          <a:solidFill>
                            <a:schemeClr val="tx1"/>
                          </a:solidFill>
                        </a:rPr>
                        <a:t>management service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WVD </a:t>
                      </a:r>
                    </a:p>
                    <a:p>
                      <a:pPr algn="ctr"/>
                      <a:r>
                        <a:rPr lang="en-US" sz="1200">
                          <a:solidFill>
                            <a:schemeClr val="tx1"/>
                          </a:solidFill>
                        </a:rPr>
                        <a:t>management plane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a:solidFill>
                            <a:schemeClr val="tx1"/>
                          </a:solidFill>
                        </a:rPr>
                        <a:t>($12-$0) × 100 ≈ </a:t>
                      </a:r>
                      <a:r>
                        <a:rPr lang="en-US" sz="1200" b="1">
                          <a:solidFill>
                            <a:srgbClr val="00B050"/>
                          </a:solidFill>
                        </a:rPr>
                        <a:t>$1,200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320097029"/>
                  </a:ext>
                </a:extLst>
              </a:tr>
              <a:tr h="317085">
                <a:tc vMerge="1">
                  <a:txBody>
                    <a:bodyPr/>
                    <a:lstStyle/>
                    <a:p>
                      <a:endParaRPr lang="en-US"/>
                    </a:p>
                  </a:txBody>
                  <a:tcPr/>
                </a:tc>
                <a:tc vMerge="1">
                  <a:txBody>
                    <a:bodyPr/>
                    <a:lstStyle/>
                    <a:p>
                      <a:endParaRPr lang="en-US"/>
                    </a:p>
                  </a:txBody>
                  <a:tcPr/>
                </a:tc>
                <a:tc>
                  <a:txBody>
                    <a:bodyPr/>
                    <a:lstStyle/>
                    <a:p>
                      <a:pPr algn="ctr"/>
                      <a:r>
                        <a:rPr lang="en-US" sz="1200">
                          <a:solidFill>
                            <a:schemeClr val="tx1"/>
                          </a:solidFill>
                        </a:rPr>
                        <a:t>100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$12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pPr algn="ctr"/>
                      <a:endParaRPr lang="en-US" sz="1400"/>
                    </a:p>
                  </a:txBody>
                  <a:tcPr anchor="ctr"/>
                </a:tc>
                <a:extLst>
                  <a:ext uri="{0D108BD9-81ED-4DB2-BD59-A6C34878D82A}">
                    <a16:rowId xmlns:a16="http://schemas.microsoft.com/office/drawing/2014/main" val="963941330"/>
                  </a:ext>
                </a:extLst>
              </a:tr>
              <a:tr h="503606">
                <a:tc vMerge="1">
                  <a:txBody>
                    <a:bodyPr/>
                    <a:lstStyle/>
                    <a:p>
                      <a:pPr algn="ctr"/>
                      <a:endParaRPr lang="en-US" sz="1400"/>
                    </a:p>
                  </a:txBody>
                  <a:tcPr anchor="ctr"/>
                </a:tc>
                <a:tc rowSpan="2">
                  <a:txBody>
                    <a:bodyPr/>
                    <a:lstStyle/>
                    <a:p>
                      <a:pPr algn="ctr"/>
                      <a:r>
                        <a:rPr lang="en-US" sz="1200" b="1">
                          <a:solidFill>
                            <a:schemeClr val="tx1"/>
                          </a:solidFill>
                        </a:rPr>
                        <a:t>RDS CAL elimination</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RDS CAL required by WS RDSH deployment</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RDS CAL not required by Win10 MS deployment</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rowSpan="2">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a:solidFill>
                            <a:schemeClr val="tx1"/>
                          </a:solidFill>
                        </a:rPr>
                        <a:t>($10-$0) × 100 ≈ </a:t>
                      </a:r>
                      <a:r>
                        <a:rPr lang="en-US" sz="1200" b="1">
                          <a:solidFill>
                            <a:srgbClr val="00B050"/>
                          </a:solidFill>
                        </a:rPr>
                        <a:t>$1,000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extLst>
                  <a:ext uri="{0D108BD9-81ED-4DB2-BD59-A6C34878D82A}">
                    <a16:rowId xmlns:a16="http://schemas.microsoft.com/office/drawing/2014/main" val="3098935204"/>
                  </a:ext>
                </a:extLst>
              </a:tr>
              <a:tr h="317085">
                <a:tc vMerge="1">
                  <a:txBody>
                    <a:bodyPr/>
                    <a:lstStyle/>
                    <a:p>
                      <a:endParaRPr lang="en-US"/>
                    </a:p>
                  </a:txBody>
                  <a:tcPr/>
                </a:tc>
                <a:tc vMerge="1">
                  <a:txBody>
                    <a:bodyPr/>
                    <a:lstStyle/>
                    <a:p>
                      <a:endParaRPr lang="en-US"/>
                    </a:p>
                  </a:txBody>
                  <a:tcPr/>
                </a:tc>
                <a:tc>
                  <a:txBody>
                    <a:bodyPr/>
                    <a:lstStyle/>
                    <a:p>
                      <a:pPr algn="ctr"/>
                      <a:r>
                        <a:rPr lang="en-US" sz="1200">
                          <a:solidFill>
                            <a:schemeClr val="tx1"/>
                          </a:solidFill>
                        </a:rPr>
                        <a:t>100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$10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vMerge="1">
                  <a:txBody>
                    <a:bodyPr/>
                    <a:lstStyle/>
                    <a:p>
                      <a:endParaRPr lang="en-US"/>
                    </a:p>
                  </a:txBody>
                  <a:tcPr/>
                </a:tc>
                <a:extLst>
                  <a:ext uri="{0D108BD9-81ED-4DB2-BD59-A6C34878D82A}">
                    <a16:rowId xmlns:a16="http://schemas.microsoft.com/office/drawing/2014/main" val="1821411680"/>
                  </a:ext>
                </a:extLst>
              </a:tr>
            </a:tbl>
          </a:graphicData>
        </a:graphic>
      </p:graphicFrame>
      <p:sp>
        <p:nvSpPr>
          <p:cNvPr id="9" name="Rectangle 8">
            <a:extLst>
              <a:ext uri="{FF2B5EF4-FFF2-40B4-BE49-F238E27FC236}">
                <a16:creationId xmlns:a16="http://schemas.microsoft.com/office/drawing/2014/main" id="{6FD8B307-61DA-485C-B15E-C2A362EC9B46}"/>
              </a:ext>
            </a:extLst>
          </p:cNvPr>
          <p:cNvSpPr/>
          <p:nvPr/>
        </p:nvSpPr>
        <p:spPr>
          <a:xfrm>
            <a:off x="597750" y="6187386"/>
            <a:ext cx="11237870" cy="432206"/>
          </a:xfrm>
          <a:prstGeom prst="rect">
            <a:avLst/>
          </a:prstGeom>
        </p:spPr>
        <p:txBody>
          <a:bodyPr wrap="square" lIns="0" tIns="0" rIns="0" bIns="0">
            <a:spAutoFit/>
          </a:bodyPr>
          <a:lstStyle/>
          <a:p>
            <a:pPr marL="0" marR="0" lvl="0" indent="0" algn="l" defTabSz="932597" rtl="0" eaLnBrk="1" fontAlgn="auto" latinLnBrk="0" hangingPunct="1">
              <a:lnSpc>
                <a:spcPct val="9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1. Per user per month</a:t>
            </a:r>
          </a:p>
          <a:p>
            <a:pPr marL="0" marR="0" lvl="0" indent="0" algn="l" defTabSz="932597" rtl="0" eaLnBrk="1" fontAlgn="auto" latinLnBrk="0" hangingPunct="1">
              <a:lnSpc>
                <a:spcPct val="9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Note: Azure infrastructure cost is used as the proxy for average on-prem infrastructure cost; figures are rounded for simplicity</a:t>
            </a:r>
          </a:p>
          <a:p>
            <a:pPr marL="0" marR="0" lvl="0" indent="0" algn="l" defTabSz="932597" rtl="0" eaLnBrk="1" fontAlgn="auto" latinLnBrk="0" hangingPunct="1">
              <a:lnSpc>
                <a:spcPct val="90000"/>
              </a:lnSpc>
              <a:spcBef>
                <a:spcPts val="0"/>
              </a:spcBef>
              <a:spcAft>
                <a:spcPts val="0"/>
              </a:spcAft>
              <a:buClrTx/>
              <a:buSzTx/>
              <a:buFontTx/>
              <a:buNone/>
              <a:tabLst/>
              <a:defRPr/>
            </a:pPr>
            <a:r>
              <a:rPr kumimoji="0" lang="en-US" sz="1020" b="0" i="0" u="none" strike="noStrike" kern="1200" cap="none" spc="0" normalizeH="0" baseline="0" noProof="0">
                <a:ln>
                  <a:noFill/>
                </a:ln>
                <a:solidFill>
                  <a:srgbClr val="000000"/>
                </a:solidFill>
                <a:effectLst/>
                <a:uLnTx/>
                <a:uFillTx/>
                <a:latin typeface="Segoe UI"/>
                <a:ea typeface="+mn-ea"/>
                <a:cs typeface="+mn-cs"/>
              </a:rPr>
              <a:t>Note: Results generated by WVD Solution Configurator based on Microsoft engineering guidance; see </a:t>
            </a:r>
            <a:r>
              <a:rPr kumimoji="0" lang="en-US" sz="1020" b="0" i="0" u="none" strike="noStrike" kern="1200" cap="none" spc="0" normalizeH="0" baseline="0" noProof="0">
                <a:ln>
                  <a:noFill/>
                </a:ln>
                <a:solidFill>
                  <a:srgbClr val="000000"/>
                </a:solidFill>
                <a:effectLst/>
                <a:uLnTx/>
                <a:uFillTx/>
                <a:latin typeface="Segoe UI"/>
                <a:ea typeface="+mn-ea"/>
                <a:cs typeface="+mn-cs"/>
                <a:hlinkClick r:id="" action="ppaction://noaction"/>
              </a:rPr>
              <a:t>Default Configuration by User Type</a:t>
            </a:r>
            <a:r>
              <a:rPr kumimoji="0" lang="en-US" sz="1020" b="0" i="0" u="none" strike="noStrike" kern="1200" cap="none" spc="0" normalizeH="0" baseline="0" noProof="0">
                <a:ln>
                  <a:noFill/>
                </a:ln>
                <a:solidFill>
                  <a:srgbClr val="000000"/>
                </a:solidFill>
                <a:effectLst/>
                <a:uLnTx/>
                <a:uFillTx/>
                <a:latin typeface="Segoe UI"/>
                <a:ea typeface="+mn-ea"/>
                <a:cs typeface="+mn-cs"/>
              </a:rPr>
              <a:t> for detail</a:t>
            </a:r>
          </a:p>
        </p:txBody>
      </p:sp>
      <p:sp>
        <p:nvSpPr>
          <p:cNvPr id="6" name="Rectangle 5">
            <a:extLst>
              <a:ext uri="{FF2B5EF4-FFF2-40B4-BE49-F238E27FC236}">
                <a16:creationId xmlns:a16="http://schemas.microsoft.com/office/drawing/2014/main" id="{C040BDEB-0B91-48A6-ADD4-CDEEFE56F58A}"/>
              </a:ext>
            </a:extLst>
          </p:cNvPr>
          <p:cNvSpPr/>
          <p:nvPr/>
        </p:nvSpPr>
        <p:spPr bwMode="auto">
          <a:xfrm>
            <a:off x="8686453" y="6187386"/>
            <a:ext cx="154316" cy="154316"/>
          </a:xfrm>
          <a:prstGeom prst="rect">
            <a:avLst/>
          </a:prstGeom>
          <a:solidFill>
            <a:srgbClr val="FFE1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233151" tIns="0" rIns="0" bIns="0" numCol="1" spcCol="0" rtlCol="0" fromWordArt="0" anchor="ctr"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r>
              <a:rPr kumimoji="0" lang="en-IN" sz="102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User Group 1</a:t>
            </a:r>
            <a:endParaRPr kumimoji="0" lang="en-US" sz="1020" b="0" i="0" u="none" strike="noStrike" kern="1200" cap="none" spc="0" normalizeH="0" baseline="0" noProof="0" err="1">
              <a:ln>
                <a:noFill/>
              </a:ln>
              <a:solidFill>
                <a:srgbClr val="000000"/>
              </a:solidFill>
              <a:effectLst/>
              <a:uLnTx/>
              <a:uFillTx/>
              <a:latin typeface="Segoe UI"/>
              <a:ea typeface="Segoe UI" pitchFamily="34" charset="0"/>
              <a:cs typeface="Segoe UI" pitchFamily="34" charset="0"/>
            </a:endParaRPr>
          </a:p>
        </p:txBody>
      </p:sp>
      <p:sp>
        <p:nvSpPr>
          <p:cNvPr id="10" name="Rectangle 9">
            <a:extLst>
              <a:ext uri="{FF2B5EF4-FFF2-40B4-BE49-F238E27FC236}">
                <a16:creationId xmlns:a16="http://schemas.microsoft.com/office/drawing/2014/main" id="{C777A80F-598E-466E-95FE-0AECCE3E6E7C}"/>
              </a:ext>
            </a:extLst>
          </p:cNvPr>
          <p:cNvSpPr/>
          <p:nvPr/>
        </p:nvSpPr>
        <p:spPr bwMode="auto">
          <a:xfrm>
            <a:off x="9811133" y="6187386"/>
            <a:ext cx="154316" cy="154316"/>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233151" tIns="0" rIns="0" bIns="0" numCol="1" spcCol="0" rtlCol="0" fromWordArt="0" anchor="ctr"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r>
              <a:rPr kumimoji="0" lang="en-IN" sz="102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User Group 2</a:t>
            </a:r>
            <a:endParaRPr kumimoji="0" lang="en-US" sz="102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85D25842-6806-4092-83E7-B026388300EF}"/>
              </a:ext>
            </a:extLst>
          </p:cNvPr>
          <p:cNvSpPr/>
          <p:nvPr/>
        </p:nvSpPr>
        <p:spPr bwMode="auto">
          <a:xfrm>
            <a:off x="11460694" y="292536"/>
            <a:ext cx="756782" cy="933733"/>
          </a:xfrm>
          <a:prstGeom prst="rect">
            <a:avLst/>
          </a:prstGeom>
          <a:noFill/>
          <a:ln w="19050">
            <a:solidFill>
              <a:schemeClr val="tx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4577" tIns="131662" rIns="164577" bIns="131662" numCol="1" spcCol="0" rtlCol="0" fromWordArt="0" anchor="t" anchorCtr="0" forceAA="0" compatLnSpc="1">
            <a:prstTxWarp prst="textNoShape">
              <a:avLst/>
            </a:prstTxWarp>
            <a:noAutofit/>
          </a:bodyPr>
          <a:lstStyle/>
          <a:p>
            <a:pPr marL="0" marR="0" lvl="0" indent="0" algn="ctr" defTabSz="822924" rtl="0" eaLnBrk="1" fontAlgn="auto" latinLnBrk="0" hangingPunct="1">
              <a:lnSpc>
                <a:spcPct val="100000"/>
              </a:lnSpc>
              <a:spcBef>
                <a:spcPts val="0"/>
              </a:spcBef>
              <a:spcAft>
                <a:spcPts val="0"/>
              </a:spcAft>
              <a:buClrTx/>
              <a:buSzTx/>
              <a:buFontTx/>
              <a:buNone/>
              <a:tabLst/>
              <a:defRPr/>
            </a:pPr>
            <a:r>
              <a:rPr kumimoji="0" lang="en-US" sz="700" b="1" i="0" u="sng" strike="noStrike" kern="1200" cap="none" spc="0" normalizeH="0" baseline="0" noProof="0">
                <a:ln>
                  <a:noFill/>
                </a:ln>
                <a:solidFill>
                  <a:srgbClr val="3C3C41"/>
                </a:solidFill>
                <a:effectLst/>
                <a:uLnTx/>
                <a:uFillTx/>
                <a:latin typeface="Segoe UI"/>
                <a:ea typeface="+mn-ea"/>
                <a:cs typeface="+mn-cs"/>
              </a:rPr>
              <a:t>Pricing</a:t>
            </a:r>
            <a:endParaRPr kumimoji="0" lang="en-US" sz="700" b="0" i="0" u="none" strike="noStrike" kern="1200" cap="none" spc="0" normalizeH="0" baseline="0" noProof="0">
              <a:ln>
                <a:noFill/>
              </a:ln>
              <a:solidFill>
                <a:srgbClr val="0078D3"/>
              </a:solidFill>
              <a:effectLst/>
              <a:uLnTx/>
              <a:uFillTx/>
              <a:latin typeface="Segoe UI"/>
              <a:ea typeface="+mn-ea"/>
              <a:cs typeface="Segoe UI"/>
            </a:endParaRPr>
          </a:p>
          <a:p>
            <a:pPr marL="0" marR="0" lvl="0" indent="0" algn="l" defTabSz="822924"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2D2D31"/>
              </a:solidFill>
              <a:effectLst/>
              <a:uLnTx/>
              <a:uFillTx/>
              <a:latin typeface="Segoe UI"/>
              <a:ea typeface="+mn-ea"/>
              <a:cs typeface="Segoe UI"/>
            </a:endParaRPr>
          </a:p>
        </p:txBody>
      </p:sp>
      <p:sp>
        <p:nvSpPr>
          <p:cNvPr id="12" name="Rectangle 11">
            <a:extLst>
              <a:ext uri="{FF2B5EF4-FFF2-40B4-BE49-F238E27FC236}">
                <a16:creationId xmlns:a16="http://schemas.microsoft.com/office/drawing/2014/main" id="{B8F8F65A-6742-4B50-95DC-D0B2CC47E288}"/>
              </a:ext>
            </a:extLst>
          </p:cNvPr>
          <p:cNvSpPr/>
          <p:nvPr/>
        </p:nvSpPr>
        <p:spPr bwMode="auto">
          <a:xfrm>
            <a:off x="10935813" y="6187386"/>
            <a:ext cx="154316" cy="154316"/>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233151" tIns="0" rIns="0" bIns="0" numCol="1" spcCol="0" rtlCol="0" fromWordArt="0" anchor="ctr"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r>
              <a:rPr kumimoji="0" lang="en-IN" sz="1020" b="0" i="0" u="none" strike="noStrike" kern="1200" cap="none" spc="0" normalizeH="0" baseline="0" noProof="0">
                <a:ln>
                  <a:noFill/>
                </a:ln>
                <a:solidFill>
                  <a:srgbClr val="000000"/>
                </a:solidFill>
                <a:effectLst/>
                <a:uLnTx/>
                <a:uFillTx/>
                <a:latin typeface="Segoe UI"/>
                <a:ea typeface="Segoe UI" pitchFamily="34" charset="0"/>
                <a:cs typeface="Segoe UI" pitchFamily="34" charset="0"/>
              </a:rPr>
              <a:t>Both User Groups</a:t>
            </a:r>
            <a:endParaRPr kumimoji="0" lang="en-US" sz="102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40312158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076D9E-3AAC-408C-913E-B9923C85941D}"/>
              </a:ext>
            </a:extLst>
          </p:cNvPr>
          <p:cNvSpPr>
            <a:spLocks noGrp="1"/>
          </p:cNvSpPr>
          <p:nvPr>
            <p:ph type="title"/>
          </p:nvPr>
        </p:nvSpPr>
        <p:spPr>
          <a:xfrm>
            <a:off x="170573" y="504348"/>
            <a:ext cx="5923292" cy="773112"/>
          </a:xfrm>
        </p:spPr>
        <p:txBody>
          <a:bodyPr/>
          <a:lstStyle/>
          <a:p>
            <a:r>
              <a:rPr lang="en-US" sz="3200">
                <a:solidFill>
                  <a:schemeClr val="tx1"/>
                </a:solidFill>
              </a:rPr>
              <a:t>What is Windows Virtual Desktop?</a:t>
            </a:r>
            <a:endParaRPr lang="en-US">
              <a:solidFill>
                <a:schemeClr val="tx1"/>
              </a:solidFill>
            </a:endParaRPr>
          </a:p>
        </p:txBody>
      </p:sp>
      <p:sp>
        <p:nvSpPr>
          <p:cNvPr id="4" name="Text Placeholder 3">
            <a:extLst>
              <a:ext uri="{FF2B5EF4-FFF2-40B4-BE49-F238E27FC236}">
                <a16:creationId xmlns:a16="http://schemas.microsoft.com/office/drawing/2014/main" id="{3C352A50-84F7-4DB8-A9A6-5C8F0154FD47}"/>
              </a:ext>
            </a:extLst>
          </p:cNvPr>
          <p:cNvSpPr>
            <a:spLocks noGrp="1"/>
          </p:cNvSpPr>
          <p:nvPr>
            <p:ph type="body" sz="quarter" idx="11"/>
          </p:nvPr>
        </p:nvSpPr>
        <p:spPr>
          <a:xfrm>
            <a:off x="5557225" y="1806532"/>
            <a:ext cx="5667374" cy="2624741"/>
          </a:xfrm>
        </p:spPr>
        <p:txBody>
          <a:bodyPr/>
          <a:lstStyle/>
          <a:p>
            <a:r>
              <a:rPr lang="en-US" sz="2800">
                <a:solidFill>
                  <a:schemeClr val="tx1"/>
                </a:solidFill>
              </a:rPr>
              <a:t>Windows Virtual Desktop is a comprehensive desktop and app virtualization service running in the cloud</a:t>
            </a:r>
          </a:p>
          <a:p>
            <a:pPr marL="514350" indent="-514350">
              <a:buAutoNum type="arabicPeriod"/>
            </a:pPr>
            <a:r>
              <a:rPr lang="en-US" sz="2000">
                <a:solidFill>
                  <a:schemeClr val="tx1"/>
                </a:solidFill>
              </a:rPr>
              <a:t>Always up to date and Secure</a:t>
            </a:r>
          </a:p>
          <a:p>
            <a:pPr marL="514350" indent="-514350">
              <a:buAutoNum type="arabicPeriod"/>
            </a:pPr>
            <a:r>
              <a:rPr lang="en-US" sz="2000">
                <a:solidFill>
                  <a:schemeClr val="tx1"/>
                </a:solidFill>
              </a:rPr>
              <a:t>Optimized for Office </a:t>
            </a:r>
            <a:r>
              <a:rPr lang="en-US" sz="2000" err="1">
                <a:solidFill>
                  <a:schemeClr val="tx1"/>
                </a:solidFill>
              </a:rPr>
              <a:t>ProPlus</a:t>
            </a:r>
            <a:endParaRPr lang="en-US" sz="2000">
              <a:solidFill>
                <a:schemeClr val="tx1"/>
              </a:solidFill>
            </a:endParaRPr>
          </a:p>
          <a:p>
            <a:pPr marL="514350" indent="-514350">
              <a:buAutoNum type="arabicPeriod"/>
            </a:pPr>
            <a:r>
              <a:rPr lang="en-US" sz="2000">
                <a:solidFill>
                  <a:schemeClr val="tx1"/>
                </a:solidFill>
              </a:rPr>
              <a:t>Deploy and Scale in minutes</a:t>
            </a:r>
          </a:p>
        </p:txBody>
      </p:sp>
      <p:pic>
        <p:nvPicPr>
          <p:cNvPr id="7" name="Picture 6" descr="A group of people in a field&#10;&#10;Description generated with very high confidence">
            <a:extLst>
              <a:ext uri="{FF2B5EF4-FFF2-40B4-BE49-F238E27FC236}">
                <a16:creationId xmlns:a16="http://schemas.microsoft.com/office/drawing/2014/main" id="{F059FE6E-C3BB-437A-9757-EEA88EB561C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026" y="3233577"/>
            <a:ext cx="2520542" cy="1888048"/>
          </a:xfrm>
          <a:prstGeom prst="rect">
            <a:avLst/>
          </a:prstGeom>
        </p:spPr>
      </p:pic>
      <p:pic>
        <p:nvPicPr>
          <p:cNvPr id="8" name="Picture 7" descr="A person standing in front of a wall&#10;&#10;Description generated with high confidence">
            <a:extLst>
              <a:ext uri="{FF2B5EF4-FFF2-40B4-BE49-F238E27FC236}">
                <a16:creationId xmlns:a16="http://schemas.microsoft.com/office/drawing/2014/main" id="{B3BF4F3D-6ADB-497D-9A23-A80B18466F1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0603" y="5111543"/>
            <a:ext cx="2518584" cy="1882300"/>
          </a:xfrm>
          <a:prstGeom prst="rect">
            <a:avLst/>
          </a:prstGeom>
        </p:spPr>
      </p:pic>
      <p:pic>
        <p:nvPicPr>
          <p:cNvPr id="9" name="Picture 8" descr="A large building&#10;&#10;Description generated with high confidence">
            <a:extLst>
              <a:ext uri="{FF2B5EF4-FFF2-40B4-BE49-F238E27FC236}">
                <a16:creationId xmlns:a16="http://schemas.microsoft.com/office/drawing/2014/main" id="{40EDAB2D-E86A-486A-8848-BB592116A89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477981" y="1369888"/>
            <a:ext cx="2518584" cy="1880830"/>
          </a:xfrm>
          <a:prstGeom prst="rect">
            <a:avLst/>
          </a:prstGeom>
        </p:spPr>
      </p:pic>
      <p:pic>
        <p:nvPicPr>
          <p:cNvPr id="10" name="Picture 9" descr="A person standing in a room&#10;&#10;Description generated with high confidence">
            <a:extLst>
              <a:ext uri="{FF2B5EF4-FFF2-40B4-BE49-F238E27FC236}">
                <a16:creationId xmlns:a16="http://schemas.microsoft.com/office/drawing/2014/main" id="{E3D4A8C5-5E8A-4721-ABE2-A157AB7D4AC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2479524" y="3227199"/>
            <a:ext cx="2520552" cy="1883663"/>
          </a:xfrm>
          <a:prstGeom prst="rect">
            <a:avLst/>
          </a:prstGeom>
        </p:spPr>
      </p:pic>
      <p:pic>
        <p:nvPicPr>
          <p:cNvPr id="11" name="Picture 10" descr="A picture containing wall, indoor&#10;&#10;Description generated with very high confidence">
            <a:extLst>
              <a:ext uri="{FF2B5EF4-FFF2-40B4-BE49-F238E27FC236}">
                <a16:creationId xmlns:a16="http://schemas.microsoft.com/office/drawing/2014/main" id="{E959399B-CB4E-4C14-9015-B132EF6E0FFA}"/>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479524" y="5110862"/>
            <a:ext cx="2520550" cy="1883663"/>
          </a:xfrm>
          <a:prstGeom prst="rect">
            <a:avLst/>
          </a:prstGeom>
        </p:spPr>
      </p:pic>
      <p:pic>
        <p:nvPicPr>
          <p:cNvPr id="12" name="Picture 11" descr="A person sitting at a table in a library&#10;&#10;Description generated with high confidence">
            <a:extLst>
              <a:ext uri="{FF2B5EF4-FFF2-40B4-BE49-F238E27FC236}">
                <a16:creationId xmlns:a16="http://schemas.microsoft.com/office/drawing/2014/main" id="{37E17111-793D-4A2A-A6F0-0A44A1B8F15B}"/>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34048" y="1360677"/>
            <a:ext cx="2518585" cy="1883663"/>
          </a:xfrm>
          <a:prstGeom prst="rect">
            <a:avLst/>
          </a:prstGeom>
        </p:spPr>
      </p:pic>
    </p:spTree>
    <p:extLst>
      <p:ext uri="{BB962C8B-B14F-4D97-AF65-F5344CB8AC3E}">
        <p14:creationId xmlns:p14="http://schemas.microsoft.com/office/powerpoint/2010/main" val="64619195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77302CC-8C34-4C3F-A2E7-4D888273CCA9}"/>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71745" name="think-cell Slide" r:id="rId6" imgW="503" imgH="503" progId="TCLayout.ActiveDocument.1">
                  <p:embed/>
                </p:oleObj>
              </mc:Choice>
              <mc:Fallback>
                <p:oleObj name="think-cell Slide" r:id="rId6" imgW="503" imgH="503" progId="TCLayout.ActiveDocument.1">
                  <p:embed/>
                  <p:pic>
                    <p:nvPicPr>
                      <p:cNvPr id="4" name="Object 3" hidden="1">
                        <a:extLst>
                          <a:ext uri="{FF2B5EF4-FFF2-40B4-BE49-F238E27FC236}">
                            <a16:creationId xmlns:a16="http://schemas.microsoft.com/office/drawing/2014/main" id="{E77302CC-8C34-4C3F-A2E7-4D888273CCA9}"/>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A8318923-27B1-4CF9-953F-0851ACD242D4}"/>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856"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29DC9D8C-6C2F-4733-AE6A-DD38463A76E5}"/>
              </a:ext>
            </a:extLst>
          </p:cNvPr>
          <p:cNvSpPr>
            <a:spLocks noGrp="1"/>
          </p:cNvSpPr>
          <p:nvPr>
            <p:ph type="title"/>
          </p:nvPr>
        </p:nvSpPr>
        <p:spPr>
          <a:xfrm>
            <a:off x="600855" y="466302"/>
            <a:ext cx="11409810" cy="439465"/>
          </a:xfrm>
        </p:spPr>
        <p:txBody>
          <a:bodyPr/>
          <a:lstStyle/>
          <a:p>
            <a:r>
              <a:rPr lang="en-US"/>
              <a:t>Windows Virtual Desktop Sales Scenario – Sell New Virtualizations </a:t>
            </a:r>
          </a:p>
        </p:txBody>
      </p:sp>
      <p:sp>
        <p:nvSpPr>
          <p:cNvPr id="14" name="Isosceles Triangle 13">
            <a:extLst>
              <a:ext uri="{FF2B5EF4-FFF2-40B4-BE49-F238E27FC236}">
                <a16:creationId xmlns:a16="http://schemas.microsoft.com/office/drawing/2014/main" id="{4591639E-502D-4837-8FB0-A316422FF97B}"/>
              </a:ext>
            </a:extLst>
          </p:cNvPr>
          <p:cNvSpPr/>
          <p:nvPr/>
        </p:nvSpPr>
        <p:spPr bwMode="auto">
          <a:xfrm flipV="1">
            <a:off x="2207451" y="3381695"/>
            <a:ext cx="459825" cy="323821"/>
          </a:xfrm>
          <a:prstGeom prs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21">
            <a:extLst>
              <a:ext uri="{FF2B5EF4-FFF2-40B4-BE49-F238E27FC236}">
                <a16:creationId xmlns:a16="http://schemas.microsoft.com/office/drawing/2014/main" id="{17E3829A-F007-43AA-95A0-AB35916795ED}"/>
              </a:ext>
            </a:extLst>
          </p:cNvPr>
          <p:cNvSpPr/>
          <p:nvPr/>
        </p:nvSpPr>
        <p:spPr bwMode="auto">
          <a:xfrm>
            <a:off x="600855" y="4187740"/>
            <a:ext cx="3673017" cy="6193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b" anchorCtr="0" forceAA="0" compatLnSpc="1">
            <a:prstTxWarp prst="textNoShape">
              <a:avLst/>
            </a:prstTxWarp>
            <a:noAutofit/>
          </a:bodyPr>
          <a:lstStyle/>
          <a:p>
            <a:pPr marL="0" marR="0" lvl="0" indent="0" algn="ctr" defTabSz="913926" rtl="0" eaLnBrk="1" fontAlgn="base" latinLnBrk="0" hangingPunct="1">
              <a:lnSpc>
                <a:spcPct val="100000"/>
              </a:lnSpc>
              <a:spcBef>
                <a:spcPts val="0"/>
              </a:spcBef>
              <a:spcAft>
                <a:spcPts val="612"/>
              </a:spcAft>
              <a:buClrTx/>
              <a:buSzTx/>
              <a:buFontTx/>
              <a:buNone/>
              <a:tabLst/>
              <a:defRPr/>
            </a:pPr>
            <a:r>
              <a:rPr kumimoji="0" lang="en-IN" sz="2040" b="1" i="0" u="none" strike="noStrike" kern="0" cap="none" spc="0" normalizeH="0" baseline="0" noProof="0">
                <a:ln>
                  <a:noFill/>
                </a:ln>
                <a:solidFill>
                  <a:srgbClr val="243A5E"/>
                </a:solidFill>
                <a:effectLst/>
                <a:uLnTx/>
                <a:uFillTx/>
                <a:latin typeface="Segoe UI"/>
                <a:ea typeface="Segoe UI" pitchFamily="34" charset="0"/>
                <a:cs typeface="Segoe UI" pitchFamily="34" charset="0"/>
              </a:rPr>
              <a:t>B. Sell New Windows Virtualization</a:t>
            </a:r>
          </a:p>
        </p:txBody>
      </p:sp>
      <p:sp>
        <p:nvSpPr>
          <p:cNvPr id="28" name="Rectangle 27">
            <a:extLst>
              <a:ext uri="{FF2B5EF4-FFF2-40B4-BE49-F238E27FC236}">
                <a16:creationId xmlns:a16="http://schemas.microsoft.com/office/drawing/2014/main" id="{B0EBD882-9E5A-435D-BDA2-C34D86922DC2}"/>
              </a:ext>
            </a:extLst>
          </p:cNvPr>
          <p:cNvSpPr/>
          <p:nvPr/>
        </p:nvSpPr>
        <p:spPr bwMode="auto">
          <a:xfrm>
            <a:off x="600855" y="4888694"/>
            <a:ext cx="3673017" cy="1848832"/>
          </a:xfrm>
          <a:prstGeom prst="rect">
            <a:avLst/>
          </a:prstGeom>
          <a:solidFill>
            <a:schemeClr val="bg1"/>
          </a:solidFill>
          <a:ln w="6350" cap="sq">
            <a:solidFill>
              <a:schemeClr val="bg1">
                <a:lumMod val="85000"/>
              </a:schemeClr>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186521" rIns="111912" bIns="93260" numCol="1" spcCol="0" rtlCol="0" fromWordArt="0" anchor="t" anchorCtr="0" forceAA="0" compatLnSpc="1">
            <a:prstTxWarp prst="textNoShape">
              <a:avLst/>
            </a:prstTxWarp>
            <a:noAutofit/>
          </a:bodyPr>
          <a:lstStyle/>
          <a:p>
            <a:pPr marL="0" marR="0" lvl="1" indent="0" algn="ctr" defTabSz="932563" rtl="0" eaLnBrk="1" fontAlgn="auto" latinLnBrk="0" hangingPunct="1">
              <a:lnSpc>
                <a:spcPct val="100000"/>
              </a:lnSpc>
              <a:spcBef>
                <a:spcPts val="204"/>
              </a:spcBef>
              <a:spcAft>
                <a:spcPts val="408"/>
              </a:spcAft>
              <a:buClrTx/>
              <a:buSzPct val="100000"/>
              <a:buFontTx/>
              <a:buNone/>
              <a:tabLst/>
              <a:defRPr/>
            </a:pPr>
            <a:r>
              <a:rPr kumimoji="0" lang="en-US" sz="1836" b="0" i="0" u="none" strike="noStrike" kern="0" cap="none" spc="0" normalizeH="0" baseline="0" noProof="0">
                <a:ln>
                  <a:noFill/>
                </a:ln>
                <a:solidFill>
                  <a:srgbClr val="000000"/>
                </a:solidFill>
                <a:effectLst/>
                <a:uLnTx/>
                <a:uFillTx/>
                <a:latin typeface="Segoe UI"/>
                <a:ea typeface="Segoe UI" pitchFamily="34" charset="0"/>
                <a:cs typeface="Segoe UI" panose="020B0502040204020203" pitchFamily="34" charset="0"/>
              </a:rPr>
              <a:t>Provide modern, consistent, and secure Windows 10 user experience at low cost</a:t>
            </a:r>
          </a:p>
        </p:txBody>
      </p:sp>
      <p:sp>
        <p:nvSpPr>
          <p:cNvPr id="29" name="Rectangle 28">
            <a:extLst>
              <a:ext uri="{FF2B5EF4-FFF2-40B4-BE49-F238E27FC236}">
                <a16:creationId xmlns:a16="http://schemas.microsoft.com/office/drawing/2014/main" id="{5677A9A2-2984-4038-9C5E-4E8D8D3E36FE}"/>
              </a:ext>
            </a:extLst>
          </p:cNvPr>
          <p:cNvSpPr/>
          <p:nvPr/>
        </p:nvSpPr>
        <p:spPr bwMode="auto">
          <a:xfrm rot="10800000" flipV="1">
            <a:off x="600855" y="4860716"/>
            <a:ext cx="3673017" cy="27978"/>
          </a:xfrm>
          <a:prstGeom prst="rect">
            <a:avLst/>
          </a:prstGeom>
          <a:solidFill>
            <a:schemeClr val="tx2"/>
          </a:solidFill>
          <a:ln w="6350" cap="sq">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912" tIns="93260" rIns="111912" bIns="93260" numCol="1" spcCol="0" rtlCol="0" fromWordArt="0" anchor="ctr"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1632" b="1" i="0" u="none" strike="noStrike" kern="1200" cap="none" spc="0" normalizeH="0" baseline="0" noProof="0">
              <a:ln>
                <a:noFill/>
              </a:ln>
              <a:solidFill>
                <a:srgbClr val="243A5E"/>
              </a:solidFill>
              <a:effectLst/>
              <a:uLnTx/>
              <a:uFillTx/>
              <a:latin typeface="Segoe UI"/>
              <a:ea typeface="Segoe UI" pitchFamily="34" charset="0"/>
              <a:cs typeface="Segoe UI" pitchFamily="34" charset="0"/>
            </a:endParaRPr>
          </a:p>
        </p:txBody>
      </p:sp>
      <p:grpSp>
        <p:nvGrpSpPr>
          <p:cNvPr id="6" name="Group 5">
            <a:extLst>
              <a:ext uri="{FF2B5EF4-FFF2-40B4-BE49-F238E27FC236}">
                <a16:creationId xmlns:a16="http://schemas.microsoft.com/office/drawing/2014/main" id="{FDEA31F9-8088-49EE-9D20-D5A33AD95989}"/>
              </a:ext>
            </a:extLst>
          </p:cNvPr>
          <p:cNvGrpSpPr/>
          <p:nvPr/>
        </p:nvGrpSpPr>
        <p:grpSpPr>
          <a:xfrm>
            <a:off x="1611621" y="1797565"/>
            <a:ext cx="1651485" cy="1651485"/>
            <a:chOff x="5286375" y="1617804"/>
            <a:chExt cx="1619250" cy="1619250"/>
          </a:xfrm>
        </p:grpSpPr>
        <p:sp>
          <p:nvSpPr>
            <p:cNvPr id="15" name="Oval 14">
              <a:extLst>
                <a:ext uri="{FF2B5EF4-FFF2-40B4-BE49-F238E27FC236}">
                  <a16:creationId xmlns:a16="http://schemas.microsoft.com/office/drawing/2014/main" id="{F555F335-5F90-4482-8261-2FC4D4395D22}"/>
                </a:ext>
              </a:extLst>
            </p:cNvPr>
            <p:cNvSpPr/>
            <p:nvPr/>
          </p:nvSpPr>
          <p:spPr bwMode="auto">
            <a:xfrm>
              <a:off x="5286375" y="1617804"/>
              <a:ext cx="1619250" cy="1619250"/>
            </a:xfrm>
            <a:prstGeom prst="ellipse">
              <a:avLst/>
            </a:prstGeom>
            <a:solidFill>
              <a:schemeClr val="bg1"/>
            </a:solid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100000"/>
                </a:lnSpc>
                <a:spcBef>
                  <a:spcPct val="0"/>
                </a:spcBef>
                <a:spcAft>
                  <a:spcPct val="0"/>
                </a:spcAft>
                <a:buClrTx/>
                <a:buSzTx/>
                <a:buFontTx/>
                <a:buNone/>
                <a:tabLst/>
                <a:defRPr/>
              </a:pPr>
              <a:endParaRPr kumimoji="0" lang="en-US" sz="2448"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Mobile-first" title="Icon of two devices with an arrow connecting them">
              <a:extLst>
                <a:ext uri="{FF2B5EF4-FFF2-40B4-BE49-F238E27FC236}">
                  <a16:creationId xmlns:a16="http://schemas.microsoft.com/office/drawing/2014/main" id="{3D4AD715-4F53-408A-86E1-3B8076ADC5C8}"/>
                </a:ext>
              </a:extLst>
            </p:cNvPr>
            <p:cNvSpPr>
              <a:spLocks noChangeAspect="1" noEditPoints="1"/>
            </p:cNvSpPr>
            <p:nvPr/>
          </p:nvSpPr>
          <p:spPr bwMode="auto">
            <a:xfrm>
              <a:off x="5594214" y="2226506"/>
              <a:ext cx="1003572" cy="401846"/>
            </a:xfrm>
            <a:custGeom>
              <a:avLst/>
              <a:gdLst>
                <a:gd name="T0" fmla="*/ 273 w 482"/>
                <a:gd name="T1" fmla="*/ 160 h 193"/>
                <a:gd name="T2" fmla="*/ 27 w 482"/>
                <a:gd name="T3" fmla="*/ 160 h 193"/>
                <a:gd name="T4" fmla="*/ 27 w 482"/>
                <a:gd name="T5" fmla="*/ 0 h 193"/>
                <a:gd name="T6" fmla="*/ 273 w 482"/>
                <a:gd name="T7" fmla="*/ 0 h 193"/>
                <a:gd name="T8" fmla="*/ 273 w 482"/>
                <a:gd name="T9" fmla="*/ 160 h 193"/>
                <a:gd name="T10" fmla="*/ 482 w 482"/>
                <a:gd name="T11" fmla="*/ 2 h 193"/>
                <a:gd name="T12" fmla="*/ 345 w 482"/>
                <a:gd name="T13" fmla="*/ 2 h 193"/>
                <a:gd name="T14" fmla="*/ 345 w 482"/>
                <a:gd name="T15" fmla="*/ 193 h 193"/>
                <a:gd name="T16" fmla="*/ 482 w 482"/>
                <a:gd name="T17" fmla="*/ 193 h 193"/>
                <a:gd name="T18" fmla="*/ 482 w 482"/>
                <a:gd name="T19" fmla="*/ 2 h 193"/>
                <a:gd name="T20" fmla="*/ 0 w 482"/>
                <a:gd name="T21" fmla="*/ 193 h 193"/>
                <a:gd name="T22" fmla="*/ 301 w 482"/>
                <a:gd name="T23" fmla="*/ 193 h 193"/>
                <a:gd name="T24" fmla="*/ 403 w 482"/>
                <a:gd name="T25" fmla="*/ 157 h 193"/>
                <a:gd name="T26" fmla="*/ 425 w 482"/>
                <a:gd name="T27" fmla="*/ 157 h 193"/>
                <a:gd name="T28" fmla="*/ 173 w 482"/>
                <a:gd name="T29" fmla="*/ 50 h 193"/>
                <a:gd name="T30" fmla="*/ 143 w 482"/>
                <a:gd name="T31" fmla="*/ 82 h 193"/>
                <a:gd name="T32" fmla="*/ 173 w 482"/>
                <a:gd name="T33" fmla="*/ 114 h 193"/>
                <a:gd name="T34" fmla="*/ 387 w 482"/>
                <a:gd name="T35" fmla="*/ 114 h 193"/>
                <a:gd name="T36" fmla="*/ 419 w 482"/>
                <a:gd name="T37" fmla="*/ 82 h 193"/>
                <a:gd name="T38" fmla="*/ 387 w 482"/>
                <a:gd name="T39" fmla="*/ 50 h 193"/>
                <a:gd name="T40" fmla="*/ 143 w 482"/>
                <a:gd name="T41" fmla="*/ 82 h 193"/>
                <a:gd name="T42" fmla="*/ 419 w 482"/>
                <a:gd name="T43" fmla="*/ 8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2" h="193">
                  <a:moveTo>
                    <a:pt x="273" y="160"/>
                  </a:moveTo>
                  <a:lnTo>
                    <a:pt x="27" y="160"/>
                  </a:lnTo>
                  <a:lnTo>
                    <a:pt x="27" y="0"/>
                  </a:lnTo>
                  <a:lnTo>
                    <a:pt x="273" y="0"/>
                  </a:lnTo>
                  <a:lnTo>
                    <a:pt x="273" y="160"/>
                  </a:lnTo>
                  <a:moveTo>
                    <a:pt x="482" y="2"/>
                  </a:moveTo>
                  <a:lnTo>
                    <a:pt x="345" y="2"/>
                  </a:lnTo>
                  <a:lnTo>
                    <a:pt x="345" y="193"/>
                  </a:lnTo>
                  <a:lnTo>
                    <a:pt x="482" y="193"/>
                  </a:lnTo>
                  <a:lnTo>
                    <a:pt x="482" y="2"/>
                  </a:lnTo>
                  <a:moveTo>
                    <a:pt x="0" y="193"/>
                  </a:moveTo>
                  <a:lnTo>
                    <a:pt x="301" y="193"/>
                  </a:lnTo>
                  <a:moveTo>
                    <a:pt x="403" y="157"/>
                  </a:moveTo>
                  <a:lnTo>
                    <a:pt x="425" y="157"/>
                  </a:lnTo>
                  <a:moveTo>
                    <a:pt x="173" y="50"/>
                  </a:moveTo>
                  <a:lnTo>
                    <a:pt x="143" y="82"/>
                  </a:lnTo>
                  <a:lnTo>
                    <a:pt x="173" y="114"/>
                  </a:lnTo>
                  <a:moveTo>
                    <a:pt x="387" y="114"/>
                  </a:moveTo>
                  <a:lnTo>
                    <a:pt x="419" y="82"/>
                  </a:lnTo>
                  <a:lnTo>
                    <a:pt x="387" y="50"/>
                  </a:lnTo>
                  <a:moveTo>
                    <a:pt x="143" y="82"/>
                  </a:moveTo>
                  <a:lnTo>
                    <a:pt x="419" y="82"/>
                  </a:lnTo>
                </a:path>
              </a:pathLst>
            </a:custGeom>
            <a:noFill/>
            <a:ln w="15875" cap="sq">
              <a:solidFill>
                <a:schemeClr val="tx2"/>
              </a:solidFill>
              <a:prstDash val="solid"/>
              <a:miter lim="800000"/>
              <a:headEnd/>
              <a:tailEnd/>
            </a:ln>
          </p:spPr>
          <p:txBody>
            <a:bodyPr vert="horz" wrap="square" lIns="93260" tIns="46630" rIns="93260" bIns="46630" numCol="1" anchor="t" anchorCtr="0" compatLnSpc="1">
              <a:prstTxWarp prst="textNoShape">
                <a:avLst/>
              </a:prstTxWarp>
            </a:bodyPr>
            <a:lstStyle/>
            <a:p>
              <a:pPr marL="0" marR="0" lvl="0" indent="0" algn="l"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grpSp>
      <p:pic>
        <p:nvPicPr>
          <p:cNvPr id="13" name="Picture 4" descr="WWS16_Bank_163">
            <a:extLst>
              <a:ext uri="{FF2B5EF4-FFF2-40B4-BE49-F238E27FC236}">
                <a16:creationId xmlns:a16="http://schemas.microsoft.com/office/drawing/2014/main" id="{F8A108B0-8AEB-4419-8AB1-340E3E336C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02489" y="1462152"/>
            <a:ext cx="8310569" cy="553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57124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6">
            <a:extLst>
              <a:ext uri="{FF2B5EF4-FFF2-40B4-BE49-F238E27FC236}">
                <a16:creationId xmlns:a16="http://schemas.microsoft.com/office/drawing/2014/main" id="{9F8FED8A-8024-4C29-8AE2-5467118297A0}"/>
              </a:ext>
            </a:extLst>
          </p:cNvPr>
          <p:cNvGraphicFramePr>
            <a:graphicFrameLocks noGrp="1"/>
          </p:cNvGraphicFramePr>
          <p:nvPr>
            <p:extLst>
              <p:ext uri="{D42A27DB-BD31-4B8C-83A1-F6EECF244321}">
                <p14:modId xmlns:p14="http://schemas.microsoft.com/office/powerpoint/2010/main" val="3172873912"/>
              </p:ext>
            </p:extLst>
          </p:nvPr>
        </p:nvGraphicFramePr>
        <p:xfrm>
          <a:off x="658745" y="2722984"/>
          <a:ext cx="11236359" cy="3586861"/>
        </p:xfrm>
        <a:graphic>
          <a:graphicData uri="http://schemas.openxmlformats.org/drawingml/2006/table">
            <a:tbl>
              <a:tblPr firstRow="1" bandRow="1">
                <a:tableStyleId>{5C22544A-7EE6-4342-B048-85BDC9FD1C3A}</a:tableStyleId>
              </a:tblPr>
              <a:tblGrid>
                <a:gridCol w="1437024">
                  <a:extLst>
                    <a:ext uri="{9D8B030D-6E8A-4147-A177-3AD203B41FA5}">
                      <a16:colId xmlns:a16="http://schemas.microsoft.com/office/drawing/2014/main" val="4236959941"/>
                    </a:ext>
                  </a:extLst>
                </a:gridCol>
                <a:gridCol w="1473200">
                  <a:extLst>
                    <a:ext uri="{9D8B030D-6E8A-4147-A177-3AD203B41FA5}">
                      <a16:colId xmlns:a16="http://schemas.microsoft.com/office/drawing/2014/main" val="1009936273"/>
                    </a:ext>
                  </a:extLst>
                </a:gridCol>
                <a:gridCol w="1417320">
                  <a:extLst>
                    <a:ext uri="{9D8B030D-6E8A-4147-A177-3AD203B41FA5}">
                      <a16:colId xmlns:a16="http://schemas.microsoft.com/office/drawing/2014/main" val="503679806"/>
                    </a:ext>
                  </a:extLst>
                </a:gridCol>
                <a:gridCol w="2059671">
                  <a:extLst>
                    <a:ext uri="{9D8B030D-6E8A-4147-A177-3AD203B41FA5}">
                      <a16:colId xmlns:a16="http://schemas.microsoft.com/office/drawing/2014/main" val="4048957545"/>
                    </a:ext>
                  </a:extLst>
                </a:gridCol>
                <a:gridCol w="1320800">
                  <a:extLst>
                    <a:ext uri="{9D8B030D-6E8A-4147-A177-3AD203B41FA5}">
                      <a16:colId xmlns:a16="http://schemas.microsoft.com/office/drawing/2014/main" val="3170943528"/>
                    </a:ext>
                  </a:extLst>
                </a:gridCol>
                <a:gridCol w="1013729">
                  <a:extLst>
                    <a:ext uri="{9D8B030D-6E8A-4147-A177-3AD203B41FA5}">
                      <a16:colId xmlns:a16="http://schemas.microsoft.com/office/drawing/2014/main" val="1814925848"/>
                    </a:ext>
                  </a:extLst>
                </a:gridCol>
                <a:gridCol w="2514615">
                  <a:extLst>
                    <a:ext uri="{9D8B030D-6E8A-4147-A177-3AD203B41FA5}">
                      <a16:colId xmlns:a16="http://schemas.microsoft.com/office/drawing/2014/main" val="1446129184"/>
                    </a:ext>
                  </a:extLst>
                </a:gridCol>
              </a:tblGrid>
              <a:tr h="370840">
                <a:tc>
                  <a:txBody>
                    <a:bodyPr/>
                    <a:lstStyle/>
                    <a:p>
                      <a:endParaRPr lang="en-US"/>
                    </a:p>
                  </a:txBody>
                  <a:tcPr>
                    <a:noFill/>
                  </a:tcPr>
                </a:tc>
                <a:tc>
                  <a:txBody>
                    <a:bodyPr/>
                    <a:lstStyle/>
                    <a:p>
                      <a:endParaRPr lang="en-US" sz="1400"/>
                    </a:p>
                  </a:txBody>
                  <a:tcPr>
                    <a:noFill/>
                  </a:tcPr>
                </a:tc>
                <a:tc>
                  <a:txBody>
                    <a:bodyPr/>
                    <a:lstStyle/>
                    <a:p>
                      <a:pPr algn="ctr"/>
                      <a:r>
                        <a:rPr lang="en-US" sz="1300">
                          <a:solidFill>
                            <a:srgbClr val="0078D4"/>
                          </a:solidFill>
                        </a:rPr>
                        <a:t>Azure Direct Price (per month) </a:t>
                      </a:r>
                    </a:p>
                  </a:txBody>
                  <a:tcPr>
                    <a:lnB w="12700" cap="flat" cmpd="sng" algn="ctr">
                      <a:solidFill>
                        <a:srgbClr val="3192DC"/>
                      </a:solidFill>
                      <a:prstDash val="solid"/>
                      <a:round/>
                      <a:headEnd type="none" w="med" len="med"/>
                      <a:tailEnd type="none" w="med" len="med"/>
                    </a:lnB>
                    <a:noFill/>
                  </a:tcPr>
                </a:tc>
                <a:tc>
                  <a:txBody>
                    <a:bodyPr/>
                    <a:lstStyle/>
                    <a:p>
                      <a:pPr algn="ctr"/>
                      <a:r>
                        <a:rPr lang="en-US" sz="1300">
                          <a:solidFill>
                            <a:srgbClr val="0078D4"/>
                          </a:solidFill>
                        </a:rPr>
                        <a:t>Potential Savings</a:t>
                      </a:r>
                    </a:p>
                  </a:txBody>
                  <a:tcPr>
                    <a:lnB w="12700" cap="flat" cmpd="sng" algn="ctr">
                      <a:solidFill>
                        <a:srgbClr val="3192DC"/>
                      </a:solidFill>
                      <a:prstDash val="solid"/>
                      <a:round/>
                      <a:headEnd type="none" w="med" len="med"/>
                      <a:tailEnd type="none" w="med" len="med"/>
                    </a:lnB>
                    <a:noFill/>
                  </a:tcPr>
                </a:tc>
                <a:tc>
                  <a:txBody>
                    <a:bodyPr/>
                    <a:lstStyle/>
                    <a:p>
                      <a:pPr algn="ctr"/>
                      <a:r>
                        <a:rPr lang="en-US" sz="1300">
                          <a:solidFill>
                            <a:srgbClr val="0078D4"/>
                          </a:solidFill>
                        </a:rPr>
                        <a:t>Azure Partner Pricing**</a:t>
                      </a:r>
                    </a:p>
                  </a:txBody>
                  <a:tcPr>
                    <a:lnB w="12700" cap="flat" cmpd="sng" algn="ctr">
                      <a:solidFill>
                        <a:srgbClr val="3192DC"/>
                      </a:solidFill>
                      <a:prstDash val="solid"/>
                      <a:round/>
                      <a:headEnd type="none" w="med" len="med"/>
                      <a:tailEnd type="none" w="med" len="med"/>
                    </a:lnB>
                    <a:noFill/>
                  </a:tcPr>
                </a:tc>
                <a:tc>
                  <a:txBody>
                    <a:bodyPr/>
                    <a:lstStyle/>
                    <a:p>
                      <a:pPr algn="ctr"/>
                      <a:r>
                        <a:rPr lang="en-US" sz="1300">
                          <a:solidFill>
                            <a:srgbClr val="0078D4"/>
                          </a:solidFill>
                        </a:rPr>
                        <a:t>CSP Incentive</a:t>
                      </a:r>
                    </a:p>
                  </a:txBody>
                  <a:tcPr>
                    <a:lnB w="12700" cap="flat" cmpd="sng" algn="ctr">
                      <a:solidFill>
                        <a:srgbClr val="3192DC"/>
                      </a:solidFill>
                      <a:prstDash val="solid"/>
                      <a:round/>
                      <a:headEnd type="none" w="med" len="med"/>
                      <a:tailEnd type="none" w="med" len="med"/>
                    </a:lnB>
                    <a:noFill/>
                  </a:tcPr>
                </a:tc>
                <a:tc>
                  <a:txBody>
                    <a:bodyPr/>
                    <a:lstStyle/>
                    <a:p>
                      <a:pPr algn="ctr"/>
                      <a:r>
                        <a:rPr lang="en-US" sz="1300">
                          <a:solidFill>
                            <a:srgbClr val="0078D4"/>
                          </a:solidFill>
                        </a:rPr>
                        <a:t>Potential Partner Revenue</a:t>
                      </a:r>
                    </a:p>
                    <a:p>
                      <a:pPr algn="ctr"/>
                      <a:r>
                        <a:rPr lang="en-US" sz="1300">
                          <a:solidFill>
                            <a:srgbClr val="0078D4"/>
                          </a:solidFill>
                        </a:rPr>
                        <a:t>(per month)</a:t>
                      </a:r>
                    </a:p>
                  </a:txBody>
                  <a:tcPr>
                    <a:lnB w="12700" cap="flat" cmpd="sng" algn="ctr">
                      <a:solidFill>
                        <a:srgbClr val="3192DC"/>
                      </a:solidFill>
                      <a:prstDash val="solid"/>
                      <a:round/>
                      <a:headEnd type="none" w="med" len="med"/>
                      <a:tailEnd type="none" w="med" len="med"/>
                    </a:lnB>
                    <a:noFill/>
                  </a:tcPr>
                </a:tc>
                <a:extLst>
                  <a:ext uri="{0D108BD9-81ED-4DB2-BD59-A6C34878D82A}">
                    <a16:rowId xmlns:a16="http://schemas.microsoft.com/office/drawing/2014/main" val="974527396"/>
                  </a:ext>
                </a:extLst>
              </a:tr>
              <a:tr h="370840">
                <a:tc>
                  <a:txBody>
                    <a:bodyPr/>
                    <a:lstStyle/>
                    <a:p>
                      <a:endParaRPr lang="en-US"/>
                    </a:p>
                  </a:txBody>
                  <a:tcPr>
                    <a:noFill/>
                  </a:tcPr>
                </a:tc>
                <a:tc>
                  <a:txBody>
                    <a:bodyPr/>
                    <a:lstStyle/>
                    <a:p>
                      <a:r>
                        <a:rPr lang="en-US" sz="1400" b="1"/>
                        <a:t>Azure Compute</a:t>
                      </a:r>
                    </a:p>
                    <a:p>
                      <a:endParaRPr lang="en-US" sz="1400" b="1"/>
                    </a:p>
                  </a:txBody>
                  <a:tcPr anchor="ctr">
                    <a:noFill/>
                  </a:tcPr>
                </a:tc>
                <a:tc>
                  <a:txBody>
                    <a:bodyPr/>
                    <a:lstStyle/>
                    <a:p>
                      <a:pPr algn="ctr"/>
                      <a:r>
                        <a:rPr lang="en-US" sz="1400"/>
                        <a:t>$496</a:t>
                      </a:r>
                    </a:p>
                  </a:txBody>
                  <a:tcPr anchor="ctr">
                    <a:lnT w="12700" cap="flat" cmpd="sng" algn="ctr">
                      <a:solidFill>
                        <a:srgbClr val="3192DC"/>
                      </a:solidFill>
                      <a:prstDash val="solid"/>
                      <a:round/>
                      <a:headEnd type="none" w="med" len="med"/>
                      <a:tailEnd type="none" w="med" len="med"/>
                    </a:lnT>
                    <a:noFill/>
                  </a:tcPr>
                </a:tc>
                <a:tc>
                  <a:txBody>
                    <a:bodyPr/>
                    <a:lstStyle/>
                    <a:p>
                      <a:pPr algn="ctr"/>
                      <a:r>
                        <a:rPr lang="en-US" sz="1100">
                          <a:solidFill>
                            <a:schemeClr val="accent3">
                              <a:lumMod val="75000"/>
                            </a:schemeClr>
                          </a:solidFill>
                        </a:rPr>
                        <a:t>Azure Price Discount = 4%</a:t>
                      </a:r>
                    </a:p>
                    <a:p>
                      <a:pPr algn="ctr"/>
                      <a:r>
                        <a:rPr lang="en-US" sz="1100">
                          <a:solidFill>
                            <a:schemeClr val="accent3">
                              <a:lumMod val="75000"/>
                            </a:schemeClr>
                          </a:solidFill>
                        </a:rPr>
                        <a:t>3 </a:t>
                      </a:r>
                      <a:r>
                        <a:rPr lang="en-US" sz="1100" err="1">
                          <a:solidFill>
                            <a:schemeClr val="accent3">
                              <a:lumMod val="75000"/>
                            </a:schemeClr>
                          </a:solidFill>
                        </a:rPr>
                        <a:t>yr</a:t>
                      </a:r>
                      <a:r>
                        <a:rPr lang="en-US" sz="1100">
                          <a:solidFill>
                            <a:schemeClr val="accent3">
                              <a:lumMod val="75000"/>
                            </a:schemeClr>
                          </a:solidFill>
                        </a:rPr>
                        <a:t> Reserved Instance = </a:t>
                      </a:r>
                      <a:r>
                        <a:rPr lang="en-US" sz="1100" b="1">
                          <a:solidFill>
                            <a:schemeClr val="accent3">
                              <a:lumMod val="75000"/>
                            </a:schemeClr>
                          </a:solidFill>
                        </a:rPr>
                        <a:t>43%</a:t>
                      </a:r>
                    </a:p>
                    <a:p>
                      <a:pPr algn="ctr"/>
                      <a:r>
                        <a:rPr lang="en-US" sz="1100">
                          <a:solidFill>
                            <a:schemeClr val="accent3">
                              <a:lumMod val="75000"/>
                            </a:schemeClr>
                          </a:solidFill>
                        </a:rPr>
                        <a:t> Azure Hybrid Usage = 4.8%</a:t>
                      </a:r>
                    </a:p>
                    <a:p>
                      <a:pPr algn="ctr"/>
                      <a:endParaRPr lang="en-US" sz="1100">
                        <a:solidFill>
                          <a:schemeClr val="accent3">
                            <a:lumMod val="75000"/>
                          </a:schemeClr>
                        </a:solidFill>
                      </a:endParaRPr>
                    </a:p>
                  </a:txBody>
                  <a:tcPr anchor="ctr">
                    <a:lnT w="12700" cap="flat" cmpd="sng" algn="ctr">
                      <a:solidFill>
                        <a:srgbClr val="3192DC"/>
                      </a:solidFill>
                      <a:prstDash val="solid"/>
                      <a:round/>
                      <a:headEnd type="none" w="med" len="med"/>
                      <a:tailEnd type="none" w="med" len="med"/>
                    </a:lnT>
                    <a:noFill/>
                  </a:tcPr>
                </a:tc>
                <a:tc>
                  <a:txBody>
                    <a:bodyPr/>
                    <a:lstStyle/>
                    <a:p>
                      <a:pPr algn="ctr"/>
                      <a:r>
                        <a:rPr lang="en-US" sz="1400"/>
                        <a:t>$209.32</a:t>
                      </a:r>
                    </a:p>
                  </a:txBody>
                  <a:tcPr anchor="ctr">
                    <a:lnT w="12700" cap="flat" cmpd="sng" algn="ctr">
                      <a:solidFill>
                        <a:srgbClr val="3192DC"/>
                      </a:solidFill>
                      <a:prstDash val="solid"/>
                      <a:round/>
                      <a:headEnd type="none" w="med" len="med"/>
                      <a:tailEnd type="none" w="med" len="med"/>
                    </a:lnT>
                    <a:noFill/>
                  </a:tcPr>
                </a:tc>
                <a:tc>
                  <a:txBody>
                    <a:bodyPr/>
                    <a:lstStyle/>
                    <a:p>
                      <a:pPr algn="ctr"/>
                      <a:r>
                        <a:rPr lang="en-US" sz="1400">
                          <a:solidFill>
                            <a:srgbClr val="468446"/>
                          </a:solidFill>
                        </a:rPr>
                        <a:t>10%* </a:t>
                      </a:r>
                    </a:p>
                  </a:txBody>
                  <a:tcPr anchor="ctr">
                    <a:lnT w="12700" cap="flat" cmpd="sng" algn="ctr">
                      <a:solidFill>
                        <a:srgbClr val="3192DC"/>
                      </a:solidFill>
                      <a:prstDash val="solid"/>
                      <a:round/>
                      <a:headEnd type="none" w="med" len="med"/>
                      <a:tailEnd type="none" w="med" len="med"/>
                    </a:lnT>
                    <a:noFill/>
                  </a:tcPr>
                </a:tc>
                <a:tc>
                  <a:txBody>
                    <a:bodyPr/>
                    <a:lstStyle/>
                    <a:p>
                      <a:pPr algn="ctr"/>
                      <a:r>
                        <a:rPr lang="en-US" sz="1200">
                          <a:solidFill>
                            <a:schemeClr val="tx1"/>
                          </a:solidFill>
                        </a:rPr>
                        <a:t>($496-$209.32) + 0.1*$209.32 =</a:t>
                      </a:r>
                    </a:p>
                    <a:p>
                      <a:pPr algn="ctr"/>
                      <a:r>
                        <a:rPr lang="en-US" sz="1200" b="1">
                          <a:solidFill>
                            <a:schemeClr val="tx1"/>
                          </a:solidFill>
                        </a:rPr>
                        <a:t>$315.35</a:t>
                      </a:r>
                    </a:p>
                  </a:txBody>
                  <a:tcPr anchor="ctr">
                    <a:lnT w="12700" cap="flat" cmpd="sng" algn="ctr">
                      <a:solidFill>
                        <a:srgbClr val="3192DC"/>
                      </a:solidFill>
                      <a:prstDash val="solid"/>
                      <a:round/>
                      <a:headEnd type="none" w="med" len="med"/>
                      <a:tailEnd type="none" w="med" len="med"/>
                    </a:lnT>
                    <a:noFill/>
                  </a:tcPr>
                </a:tc>
                <a:extLst>
                  <a:ext uri="{0D108BD9-81ED-4DB2-BD59-A6C34878D82A}">
                    <a16:rowId xmlns:a16="http://schemas.microsoft.com/office/drawing/2014/main" val="3424723231"/>
                  </a:ext>
                </a:extLst>
              </a:tr>
              <a:tr h="370840">
                <a:tc>
                  <a:txBody>
                    <a:bodyPr/>
                    <a:lstStyle/>
                    <a:p>
                      <a:endParaRPr lang="en-US"/>
                    </a:p>
                  </a:txBody>
                  <a:tcPr>
                    <a:noFill/>
                  </a:tcPr>
                </a:tc>
                <a:tc>
                  <a:txBody>
                    <a:bodyPr/>
                    <a:lstStyle/>
                    <a:p>
                      <a:r>
                        <a:rPr lang="en-US" sz="1400" b="1"/>
                        <a:t>Azure Infrastructure</a:t>
                      </a:r>
                    </a:p>
                    <a:p>
                      <a:endParaRPr lang="en-US" sz="1400" b="1"/>
                    </a:p>
                  </a:txBody>
                  <a:tcPr anchor="ctr">
                    <a:noFill/>
                  </a:tcPr>
                </a:tc>
                <a:tc>
                  <a:txBody>
                    <a:bodyPr/>
                    <a:lstStyle/>
                    <a:p>
                      <a:pPr algn="ctr"/>
                      <a:r>
                        <a:rPr lang="en-US" sz="1400"/>
                        <a:t>$170</a:t>
                      </a:r>
                    </a:p>
                  </a:txBody>
                  <a:tcPr anchor="ctr">
                    <a:noFill/>
                  </a:tcPr>
                </a:tc>
                <a:tc>
                  <a:txBody>
                    <a:bodyPr/>
                    <a:lstStyle/>
                    <a:p>
                      <a:pPr algn="ctr"/>
                      <a:r>
                        <a:rPr lang="en-US" sz="1100">
                          <a:solidFill>
                            <a:schemeClr val="accent3">
                              <a:lumMod val="75000"/>
                            </a:schemeClr>
                          </a:solidFill>
                        </a:rPr>
                        <a:t>Azure Price Discount = 4%</a:t>
                      </a:r>
                    </a:p>
                  </a:txBody>
                  <a:tcPr anchor="ctr">
                    <a:noFill/>
                  </a:tcPr>
                </a:tc>
                <a:tc>
                  <a:txBody>
                    <a:bodyPr/>
                    <a:lstStyle/>
                    <a:p>
                      <a:pPr algn="ctr"/>
                      <a:r>
                        <a:rPr lang="en-US" sz="1400"/>
                        <a:t>$163.2</a:t>
                      </a:r>
                    </a:p>
                  </a:txBody>
                  <a:tcPr anchor="ctr">
                    <a:noFill/>
                  </a:tcPr>
                </a:tc>
                <a:tc>
                  <a:txBody>
                    <a:bodyPr/>
                    <a:lstStyle/>
                    <a:p>
                      <a:pPr algn="ctr"/>
                      <a:r>
                        <a:rPr lang="en-US" sz="1400">
                          <a:solidFill>
                            <a:srgbClr val="468446"/>
                          </a:solidFill>
                        </a:rPr>
                        <a:t>4%</a:t>
                      </a:r>
                    </a:p>
                  </a:txBody>
                  <a:tcPr anchor="ctr">
                    <a:noFill/>
                  </a:tcPr>
                </a:tc>
                <a:tc>
                  <a:txBody>
                    <a:bodyPr/>
                    <a:lstStyle/>
                    <a:p>
                      <a:pPr algn="ctr"/>
                      <a:r>
                        <a:rPr lang="en-US" sz="1200">
                          <a:solidFill>
                            <a:schemeClr val="tx1"/>
                          </a:solidFill>
                        </a:rPr>
                        <a:t>($170 - $163.2) + 4%*$163.2 =</a:t>
                      </a:r>
                    </a:p>
                    <a:p>
                      <a:pPr algn="ctr"/>
                      <a:r>
                        <a:rPr lang="en-US" sz="1200" b="1">
                          <a:solidFill>
                            <a:schemeClr val="tx1"/>
                          </a:solidFill>
                        </a:rPr>
                        <a:t>$13.32</a:t>
                      </a:r>
                    </a:p>
                  </a:txBody>
                  <a:tcPr anchor="ctr">
                    <a:noFill/>
                  </a:tcPr>
                </a:tc>
                <a:extLst>
                  <a:ext uri="{0D108BD9-81ED-4DB2-BD59-A6C34878D82A}">
                    <a16:rowId xmlns:a16="http://schemas.microsoft.com/office/drawing/2014/main" val="1643627935"/>
                  </a:ext>
                </a:extLst>
              </a:tr>
              <a:tr h="370840">
                <a:tc>
                  <a:txBody>
                    <a:bodyPr/>
                    <a:lstStyle/>
                    <a:p>
                      <a:endParaRPr lang="en-US"/>
                    </a:p>
                  </a:txBody>
                  <a:tcPr>
                    <a:noFill/>
                  </a:tcPr>
                </a:tc>
                <a:tc>
                  <a:txBody>
                    <a:bodyPr/>
                    <a:lstStyle/>
                    <a:p>
                      <a:r>
                        <a:rPr lang="en-US" sz="1400" b="1"/>
                        <a:t>O365</a:t>
                      </a:r>
                    </a:p>
                    <a:p>
                      <a:endParaRPr lang="en-US" sz="1400" b="1"/>
                    </a:p>
                  </a:txBody>
                  <a:tcPr anchor="ctr">
                    <a:noFill/>
                  </a:tcPr>
                </a:tc>
                <a:tc>
                  <a:txBody>
                    <a:bodyPr/>
                    <a:lstStyle/>
                    <a:p>
                      <a:pPr algn="ctr"/>
                      <a:r>
                        <a:rPr lang="en-US" sz="1400"/>
                        <a:t>$881</a:t>
                      </a:r>
                    </a:p>
                  </a:txBody>
                  <a:tcPr anchor="ctr">
                    <a:noFill/>
                  </a:tcPr>
                </a:tc>
                <a:tc>
                  <a:txBody>
                    <a:bodyPr/>
                    <a:lstStyle/>
                    <a:p>
                      <a:pPr algn="ctr"/>
                      <a:r>
                        <a:rPr lang="en-US" sz="1100">
                          <a:solidFill>
                            <a:schemeClr val="accent3">
                              <a:lumMod val="75000"/>
                            </a:schemeClr>
                          </a:solidFill>
                        </a:rPr>
                        <a:t>Reseller discount = 3%</a:t>
                      </a:r>
                    </a:p>
                  </a:txBody>
                  <a:tcPr anchor="ctr">
                    <a:noFill/>
                  </a:tcPr>
                </a:tc>
                <a:tc>
                  <a:txBody>
                    <a:bodyPr/>
                    <a:lstStyle/>
                    <a:p>
                      <a:pPr algn="ctr"/>
                      <a:r>
                        <a:rPr lang="en-US" sz="1400"/>
                        <a:t>$853.6</a:t>
                      </a:r>
                    </a:p>
                  </a:txBody>
                  <a:tcPr anchor="ctr">
                    <a:noFill/>
                  </a:tcPr>
                </a:tc>
                <a:tc>
                  <a:txBody>
                    <a:bodyPr/>
                    <a:lstStyle/>
                    <a:p>
                      <a:pPr algn="ctr"/>
                      <a:r>
                        <a:rPr lang="en-US" sz="1400">
                          <a:solidFill>
                            <a:srgbClr val="468446"/>
                          </a:solidFill>
                        </a:rPr>
                        <a:t>4%</a:t>
                      </a:r>
                    </a:p>
                  </a:txBody>
                  <a:tcPr anchor="ctr">
                    <a:noFill/>
                  </a:tcPr>
                </a:tc>
                <a:tc>
                  <a:txBody>
                    <a:bodyPr/>
                    <a:lstStyle/>
                    <a:p>
                      <a:pPr marL="0" marR="0" lvl="0" indent="0" algn="ctr" defTabSz="951304" rtl="0" eaLnBrk="1" fontAlgn="auto" latinLnBrk="0" hangingPunct="1">
                        <a:lnSpc>
                          <a:spcPct val="100000"/>
                        </a:lnSpc>
                        <a:spcBef>
                          <a:spcPts val="0"/>
                        </a:spcBef>
                        <a:spcAft>
                          <a:spcPts val="0"/>
                        </a:spcAft>
                        <a:buClrTx/>
                        <a:buSzTx/>
                        <a:buFontTx/>
                        <a:buNone/>
                        <a:tabLst/>
                        <a:defRPr/>
                      </a:pPr>
                      <a:r>
                        <a:rPr lang="en-US" sz="1200">
                          <a:solidFill>
                            <a:schemeClr val="tx1"/>
                          </a:solidFill>
                        </a:rPr>
                        <a:t>($881 - $853.6) + 4%*$853.6 =</a:t>
                      </a:r>
                    </a:p>
                    <a:p>
                      <a:pPr algn="ctr"/>
                      <a:r>
                        <a:rPr lang="en-US" sz="1200" b="1">
                          <a:solidFill>
                            <a:schemeClr val="tx1"/>
                          </a:solidFill>
                        </a:rPr>
                        <a:t>$61.54</a:t>
                      </a:r>
                    </a:p>
                  </a:txBody>
                  <a:tcPr anchor="ctr">
                    <a:noFill/>
                  </a:tcPr>
                </a:tc>
                <a:extLst>
                  <a:ext uri="{0D108BD9-81ED-4DB2-BD59-A6C34878D82A}">
                    <a16:rowId xmlns:a16="http://schemas.microsoft.com/office/drawing/2014/main" val="4152802181"/>
                  </a:ext>
                </a:extLst>
              </a:tr>
              <a:tr h="370840">
                <a:tc>
                  <a:txBody>
                    <a:bodyPr/>
                    <a:lstStyle/>
                    <a:p>
                      <a:endParaRPr lang="en-US"/>
                    </a:p>
                  </a:txBody>
                  <a:tcPr>
                    <a:noFill/>
                  </a:tcPr>
                </a:tc>
                <a:tc>
                  <a:txBody>
                    <a:bodyPr/>
                    <a:lstStyle/>
                    <a:p>
                      <a:r>
                        <a:rPr lang="en-US" sz="1400" b="1"/>
                        <a:t>W10E</a:t>
                      </a:r>
                    </a:p>
                    <a:p>
                      <a:endParaRPr lang="en-US" sz="1400"/>
                    </a:p>
                  </a:txBody>
                  <a:tcPr anchor="ctr">
                    <a:noFill/>
                  </a:tcPr>
                </a:tc>
                <a:tc>
                  <a:txBody>
                    <a:bodyPr/>
                    <a:lstStyle/>
                    <a:p>
                      <a:pPr algn="ctr"/>
                      <a:r>
                        <a:rPr lang="en-US" sz="1400"/>
                        <a:t>$308</a:t>
                      </a:r>
                    </a:p>
                  </a:txBody>
                  <a:tcPr anchor="ctr">
                    <a:lnB w="12700" cap="flat" cmpd="sng" algn="ctr">
                      <a:solidFill>
                        <a:srgbClr val="3192DC"/>
                      </a:solidFill>
                      <a:prstDash val="solid"/>
                      <a:round/>
                      <a:headEnd type="none" w="med" len="med"/>
                      <a:tailEnd type="none" w="med" len="med"/>
                    </a:lnB>
                    <a:noFill/>
                  </a:tcPr>
                </a:tc>
                <a:tc>
                  <a:txBody>
                    <a:bodyPr/>
                    <a:lstStyle/>
                    <a:p>
                      <a:pPr algn="ctr"/>
                      <a:r>
                        <a:rPr lang="en-US" sz="1100">
                          <a:solidFill>
                            <a:schemeClr val="accent3">
                              <a:lumMod val="75000"/>
                            </a:schemeClr>
                          </a:solidFill>
                        </a:rPr>
                        <a:t>Reseller Discount = 3%</a:t>
                      </a:r>
                    </a:p>
                  </a:txBody>
                  <a:tcPr anchor="ctr">
                    <a:lnB w="12700" cap="flat" cmpd="sng" algn="ctr">
                      <a:solidFill>
                        <a:srgbClr val="3192DC"/>
                      </a:solidFill>
                      <a:prstDash val="solid"/>
                      <a:round/>
                      <a:headEnd type="none" w="med" len="med"/>
                      <a:tailEnd type="none" w="med" len="med"/>
                    </a:lnB>
                    <a:noFill/>
                  </a:tcPr>
                </a:tc>
                <a:tc>
                  <a:txBody>
                    <a:bodyPr/>
                    <a:lstStyle/>
                    <a:p>
                      <a:pPr algn="ctr"/>
                      <a:r>
                        <a:rPr lang="en-US" sz="1400"/>
                        <a:t>$298.76</a:t>
                      </a:r>
                    </a:p>
                  </a:txBody>
                  <a:tcPr anchor="ctr">
                    <a:lnB w="12700" cap="flat" cmpd="sng" algn="ctr">
                      <a:solidFill>
                        <a:srgbClr val="3192DC"/>
                      </a:solidFill>
                      <a:prstDash val="solid"/>
                      <a:round/>
                      <a:headEnd type="none" w="med" len="med"/>
                      <a:tailEnd type="none" w="med" len="med"/>
                    </a:lnB>
                    <a:noFill/>
                  </a:tcPr>
                </a:tc>
                <a:tc>
                  <a:txBody>
                    <a:bodyPr/>
                    <a:lstStyle/>
                    <a:p>
                      <a:pPr algn="ctr"/>
                      <a:r>
                        <a:rPr lang="en-US" sz="1400">
                          <a:solidFill>
                            <a:srgbClr val="468446"/>
                          </a:solidFill>
                        </a:rPr>
                        <a:t>-</a:t>
                      </a:r>
                    </a:p>
                  </a:txBody>
                  <a:tcPr anchor="ctr">
                    <a:lnB w="12700" cap="flat" cmpd="sng" algn="ctr">
                      <a:solidFill>
                        <a:srgbClr val="3192DC"/>
                      </a:solidFill>
                      <a:prstDash val="solid"/>
                      <a:round/>
                      <a:headEnd type="none" w="med" len="med"/>
                      <a:tailEnd type="none" w="med" len="med"/>
                    </a:lnB>
                    <a:noFill/>
                  </a:tcPr>
                </a:tc>
                <a:tc>
                  <a:txBody>
                    <a:bodyPr/>
                    <a:lstStyle/>
                    <a:p>
                      <a:pPr marL="0" marR="0" lvl="0" indent="0" algn="ctr" defTabSz="951304" rtl="0" eaLnBrk="1" fontAlgn="auto" latinLnBrk="0" hangingPunct="1">
                        <a:lnSpc>
                          <a:spcPct val="100000"/>
                        </a:lnSpc>
                        <a:spcBef>
                          <a:spcPts val="0"/>
                        </a:spcBef>
                        <a:spcAft>
                          <a:spcPts val="0"/>
                        </a:spcAft>
                        <a:buClrTx/>
                        <a:buSzTx/>
                        <a:buFontTx/>
                        <a:buNone/>
                        <a:tabLst/>
                        <a:defRPr/>
                      </a:pPr>
                      <a:r>
                        <a:rPr lang="en-US" sz="1200">
                          <a:solidFill>
                            <a:schemeClr val="tx1"/>
                          </a:solidFill>
                        </a:rPr>
                        <a:t>$308 - $298.76 =</a:t>
                      </a:r>
                      <a:endParaRPr lang="en-US" sz="1200"/>
                    </a:p>
                    <a:p>
                      <a:pPr algn="ctr"/>
                      <a:r>
                        <a:rPr lang="en-US" sz="1200" b="1"/>
                        <a:t>$9.24</a:t>
                      </a:r>
                    </a:p>
                  </a:txBody>
                  <a:tcPr anchor="ctr">
                    <a:lnB w="12700" cap="flat" cmpd="sng" algn="ctr">
                      <a:solidFill>
                        <a:srgbClr val="3192DC"/>
                      </a:solidFill>
                      <a:prstDash val="solid"/>
                      <a:round/>
                      <a:headEnd type="none" w="med" len="med"/>
                      <a:tailEnd type="none" w="med" len="med"/>
                    </a:lnB>
                    <a:noFill/>
                  </a:tcPr>
                </a:tc>
                <a:extLst>
                  <a:ext uri="{0D108BD9-81ED-4DB2-BD59-A6C34878D82A}">
                    <a16:rowId xmlns:a16="http://schemas.microsoft.com/office/drawing/2014/main" val="166795205"/>
                  </a:ext>
                </a:extLst>
              </a:tr>
              <a:tr h="370840">
                <a:tc>
                  <a:txBody>
                    <a:bodyPr/>
                    <a:lstStyle/>
                    <a:p>
                      <a:endParaRPr lang="en-US"/>
                    </a:p>
                  </a:txBody>
                  <a:tcPr>
                    <a:noFill/>
                  </a:tcPr>
                </a:tc>
                <a:tc>
                  <a:txBody>
                    <a:bodyPr/>
                    <a:lstStyle/>
                    <a:p>
                      <a:endParaRPr lang="en-US" sz="1400"/>
                    </a:p>
                  </a:txBody>
                  <a:tcPr>
                    <a:noFill/>
                  </a:tcPr>
                </a:tc>
                <a:tc>
                  <a:txBody>
                    <a:bodyPr/>
                    <a:lstStyle/>
                    <a:p>
                      <a:pPr algn="ctr"/>
                      <a:endParaRPr lang="en-US" sz="1400" b="1"/>
                    </a:p>
                  </a:txBody>
                  <a:tcPr>
                    <a:lnT w="12700" cap="flat" cmpd="sng" algn="ctr">
                      <a:solidFill>
                        <a:srgbClr val="3192DC"/>
                      </a:solidFill>
                      <a:prstDash val="solid"/>
                      <a:round/>
                      <a:headEnd type="none" w="med" len="med"/>
                      <a:tailEnd type="none" w="med" len="med"/>
                    </a:lnT>
                    <a:noFill/>
                  </a:tcPr>
                </a:tc>
                <a:tc>
                  <a:txBody>
                    <a:bodyPr/>
                    <a:lstStyle/>
                    <a:p>
                      <a:pPr algn="ctr"/>
                      <a:endParaRPr lang="en-US" sz="1400" b="1"/>
                    </a:p>
                  </a:txBody>
                  <a:tcPr>
                    <a:lnT w="12700" cap="flat" cmpd="sng" algn="ctr">
                      <a:solidFill>
                        <a:srgbClr val="3192DC"/>
                      </a:solidFill>
                      <a:prstDash val="solid"/>
                      <a:round/>
                      <a:headEnd type="none" w="med" len="med"/>
                      <a:tailEnd type="none" w="med" len="med"/>
                    </a:lnT>
                    <a:noFill/>
                  </a:tcPr>
                </a:tc>
                <a:tc>
                  <a:txBody>
                    <a:bodyPr/>
                    <a:lstStyle/>
                    <a:p>
                      <a:pPr algn="ctr"/>
                      <a:r>
                        <a:rPr lang="en-US" sz="1400" b="1"/>
                        <a:t>$1524.88</a:t>
                      </a:r>
                    </a:p>
                  </a:txBody>
                  <a:tcPr>
                    <a:lnT w="12700" cap="flat" cmpd="sng" algn="ctr">
                      <a:solidFill>
                        <a:srgbClr val="3192DC"/>
                      </a:solidFill>
                      <a:prstDash val="solid"/>
                      <a:round/>
                      <a:headEnd type="none" w="med" len="med"/>
                      <a:tailEnd type="none" w="med" len="med"/>
                    </a:lnT>
                    <a:noFill/>
                  </a:tcPr>
                </a:tc>
                <a:tc>
                  <a:txBody>
                    <a:bodyPr/>
                    <a:lstStyle/>
                    <a:p>
                      <a:pPr algn="ctr"/>
                      <a:endParaRPr lang="en-US" sz="1400" b="1"/>
                    </a:p>
                  </a:txBody>
                  <a:tcPr>
                    <a:lnT w="12700" cap="flat" cmpd="sng" algn="ctr">
                      <a:solidFill>
                        <a:srgbClr val="3192DC"/>
                      </a:solidFill>
                      <a:prstDash val="solid"/>
                      <a:round/>
                      <a:headEnd type="none" w="med" len="med"/>
                      <a:tailEnd type="none" w="med" len="med"/>
                    </a:lnT>
                    <a:noFill/>
                  </a:tcPr>
                </a:tc>
                <a:tc>
                  <a:txBody>
                    <a:bodyPr/>
                    <a:lstStyle/>
                    <a:p>
                      <a:pPr algn="ctr"/>
                      <a:r>
                        <a:rPr lang="en-US" sz="1400" b="1"/>
                        <a:t>$436.51</a:t>
                      </a:r>
                    </a:p>
                  </a:txBody>
                  <a:tcPr>
                    <a:lnT w="12700" cap="flat" cmpd="sng" algn="ctr">
                      <a:solidFill>
                        <a:srgbClr val="3192DC"/>
                      </a:solidFill>
                      <a:prstDash val="solid"/>
                      <a:round/>
                      <a:headEnd type="none" w="med" len="med"/>
                      <a:tailEnd type="none" w="med" len="med"/>
                    </a:lnT>
                    <a:noFill/>
                  </a:tcPr>
                </a:tc>
                <a:extLst>
                  <a:ext uri="{0D108BD9-81ED-4DB2-BD59-A6C34878D82A}">
                    <a16:rowId xmlns:a16="http://schemas.microsoft.com/office/drawing/2014/main" val="1827468953"/>
                  </a:ext>
                </a:extLst>
              </a:tr>
            </a:tbl>
          </a:graphicData>
        </a:graphic>
      </p:graphicFrame>
      <p:sp>
        <p:nvSpPr>
          <p:cNvPr id="2" name="Title 1">
            <a:extLst>
              <a:ext uri="{FF2B5EF4-FFF2-40B4-BE49-F238E27FC236}">
                <a16:creationId xmlns:a16="http://schemas.microsoft.com/office/drawing/2014/main" id="{AA1D62A6-2AF4-4DC6-BB3F-9D9645852715}"/>
              </a:ext>
            </a:extLst>
          </p:cNvPr>
          <p:cNvSpPr>
            <a:spLocks noGrp="1"/>
          </p:cNvSpPr>
          <p:nvPr>
            <p:ph type="title"/>
          </p:nvPr>
        </p:nvSpPr>
        <p:spPr>
          <a:xfrm>
            <a:off x="600059" y="421225"/>
            <a:ext cx="11239464" cy="565091"/>
          </a:xfrm>
        </p:spPr>
        <p:txBody>
          <a:bodyPr/>
          <a:lstStyle/>
          <a:p>
            <a:r>
              <a:rPr lang="en-US"/>
              <a:t>Windows Virtual Desktop Package</a:t>
            </a:r>
          </a:p>
        </p:txBody>
      </p:sp>
      <p:pic>
        <p:nvPicPr>
          <p:cNvPr id="38" name="Picture 2">
            <a:extLst>
              <a:ext uri="{FF2B5EF4-FFF2-40B4-BE49-F238E27FC236}">
                <a16:creationId xmlns:a16="http://schemas.microsoft.com/office/drawing/2014/main" id="{C978B255-ED2E-46E3-95E3-D3B4E41AEE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62" y="4855920"/>
            <a:ext cx="352860" cy="35017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descr="See the source image">
            <a:extLst>
              <a:ext uri="{FF2B5EF4-FFF2-40B4-BE49-F238E27FC236}">
                <a16:creationId xmlns:a16="http://schemas.microsoft.com/office/drawing/2014/main" id="{3125E93D-05F1-4861-A544-53A211AC2B5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960" r="24115"/>
          <a:stretch/>
        </p:blipFill>
        <p:spPr bwMode="auto">
          <a:xfrm>
            <a:off x="1452004" y="3509220"/>
            <a:ext cx="475933" cy="40994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See the source image">
            <a:extLst>
              <a:ext uri="{FF2B5EF4-FFF2-40B4-BE49-F238E27FC236}">
                <a16:creationId xmlns:a16="http://schemas.microsoft.com/office/drawing/2014/main" id="{D64DFD85-D134-4333-BBFD-FB1E5B6F852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862" y="4291958"/>
            <a:ext cx="284215" cy="350172"/>
          </a:xfrm>
          <a:prstGeom prst="rect">
            <a:avLst/>
          </a:prstGeom>
          <a:noFill/>
          <a:extLst>
            <a:ext uri="{909E8E84-426E-40DD-AFC4-6F175D3DCCD1}">
              <a14:hiddenFill xmlns:a14="http://schemas.microsoft.com/office/drawing/2010/main">
                <a:solidFill>
                  <a:srgbClr val="FFFFFF"/>
                </a:solidFill>
              </a14:hiddenFill>
            </a:ext>
          </a:extLst>
        </p:spPr>
      </p:pic>
      <p:pic>
        <p:nvPicPr>
          <p:cNvPr id="57346" name="Picture 2" descr="See the source image">
            <a:extLst>
              <a:ext uri="{FF2B5EF4-FFF2-40B4-BE49-F238E27FC236}">
                <a16:creationId xmlns:a16="http://schemas.microsoft.com/office/drawing/2014/main" id="{C451FA7A-B727-468C-A395-A6E7AAEF131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1189" y="5376129"/>
            <a:ext cx="436748" cy="43674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9A18091-594F-4253-A492-F803A92BFA29}"/>
              </a:ext>
            </a:extLst>
          </p:cNvPr>
          <p:cNvSpPr/>
          <p:nvPr/>
        </p:nvSpPr>
        <p:spPr bwMode="auto">
          <a:xfrm>
            <a:off x="388971" y="6523845"/>
            <a:ext cx="11208357" cy="5935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0" i="1" u="none" strike="noStrike" kern="1200" cap="none" spc="0" normalizeH="0" baseline="0" noProof="0">
                <a:ln>
                  <a:noFill/>
                </a:ln>
                <a:solidFill>
                  <a:schemeClr val="tx1">
                    <a:lumMod val="90000"/>
                    <a:lumOff val="10000"/>
                  </a:schemeClr>
                </a:solidFill>
                <a:effectLst/>
                <a:uLnTx/>
                <a:uFillTx/>
                <a:latin typeface="Segoe UI"/>
                <a:ea typeface="Segoe UI" pitchFamily="34" charset="0"/>
                <a:cs typeface="Segoe UI" pitchFamily="34" charset="0"/>
              </a:rPr>
              <a:t>This is an example calculation only.  Assumptions include 3 year RI pricing, Incentives from CSP Re-seller program, 50 hours per user per week and standard storage/pricing. </a:t>
            </a:r>
          </a:p>
        </p:txBody>
      </p:sp>
      <p:sp>
        <p:nvSpPr>
          <p:cNvPr id="14" name="Rectangle 13">
            <a:extLst>
              <a:ext uri="{FF2B5EF4-FFF2-40B4-BE49-F238E27FC236}">
                <a16:creationId xmlns:a16="http://schemas.microsoft.com/office/drawing/2014/main" id="{89FFFAAC-3899-4150-AA00-21E0CFA514E5}"/>
              </a:ext>
            </a:extLst>
          </p:cNvPr>
          <p:cNvSpPr/>
          <p:nvPr/>
        </p:nvSpPr>
        <p:spPr bwMode="auto">
          <a:xfrm>
            <a:off x="600059" y="1767660"/>
            <a:ext cx="11236356" cy="38866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Monthly Revenue without Managed Services Offering</a:t>
            </a:r>
          </a:p>
        </p:txBody>
      </p:sp>
      <p:sp>
        <p:nvSpPr>
          <p:cNvPr id="15" name="Rectangle 14">
            <a:extLst>
              <a:ext uri="{FF2B5EF4-FFF2-40B4-BE49-F238E27FC236}">
                <a16:creationId xmlns:a16="http://schemas.microsoft.com/office/drawing/2014/main" id="{A8B401E1-FEC1-4022-971C-39690F647F97}"/>
              </a:ext>
            </a:extLst>
          </p:cNvPr>
          <p:cNvSpPr/>
          <p:nvPr/>
        </p:nvSpPr>
        <p:spPr bwMode="auto">
          <a:xfrm>
            <a:off x="553349" y="950394"/>
            <a:ext cx="10479619" cy="7737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chemeClr val="tx1">
                    <a:lumMod val="90000"/>
                    <a:lumOff val="10000"/>
                  </a:schemeClr>
                </a:solidFill>
                <a:effectLst/>
                <a:uLnTx/>
                <a:uFillTx/>
                <a:latin typeface="Segoe UI Semibold"/>
                <a:ea typeface="+mn-ea"/>
                <a:cs typeface="+mn-cs"/>
              </a:rPr>
              <a:t>Sample CSP Reseller earnings for customer with 50 employees running multi-session WVD with M365 and 3 </a:t>
            </a:r>
            <a:r>
              <a:rPr kumimoji="0" lang="en-US" sz="1400" b="0" i="0" u="none" strike="noStrike" kern="1200" cap="none" spc="0" normalizeH="0" baseline="0" noProof="0" err="1">
                <a:ln>
                  <a:noFill/>
                </a:ln>
                <a:solidFill>
                  <a:schemeClr val="tx1">
                    <a:lumMod val="90000"/>
                    <a:lumOff val="10000"/>
                  </a:schemeClr>
                </a:solidFill>
                <a:effectLst/>
                <a:uLnTx/>
                <a:uFillTx/>
                <a:latin typeface="Segoe UI Semibold"/>
                <a:ea typeface="+mn-ea"/>
                <a:cs typeface="+mn-cs"/>
              </a:rPr>
              <a:t>yr</a:t>
            </a:r>
            <a:r>
              <a:rPr kumimoji="0" lang="en-US" sz="1400" b="0" i="0" u="none" strike="noStrike" kern="1200" cap="none" spc="0" normalizeH="0" baseline="0" noProof="0">
                <a:ln>
                  <a:noFill/>
                </a:ln>
                <a:solidFill>
                  <a:schemeClr val="tx1">
                    <a:lumMod val="90000"/>
                    <a:lumOff val="10000"/>
                  </a:schemeClr>
                </a:solidFill>
                <a:effectLst/>
                <a:uLnTx/>
                <a:uFillTx/>
                <a:latin typeface="Segoe UI Semibold"/>
              </a:rPr>
              <a:t> Reserved Instances</a:t>
            </a:r>
            <a:endParaRPr kumimoji="0" lang="en-US" sz="1400" b="0" i="0" u="none" strike="noStrike" kern="1200" cap="none" spc="0" normalizeH="0" baseline="0" noProof="0">
              <a:ln>
                <a:noFill/>
              </a:ln>
              <a:solidFill>
                <a:schemeClr val="tx1">
                  <a:lumMod val="90000"/>
                  <a:lumOff val="10000"/>
                </a:schemeClr>
              </a:solidFill>
              <a:effectLst/>
              <a:uLnTx/>
              <a:uFillTx/>
              <a:latin typeface="Segoe UI"/>
              <a:ea typeface="Segoe UI" pitchFamily="34" charset="0"/>
              <a:cs typeface="Segoe UI" pitchFamily="34" charset="0"/>
            </a:endParaRPr>
          </a:p>
        </p:txBody>
      </p:sp>
      <p:sp>
        <p:nvSpPr>
          <p:cNvPr id="12" name="Rectangle 11">
            <a:extLst>
              <a:ext uri="{FF2B5EF4-FFF2-40B4-BE49-F238E27FC236}">
                <a16:creationId xmlns:a16="http://schemas.microsoft.com/office/drawing/2014/main" id="{EB30486D-BE65-4AAE-A731-1E22651BAD65}"/>
              </a:ext>
            </a:extLst>
          </p:cNvPr>
          <p:cNvSpPr/>
          <p:nvPr/>
        </p:nvSpPr>
        <p:spPr bwMode="auto">
          <a:xfrm>
            <a:off x="600056" y="2207282"/>
            <a:ext cx="11236359" cy="381232"/>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1100">
                <a:solidFill>
                  <a:schemeClr val="bg1"/>
                </a:solidFill>
                <a:ea typeface="Segoe UI" pitchFamily="34" charset="0"/>
                <a:cs typeface="Segoe UI" pitchFamily="34" charset="0"/>
              </a:rPr>
              <a:t>This calculation requires a lot of inputs/assumptions and can be complicated for your customers to understand.</a:t>
            </a:r>
            <a:endParaRPr lang="en-US" sz="1100" b="1">
              <a:solidFill>
                <a:schemeClr val="bg1"/>
              </a:solidFill>
              <a:ea typeface="Segoe UI" pitchFamily="34" charset="0"/>
              <a:cs typeface="Segoe UI" pitchFamily="34" charset="0"/>
            </a:endParaRPr>
          </a:p>
        </p:txBody>
      </p:sp>
      <p:sp>
        <p:nvSpPr>
          <p:cNvPr id="16" name="Rectangle 15">
            <a:extLst>
              <a:ext uri="{FF2B5EF4-FFF2-40B4-BE49-F238E27FC236}">
                <a16:creationId xmlns:a16="http://schemas.microsoft.com/office/drawing/2014/main" id="{590D6710-39D8-49ED-8A62-9DC84A6B31DF}"/>
              </a:ext>
            </a:extLst>
          </p:cNvPr>
          <p:cNvSpPr/>
          <p:nvPr/>
        </p:nvSpPr>
        <p:spPr bwMode="auto">
          <a:xfrm>
            <a:off x="132601" y="4905213"/>
            <a:ext cx="1076439" cy="685028"/>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1000" b="1">
                <a:solidFill>
                  <a:schemeClr val="bg1"/>
                </a:solidFill>
                <a:ea typeface="Segoe UI" pitchFamily="34" charset="0"/>
                <a:cs typeface="Segoe UI" pitchFamily="34" charset="0"/>
              </a:rPr>
              <a:t>Pricing also possible with M365!</a:t>
            </a:r>
          </a:p>
        </p:txBody>
      </p:sp>
    </p:spTree>
    <p:extLst>
      <p:ext uri="{BB962C8B-B14F-4D97-AF65-F5344CB8AC3E}">
        <p14:creationId xmlns:p14="http://schemas.microsoft.com/office/powerpoint/2010/main" val="136645429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D62A6-2AF4-4DC6-BB3F-9D9645852715}"/>
              </a:ext>
            </a:extLst>
          </p:cNvPr>
          <p:cNvSpPr>
            <a:spLocks noGrp="1"/>
          </p:cNvSpPr>
          <p:nvPr>
            <p:ph type="title"/>
          </p:nvPr>
        </p:nvSpPr>
        <p:spPr>
          <a:xfrm>
            <a:off x="600059" y="421225"/>
            <a:ext cx="11239464" cy="565091"/>
          </a:xfrm>
        </p:spPr>
        <p:txBody>
          <a:bodyPr/>
          <a:lstStyle/>
          <a:p>
            <a:r>
              <a:rPr lang="en-US"/>
              <a:t>Windows Virtual Desktop Package</a:t>
            </a:r>
          </a:p>
        </p:txBody>
      </p:sp>
      <p:sp>
        <p:nvSpPr>
          <p:cNvPr id="4" name="Rectangle 3">
            <a:extLst>
              <a:ext uri="{FF2B5EF4-FFF2-40B4-BE49-F238E27FC236}">
                <a16:creationId xmlns:a16="http://schemas.microsoft.com/office/drawing/2014/main" id="{5D093582-E367-497B-B8C1-22CF4A01A898}"/>
              </a:ext>
            </a:extLst>
          </p:cNvPr>
          <p:cNvSpPr/>
          <p:nvPr/>
        </p:nvSpPr>
        <p:spPr bwMode="auto">
          <a:xfrm>
            <a:off x="553349" y="950394"/>
            <a:ext cx="10479619" cy="77374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chemeClr val="tx1">
                    <a:lumMod val="90000"/>
                    <a:lumOff val="10000"/>
                  </a:schemeClr>
                </a:solidFill>
                <a:effectLst/>
                <a:uLnTx/>
                <a:uFillTx/>
                <a:latin typeface="Segoe UI Semibold"/>
                <a:ea typeface="+mn-ea"/>
                <a:cs typeface="+mn-cs"/>
              </a:rPr>
              <a:t>Sample CSP Reseller earnings for customer with 50 employees running multi-session WVD with M365 and 3 </a:t>
            </a:r>
            <a:r>
              <a:rPr kumimoji="0" lang="en-US" sz="1400" b="0" i="0" u="none" strike="noStrike" kern="1200" cap="none" spc="0" normalizeH="0" baseline="0" noProof="0" err="1">
                <a:ln>
                  <a:noFill/>
                </a:ln>
                <a:solidFill>
                  <a:schemeClr val="tx1">
                    <a:lumMod val="90000"/>
                    <a:lumOff val="10000"/>
                  </a:schemeClr>
                </a:solidFill>
                <a:effectLst/>
                <a:uLnTx/>
                <a:uFillTx/>
                <a:latin typeface="Segoe UI Semibold"/>
                <a:ea typeface="+mn-ea"/>
                <a:cs typeface="+mn-cs"/>
              </a:rPr>
              <a:t>yr</a:t>
            </a:r>
            <a:r>
              <a:rPr kumimoji="0" lang="en-US" sz="1400" b="0" i="0" u="none" strike="noStrike" kern="1200" cap="none" spc="0" normalizeH="0" baseline="0" noProof="0">
                <a:ln>
                  <a:noFill/>
                </a:ln>
                <a:solidFill>
                  <a:schemeClr val="tx1">
                    <a:lumMod val="90000"/>
                    <a:lumOff val="10000"/>
                  </a:schemeClr>
                </a:solidFill>
                <a:effectLst/>
                <a:uLnTx/>
                <a:uFillTx/>
                <a:latin typeface="Segoe UI Semibold"/>
              </a:rPr>
              <a:t> Reserved Instances</a:t>
            </a:r>
            <a:endParaRPr kumimoji="0" lang="en-US" sz="1400" b="0" i="0" u="none" strike="noStrike" kern="1200" cap="none" spc="0" normalizeH="0" baseline="0" noProof="0">
              <a:ln>
                <a:noFill/>
              </a:ln>
              <a:solidFill>
                <a:schemeClr val="tx1">
                  <a:lumMod val="90000"/>
                  <a:lumOff val="10000"/>
                </a:schemeClr>
              </a:solidFill>
              <a:effectLst/>
              <a:uLnTx/>
              <a:uFillTx/>
              <a:latin typeface="Segoe UI"/>
              <a:ea typeface="Segoe UI" pitchFamily="34" charset="0"/>
              <a:cs typeface="Segoe UI" pitchFamily="34" charset="0"/>
            </a:endParaRPr>
          </a:p>
        </p:txBody>
      </p:sp>
      <p:sp>
        <p:nvSpPr>
          <p:cNvPr id="46" name="Rectangle 45">
            <a:extLst>
              <a:ext uri="{FF2B5EF4-FFF2-40B4-BE49-F238E27FC236}">
                <a16:creationId xmlns:a16="http://schemas.microsoft.com/office/drawing/2014/main" id="{E692ADBC-87E6-43E8-830C-1A1796A837B3}"/>
              </a:ext>
            </a:extLst>
          </p:cNvPr>
          <p:cNvSpPr/>
          <p:nvPr/>
        </p:nvSpPr>
        <p:spPr bwMode="auto">
          <a:xfrm>
            <a:off x="1283282" y="2900451"/>
            <a:ext cx="1448824" cy="31053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7" name="Picture 46">
            <a:extLst>
              <a:ext uri="{FF2B5EF4-FFF2-40B4-BE49-F238E27FC236}">
                <a16:creationId xmlns:a16="http://schemas.microsoft.com/office/drawing/2014/main" id="{9A252839-96CB-4C04-A3C2-D46FDCFB0A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67170" y="3765391"/>
            <a:ext cx="1372035" cy="1375467"/>
          </a:xfrm>
          <a:prstGeom prst="rect">
            <a:avLst/>
          </a:prstGeom>
        </p:spPr>
      </p:pic>
      <p:pic>
        <p:nvPicPr>
          <p:cNvPr id="44" name="Picture 4" descr="See the source image">
            <a:extLst>
              <a:ext uri="{FF2B5EF4-FFF2-40B4-BE49-F238E27FC236}">
                <a16:creationId xmlns:a16="http://schemas.microsoft.com/office/drawing/2014/main" id="{302DB1B7-0385-463C-9359-B0F8046FF82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942" r="23727"/>
          <a:stretch/>
        </p:blipFill>
        <p:spPr bwMode="auto">
          <a:xfrm>
            <a:off x="600059" y="5595855"/>
            <a:ext cx="503820" cy="4099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See the source image">
            <a:extLst>
              <a:ext uri="{FF2B5EF4-FFF2-40B4-BE49-F238E27FC236}">
                <a16:creationId xmlns:a16="http://schemas.microsoft.com/office/drawing/2014/main" id="{3350A854-5F2C-47E6-8BB0-41549B396D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600" y="5057421"/>
            <a:ext cx="318739" cy="39048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a:extLst>
              <a:ext uri="{FF2B5EF4-FFF2-40B4-BE49-F238E27FC236}">
                <a16:creationId xmlns:a16="http://schemas.microsoft.com/office/drawing/2014/main" id="{3807FF50-A750-4CDC-8DEF-036085182E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539" y="3974606"/>
            <a:ext cx="352860" cy="350173"/>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0" descr="See the source image">
            <a:extLst>
              <a:ext uri="{FF2B5EF4-FFF2-40B4-BE49-F238E27FC236}">
                <a16:creationId xmlns:a16="http://schemas.microsoft.com/office/drawing/2014/main" id="{6C7F6953-1C86-4E28-8E65-B7875C5E27F7}"/>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3960" r="24115"/>
          <a:stretch/>
        </p:blipFill>
        <p:spPr bwMode="auto">
          <a:xfrm>
            <a:off x="614003" y="2918596"/>
            <a:ext cx="475933" cy="40994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See the source image">
            <a:extLst>
              <a:ext uri="{FF2B5EF4-FFF2-40B4-BE49-F238E27FC236}">
                <a16:creationId xmlns:a16="http://schemas.microsoft.com/office/drawing/2014/main" id="{1D82DC92-655E-4766-9D64-3F88A86136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862" y="3476487"/>
            <a:ext cx="284215" cy="35017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See the source image">
            <a:extLst>
              <a:ext uri="{FF2B5EF4-FFF2-40B4-BE49-F238E27FC236}">
                <a16:creationId xmlns:a16="http://schemas.microsoft.com/office/drawing/2014/main" id="{96265FE3-C7EE-41EA-9E7F-C14A84A01DC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3595" y="4472726"/>
            <a:ext cx="436748" cy="4367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6" name="Table 6">
            <a:extLst>
              <a:ext uri="{FF2B5EF4-FFF2-40B4-BE49-F238E27FC236}">
                <a16:creationId xmlns:a16="http://schemas.microsoft.com/office/drawing/2014/main" id="{A79828E3-0752-43B2-B643-1FFC3143A2B5}"/>
              </a:ext>
            </a:extLst>
          </p:cNvPr>
          <p:cNvGraphicFramePr>
            <a:graphicFrameLocks noGrp="1"/>
          </p:cNvGraphicFramePr>
          <p:nvPr>
            <p:extLst>
              <p:ext uri="{D42A27DB-BD31-4B8C-83A1-F6EECF244321}">
                <p14:modId xmlns:p14="http://schemas.microsoft.com/office/powerpoint/2010/main" val="2460371381"/>
              </p:ext>
            </p:extLst>
          </p:nvPr>
        </p:nvGraphicFramePr>
        <p:xfrm>
          <a:off x="2986989" y="3297423"/>
          <a:ext cx="4459620" cy="2443480"/>
        </p:xfrm>
        <a:graphic>
          <a:graphicData uri="http://schemas.openxmlformats.org/drawingml/2006/table">
            <a:tbl>
              <a:tblPr firstRow="1" bandRow="1">
                <a:tableStyleId>{5C22544A-7EE6-4342-B048-85BDC9FD1C3A}</a:tableStyleId>
              </a:tblPr>
              <a:tblGrid>
                <a:gridCol w="2690994">
                  <a:extLst>
                    <a:ext uri="{9D8B030D-6E8A-4147-A177-3AD203B41FA5}">
                      <a16:colId xmlns:a16="http://schemas.microsoft.com/office/drawing/2014/main" val="1009936273"/>
                    </a:ext>
                  </a:extLst>
                </a:gridCol>
                <a:gridCol w="1768626">
                  <a:extLst>
                    <a:ext uri="{9D8B030D-6E8A-4147-A177-3AD203B41FA5}">
                      <a16:colId xmlns:a16="http://schemas.microsoft.com/office/drawing/2014/main" val="503679806"/>
                    </a:ext>
                  </a:extLst>
                </a:gridCol>
              </a:tblGrid>
              <a:tr h="370840">
                <a:tc>
                  <a:txBody>
                    <a:bodyPr/>
                    <a:lstStyle/>
                    <a:p>
                      <a:endParaRPr lang="en-US" sz="1400"/>
                    </a:p>
                  </a:txBody>
                  <a:tcPr>
                    <a:noFill/>
                  </a:tcPr>
                </a:tc>
                <a:tc>
                  <a:txBody>
                    <a:bodyPr/>
                    <a:lstStyle/>
                    <a:p>
                      <a:pPr algn="ctr"/>
                      <a:r>
                        <a:rPr lang="en-US" sz="1400">
                          <a:solidFill>
                            <a:srgbClr val="0078D4"/>
                          </a:solidFill>
                        </a:rPr>
                        <a:t>Partner Revenue</a:t>
                      </a:r>
                    </a:p>
                    <a:p>
                      <a:pPr algn="ctr"/>
                      <a:r>
                        <a:rPr lang="en-US" sz="1400">
                          <a:solidFill>
                            <a:srgbClr val="0078D4"/>
                          </a:solidFill>
                        </a:rPr>
                        <a:t>(monthly)</a:t>
                      </a:r>
                    </a:p>
                  </a:txBody>
                  <a:tcPr>
                    <a:lnB w="12700" cap="flat" cmpd="sng" algn="ctr">
                      <a:solidFill>
                        <a:srgbClr val="3192DC"/>
                      </a:solidFill>
                      <a:prstDash val="solid"/>
                      <a:round/>
                      <a:headEnd type="none" w="med" len="med"/>
                      <a:tailEnd type="none" w="med" len="med"/>
                    </a:lnB>
                    <a:noFill/>
                  </a:tcPr>
                </a:tc>
                <a:extLst>
                  <a:ext uri="{0D108BD9-81ED-4DB2-BD59-A6C34878D82A}">
                    <a16:rowId xmlns:a16="http://schemas.microsoft.com/office/drawing/2014/main" val="974527396"/>
                  </a:ext>
                </a:extLst>
              </a:tr>
              <a:tr h="370840">
                <a:tc>
                  <a:txBody>
                    <a:bodyPr/>
                    <a:lstStyle/>
                    <a:p>
                      <a:r>
                        <a:rPr lang="en-US" sz="1400" b="1"/>
                        <a:t>Managed Service Fee</a:t>
                      </a:r>
                    </a:p>
                    <a:p>
                      <a:endParaRPr lang="en-US" sz="1400" b="1"/>
                    </a:p>
                  </a:txBody>
                  <a:tcPr>
                    <a:noFill/>
                  </a:tcPr>
                </a:tc>
                <a:tc>
                  <a:txBody>
                    <a:bodyPr/>
                    <a:lstStyle/>
                    <a:p>
                      <a:pPr algn="ctr"/>
                      <a:r>
                        <a:rPr lang="en-US" sz="1400"/>
                        <a:t>$100-$200</a:t>
                      </a:r>
                    </a:p>
                  </a:txBody>
                  <a:tcPr>
                    <a:lnT w="12700" cap="flat" cmpd="sng" algn="ctr">
                      <a:solidFill>
                        <a:srgbClr val="3192DC"/>
                      </a:solidFill>
                      <a:prstDash val="solid"/>
                      <a:round/>
                      <a:headEnd type="none" w="med" len="med"/>
                      <a:tailEnd type="none" w="med" len="med"/>
                    </a:lnT>
                    <a:noFill/>
                  </a:tcPr>
                </a:tc>
                <a:extLst>
                  <a:ext uri="{0D108BD9-81ED-4DB2-BD59-A6C34878D82A}">
                    <a16:rowId xmlns:a16="http://schemas.microsoft.com/office/drawing/2014/main" val="3424723231"/>
                  </a:ext>
                </a:extLst>
              </a:tr>
              <a:tr h="370840">
                <a:tc>
                  <a:txBody>
                    <a:bodyPr/>
                    <a:lstStyle/>
                    <a:p>
                      <a:r>
                        <a:rPr lang="en-US" sz="1400" b="1"/>
                        <a:t># of Seats</a:t>
                      </a:r>
                    </a:p>
                    <a:p>
                      <a:endParaRPr lang="en-US" sz="1400" b="1"/>
                    </a:p>
                  </a:txBody>
                  <a:tcPr>
                    <a:noFill/>
                  </a:tcPr>
                </a:tc>
                <a:tc>
                  <a:txBody>
                    <a:bodyPr/>
                    <a:lstStyle/>
                    <a:p>
                      <a:pPr algn="ctr"/>
                      <a:r>
                        <a:rPr lang="en-US" sz="1400">
                          <a:solidFill>
                            <a:schemeClr val="tx1"/>
                          </a:solidFill>
                        </a:rPr>
                        <a:t>50</a:t>
                      </a:r>
                    </a:p>
                  </a:txBody>
                  <a:tcPr>
                    <a:noFill/>
                  </a:tcPr>
                </a:tc>
                <a:extLst>
                  <a:ext uri="{0D108BD9-81ED-4DB2-BD59-A6C34878D82A}">
                    <a16:rowId xmlns:a16="http://schemas.microsoft.com/office/drawing/2014/main" val="1643627935"/>
                  </a:ext>
                </a:extLst>
              </a:tr>
              <a:tr h="370840">
                <a:tc>
                  <a:txBody>
                    <a:bodyPr/>
                    <a:lstStyle/>
                    <a:p>
                      <a:r>
                        <a:rPr lang="en-US" sz="1400" b="1"/>
                        <a:t>Price of Azure/Licenses</a:t>
                      </a:r>
                    </a:p>
                    <a:p>
                      <a:endParaRPr lang="en-US" sz="1400" b="1"/>
                    </a:p>
                  </a:txBody>
                  <a:tcPr>
                    <a:lnB w="12700" cap="flat" cmpd="sng" algn="ctr">
                      <a:solidFill>
                        <a:srgbClr val="3192DC"/>
                      </a:solidFill>
                      <a:prstDash val="solid"/>
                      <a:round/>
                      <a:headEnd type="none" w="med" len="med"/>
                      <a:tailEnd type="none" w="med" len="med"/>
                    </a:lnB>
                    <a:noFill/>
                  </a:tcPr>
                </a:tc>
                <a:tc>
                  <a:txBody>
                    <a:bodyPr/>
                    <a:lstStyle/>
                    <a:p>
                      <a:pPr algn="ctr"/>
                      <a:r>
                        <a:rPr lang="en-US" sz="1400"/>
                        <a:t>$1,524.88</a:t>
                      </a:r>
                    </a:p>
                  </a:txBody>
                  <a:tcPr>
                    <a:lnB w="12700" cap="flat" cmpd="sng" algn="ctr">
                      <a:solidFill>
                        <a:srgbClr val="3192DC"/>
                      </a:solidFill>
                      <a:prstDash val="solid"/>
                      <a:round/>
                      <a:headEnd type="none" w="med" len="med"/>
                      <a:tailEnd type="none" w="med" len="med"/>
                    </a:lnB>
                    <a:noFill/>
                  </a:tcPr>
                </a:tc>
                <a:extLst>
                  <a:ext uri="{0D108BD9-81ED-4DB2-BD59-A6C34878D82A}">
                    <a16:rowId xmlns:a16="http://schemas.microsoft.com/office/drawing/2014/main" val="4152802181"/>
                  </a:ext>
                </a:extLst>
              </a:tr>
              <a:tr h="370840">
                <a:tc gridSpan="2">
                  <a:txBody>
                    <a:bodyPr/>
                    <a:lstStyle/>
                    <a:p>
                      <a:pPr algn="r"/>
                      <a:r>
                        <a:rPr lang="en-US" sz="1400" b="1"/>
                        <a:t>$3,475 - $8,475</a:t>
                      </a:r>
                    </a:p>
                  </a:txBody>
                  <a:tcPr>
                    <a:lnT w="12700" cap="flat" cmpd="sng" algn="ctr">
                      <a:solidFill>
                        <a:srgbClr val="3192DC"/>
                      </a:solidFill>
                      <a:prstDash val="solid"/>
                      <a:round/>
                      <a:headEnd type="none" w="med" len="med"/>
                      <a:tailEnd type="none" w="med" len="med"/>
                    </a:lnT>
                    <a:noFill/>
                  </a:tcPr>
                </a:tc>
                <a:tc hMerge="1">
                  <a:txBody>
                    <a:bodyPr/>
                    <a:lstStyle/>
                    <a:p>
                      <a:pPr algn="ctr"/>
                      <a:endParaRPr lang="en-US" sz="1400" b="1"/>
                    </a:p>
                  </a:txBody>
                  <a:tcPr>
                    <a:noFill/>
                  </a:tcPr>
                </a:tc>
                <a:extLst>
                  <a:ext uri="{0D108BD9-81ED-4DB2-BD59-A6C34878D82A}">
                    <a16:rowId xmlns:a16="http://schemas.microsoft.com/office/drawing/2014/main" val="1827468953"/>
                  </a:ext>
                </a:extLst>
              </a:tr>
            </a:tbl>
          </a:graphicData>
        </a:graphic>
      </p:graphicFrame>
      <p:sp>
        <p:nvSpPr>
          <p:cNvPr id="17" name="Rectangle 16">
            <a:extLst>
              <a:ext uri="{FF2B5EF4-FFF2-40B4-BE49-F238E27FC236}">
                <a16:creationId xmlns:a16="http://schemas.microsoft.com/office/drawing/2014/main" id="{1844F63F-3B83-428F-9AFC-D06BEF0165A6}"/>
              </a:ext>
            </a:extLst>
          </p:cNvPr>
          <p:cNvSpPr/>
          <p:nvPr/>
        </p:nvSpPr>
        <p:spPr bwMode="auto">
          <a:xfrm>
            <a:off x="494339" y="6465051"/>
            <a:ext cx="11208357" cy="59354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0" i="1" u="none" strike="noStrike" kern="1200" cap="none" spc="0" normalizeH="0" baseline="0" noProof="0">
                <a:ln>
                  <a:noFill/>
                </a:ln>
                <a:solidFill>
                  <a:schemeClr val="tx1">
                    <a:lumMod val="90000"/>
                    <a:lumOff val="10000"/>
                  </a:schemeClr>
                </a:solidFill>
                <a:effectLst/>
                <a:uLnTx/>
                <a:uFillTx/>
                <a:latin typeface="Segoe UI"/>
                <a:ea typeface="Segoe UI" pitchFamily="34" charset="0"/>
                <a:cs typeface="Segoe UI" pitchFamily="34" charset="0"/>
              </a:rPr>
              <a:t>This is an example calculation only.  Assumptions include 3 year RI pricing, Incentives from CSP Re-seller program, 50 hours per user per week and standard storage/pricing. </a:t>
            </a:r>
          </a:p>
        </p:txBody>
      </p:sp>
      <p:sp>
        <p:nvSpPr>
          <p:cNvPr id="18" name="Rectangle 17">
            <a:extLst>
              <a:ext uri="{FF2B5EF4-FFF2-40B4-BE49-F238E27FC236}">
                <a16:creationId xmlns:a16="http://schemas.microsoft.com/office/drawing/2014/main" id="{0ED0FD27-0B94-4978-9DD4-052B774C881A}"/>
              </a:ext>
            </a:extLst>
          </p:cNvPr>
          <p:cNvSpPr/>
          <p:nvPr/>
        </p:nvSpPr>
        <p:spPr bwMode="auto">
          <a:xfrm>
            <a:off x="600059" y="1767660"/>
            <a:ext cx="10479619" cy="7737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l" defTabSz="932472" fontAlgn="base">
              <a:spcBef>
                <a:spcPct val="0"/>
              </a:spcBef>
              <a:spcAft>
                <a:spcPct val="0"/>
              </a:spcAft>
            </a:pPr>
            <a:r>
              <a:rPr lang="en-US" sz="2000">
                <a:gradFill>
                  <a:gsLst>
                    <a:gs pos="0">
                      <a:srgbClr val="FFFFFF"/>
                    </a:gs>
                    <a:gs pos="100000">
                      <a:srgbClr val="FFFFFF"/>
                    </a:gs>
                  </a:gsLst>
                  <a:lin ang="5400000" scaled="0"/>
                </a:gradFill>
                <a:ea typeface="Segoe UI" pitchFamily="34" charset="0"/>
                <a:cs typeface="Segoe UI" pitchFamily="34" charset="0"/>
              </a:rPr>
              <a:t>Revenue from Managed Service Offering</a:t>
            </a:r>
          </a:p>
        </p:txBody>
      </p:sp>
      <p:sp>
        <p:nvSpPr>
          <p:cNvPr id="19" name="Rectangle 18">
            <a:extLst>
              <a:ext uri="{FF2B5EF4-FFF2-40B4-BE49-F238E27FC236}">
                <a16:creationId xmlns:a16="http://schemas.microsoft.com/office/drawing/2014/main" id="{BADA1B27-9C42-4075-9209-6D7B2B62AE38}"/>
              </a:ext>
            </a:extLst>
          </p:cNvPr>
          <p:cNvSpPr/>
          <p:nvPr/>
        </p:nvSpPr>
        <p:spPr bwMode="auto">
          <a:xfrm>
            <a:off x="7701492" y="4761088"/>
            <a:ext cx="2239951" cy="29677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0" i="1" u="none" strike="noStrike" kern="1200" cap="none" spc="0" normalizeH="0" baseline="0" noProof="0">
                <a:ln>
                  <a:noFill/>
                </a:ln>
                <a:solidFill>
                  <a:srgbClr val="1A1A1A"/>
                </a:solidFill>
                <a:effectLst/>
                <a:uLnTx/>
                <a:uFillTx/>
                <a:latin typeface="Segoe UI"/>
                <a:ea typeface="Segoe UI" pitchFamily="34" charset="0"/>
                <a:cs typeface="Segoe UI" pitchFamily="34" charset="0"/>
              </a:rPr>
              <a:t>Costs taken from Assumptions on previous slide</a:t>
            </a:r>
          </a:p>
        </p:txBody>
      </p:sp>
      <p:grpSp>
        <p:nvGrpSpPr>
          <p:cNvPr id="16" name="Group 15">
            <a:extLst>
              <a:ext uri="{FF2B5EF4-FFF2-40B4-BE49-F238E27FC236}">
                <a16:creationId xmlns:a16="http://schemas.microsoft.com/office/drawing/2014/main" id="{9634FC7F-E817-4EA1-A1F2-73868E186D1D}"/>
              </a:ext>
            </a:extLst>
          </p:cNvPr>
          <p:cNvGrpSpPr/>
          <p:nvPr/>
        </p:nvGrpSpPr>
        <p:grpSpPr>
          <a:xfrm>
            <a:off x="7404376" y="3864045"/>
            <a:ext cx="2045110" cy="722704"/>
            <a:chOff x="9293450" y="1626044"/>
            <a:chExt cx="2045110" cy="722704"/>
          </a:xfrm>
          <a:solidFill>
            <a:schemeClr val="accent1">
              <a:lumMod val="50000"/>
            </a:schemeClr>
          </a:solidFill>
        </p:grpSpPr>
        <p:sp>
          <p:nvSpPr>
            <p:cNvPr id="20" name="Rectangle 19">
              <a:extLst>
                <a:ext uri="{FF2B5EF4-FFF2-40B4-BE49-F238E27FC236}">
                  <a16:creationId xmlns:a16="http://schemas.microsoft.com/office/drawing/2014/main" id="{7F51FF9F-3B23-4981-A67E-4CC349C8CE25}"/>
                </a:ext>
              </a:extLst>
            </p:cNvPr>
            <p:cNvSpPr/>
            <p:nvPr/>
          </p:nvSpPr>
          <p:spPr bwMode="auto">
            <a:xfrm>
              <a:off x="9723754" y="1626044"/>
              <a:ext cx="1614806" cy="72270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100" b="1">
                  <a:solidFill>
                    <a:schemeClr val="bg1"/>
                  </a:solidFill>
                  <a:ea typeface="Segoe UI" pitchFamily="34" charset="0"/>
                  <a:cs typeface="Segoe UI" pitchFamily="34" charset="0"/>
                </a:rPr>
                <a:t>Your customer sees one price per user per month</a:t>
              </a:r>
            </a:p>
          </p:txBody>
        </p:sp>
        <p:sp>
          <p:nvSpPr>
            <p:cNvPr id="21" name="Right Triangle 20">
              <a:extLst>
                <a:ext uri="{FF2B5EF4-FFF2-40B4-BE49-F238E27FC236}">
                  <a16:creationId xmlns:a16="http://schemas.microsoft.com/office/drawing/2014/main" id="{247C3011-F403-4915-B81E-16AB17ECC842}"/>
                </a:ext>
              </a:extLst>
            </p:cNvPr>
            <p:cNvSpPr/>
            <p:nvPr/>
          </p:nvSpPr>
          <p:spPr bwMode="auto">
            <a:xfrm rot="10800000">
              <a:off x="9293450" y="1714782"/>
              <a:ext cx="472538" cy="292417"/>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0154650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B3432A3-675D-417E-A450-E1633790621E}"/>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77889" name="think-cell Slide" r:id="rId6" imgW="425" imgH="424" progId="TCLayout.ActiveDocument.1">
                  <p:embed/>
                </p:oleObj>
              </mc:Choice>
              <mc:Fallback>
                <p:oleObj name="think-cell Slide" r:id="rId6" imgW="425" imgH="424" progId="TCLayout.ActiveDocument.1">
                  <p:embed/>
                  <p:pic>
                    <p:nvPicPr>
                      <p:cNvPr id="5" name="Object 4" hidden="1">
                        <a:extLst>
                          <a:ext uri="{FF2B5EF4-FFF2-40B4-BE49-F238E27FC236}">
                            <a16:creationId xmlns:a16="http://schemas.microsoft.com/office/drawing/2014/main" id="{6B3432A3-675D-417E-A450-E1633790621E}"/>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F4FC98CF-EF54-4A0C-9CAD-FC0685BF2DA5}"/>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951028" fontAlgn="base">
              <a:spcBef>
                <a:spcPct val="0"/>
              </a:spcBef>
              <a:spcAft>
                <a:spcPct val="0"/>
              </a:spcAft>
            </a:pPr>
            <a:endParaRPr lang="en-US" altLang="zh-CN" sz="2856">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C5FDF266-BBE5-47DC-A7D9-D7145B5431BB}"/>
              </a:ext>
            </a:extLst>
          </p:cNvPr>
          <p:cNvSpPr>
            <a:spLocks noGrp="1"/>
          </p:cNvSpPr>
          <p:nvPr>
            <p:ph type="title"/>
          </p:nvPr>
        </p:nvSpPr>
        <p:spPr/>
        <p:txBody>
          <a:bodyPr/>
          <a:lstStyle/>
          <a:p>
            <a:r>
              <a:rPr lang="en-US"/>
              <a:t>Key Takeaways</a:t>
            </a:r>
          </a:p>
        </p:txBody>
      </p:sp>
      <p:sp>
        <p:nvSpPr>
          <p:cNvPr id="6" name="Content Placeholder 2" hidden="1">
            <a:extLst>
              <a:ext uri="{FF2B5EF4-FFF2-40B4-BE49-F238E27FC236}">
                <a16:creationId xmlns:a16="http://schemas.microsoft.com/office/drawing/2014/main" id="{87D67E62-DAD5-46D1-A52D-BC3ECB457F3E}"/>
              </a:ext>
            </a:extLst>
          </p:cNvPr>
          <p:cNvSpPr txBox="1">
            <a:spLocks/>
          </p:cNvSpPr>
          <p:nvPr/>
        </p:nvSpPr>
        <p:spPr>
          <a:xfrm>
            <a:off x="596712" y="1463669"/>
            <a:ext cx="11238194" cy="478376"/>
          </a:xfrm>
          <a:prstGeom prst="rect">
            <a:avLst/>
          </a:prstGeom>
        </p:spPr>
        <p:txBody>
          <a:bodyP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endParaRPr lang="en-US" sz="2448">
              <a:gradFill>
                <a:gsLst>
                  <a:gs pos="1250">
                    <a:srgbClr val="000000"/>
                  </a:gs>
                  <a:gs pos="100000">
                    <a:srgbClr val="000000"/>
                  </a:gs>
                </a:gsLst>
                <a:lin ang="5400000" scaled="0"/>
              </a:gradFill>
              <a:latin typeface="Segoe UI"/>
            </a:endParaRPr>
          </a:p>
        </p:txBody>
      </p:sp>
      <p:sp>
        <p:nvSpPr>
          <p:cNvPr id="8" name="Content Placeholder 2">
            <a:extLst>
              <a:ext uri="{FF2B5EF4-FFF2-40B4-BE49-F238E27FC236}">
                <a16:creationId xmlns:a16="http://schemas.microsoft.com/office/drawing/2014/main" id="{4794C63C-50F5-44F3-9290-B0CA24351EBC}"/>
              </a:ext>
            </a:extLst>
          </p:cNvPr>
          <p:cNvSpPr txBox="1">
            <a:spLocks/>
          </p:cNvSpPr>
          <p:nvPr/>
        </p:nvSpPr>
        <p:spPr>
          <a:xfrm>
            <a:off x="1759227" y="4719445"/>
            <a:ext cx="10079498"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r>
              <a:rPr lang="en-US" sz="2448">
                <a:solidFill>
                  <a:srgbClr val="000000"/>
                </a:solidFill>
                <a:latin typeface="Segoe UI"/>
              </a:rPr>
              <a:t>Managed Service offering is the best Partner Opportunity for WVD</a:t>
            </a:r>
          </a:p>
        </p:txBody>
      </p:sp>
      <p:sp>
        <p:nvSpPr>
          <p:cNvPr id="9" name="Content Placeholder 2">
            <a:extLst>
              <a:ext uri="{FF2B5EF4-FFF2-40B4-BE49-F238E27FC236}">
                <a16:creationId xmlns:a16="http://schemas.microsoft.com/office/drawing/2014/main" id="{A41F963B-91A9-4E56-9699-FCBF39C839EC}"/>
              </a:ext>
            </a:extLst>
          </p:cNvPr>
          <p:cNvSpPr txBox="1">
            <a:spLocks/>
          </p:cNvSpPr>
          <p:nvPr/>
        </p:nvSpPr>
        <p:spPr>
          <a:xfrm>
            <a:off x="1759227" y="3685605"/>
            <a:ext cx="10079498"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r>
              <a:rPr lang="en-US" sz="2448">
                <a:solidFill>
                  <a:srgbClr val="000000"/>
                </a:solidFill>
                <a:latin typeface="Segoe UI"/>
              </a:rPr>
              <a:t>Includes 3 years of Windows 7 Extended Security Updates</a:t>
            </a:r>
          </a:p>
        </p:txBody>
      </p:sp>
      <p:sp>
        <p:nvSpPr>
          <p:cNvPr id="10" name="Content Placeholder 2">
            <a:extLst>
              <a:ext uri="{FF2B5EF4-FFF2-40B4-BE49-F238E27FC236}">
                <a16:creationId xmlns:a16="http://schemas.microsoft.com/office/drawing/2014/main" id="{EC8EB4E9-C460-4769-9506-B306EB84D1BC}"/>
              </a:ext>
            </a:extLst>
          </p:cNvPr>
          <p:cNvSpPr txBox="1">
            <a:spLocks/>
          </p:cNvSpPr>
          <p:nvPr/>
        </p:nvSpPr>
        <p:spPr>
          <a:xfrm>
            <a:off x="1759227" y="2431629"/>
            <a:ext cx="10079498" cy="862581"/>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r>
              <a:rPr lang="en-US" sz="2448">
                <a:solidFill>
                  <a:srgbClr val="000000"/>
                </a:solidFill>
                <a:latin typeface="Segoe UI"/>
              </a:rPr>
              <a:t>Superior economic option for on-prem virtual desktop deployments replacement/migration</a:t>
            </a:r>
          </a:p>
        </p:txBody>
      </p:sp>
      <p:sp>
        <p:nvSpPr>
          <p:cNvPr id="11" name="Content Placeholder 2">
            <a:extLst>
              <a:ext uri="{FF2B5EF4-FFF2-40B4-BE49-F238E27FC236}">
                <a16:creationId xmlns:a16="http://schemas.microsoft.com/office/drawing/2014/main" id="{D199C2A4-3EAA-4C51-902E-F1B652157C85}"/>
              </a:ext>
            </a:extLst>
          </p:cNvPr>
          <p:cNvSpPr txBox="1">
            <a:spLocks/>
          </p:cNvSpPr>
          <p:nvPr/>
        </p:nvSpPr>
        <p:spPr>
          <a:xfrm>
            <a:off x="1759227" y="1554339"/>
            <a:ext cx="10079498"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r>
              <a:rPr lang="en-US" sz="2448">
                <a:solidFill>
                  <a:srgbClr val="000000"/>
                </a:solidFill>
                <a:latin typeface="Segoe UI"/>
              </a:rPr>
              <a:t>The only way to deliver Windows 10 experience at multi-session cost</a:t>
            </a:r>
          </a:p>
        </p:txBody>
      </p:sp>
      <p:sp>
        <p:nvSpPr>
          <p:cNvPr id="13" name="Freeform: Shape 12">
            <a:extLst>
              <a:ext uri="{FF2B5EF4-FFF2-40B4-BE49-F238E27FC236}">
                <a16:creationId xmlns:a16="http://schemas.microsoft.com/office/drawing/2014/main" id="{11ADDFEF-1CDD-48BE-85DA-6335E6C50EA9}"/>
              </a:ext>
            </a:extLst>
          </p:cNvPr>
          <p:cNvSpPr/>
          <p:nvPr/>
        </p:nvSpPr>
        <p:spPr>
          <a:xfrm>
            <a:off x="627613" y="1522749"/>
            <a:ext cx="772603" cy="603593"/>
          </a:xfrm>
          <a:custGeom>
            <a:avLst/>
            <a:gdLst>
              <a:gd name="connsiteX0" fmla="*/ 6898 w 304800"/>
              <a:gd name="connsiteY0" fmla="*/ 0 h 238125"/>
              <a:gd name="connsiteX1" fmla="*/ 136 w 304800"/>
              <a:gd name="connsiteY1" fmla="*/ 7144 h 238125"/>
              <a:gd name="connsiteX2" fmla="*/ 898 w 304800"/>
              <a:gd name="connsiteY2" fmla="*/ 10096 h 238125"/>
              <a:gd name="connsiteX3" fmla="*/ 38807 w 304800"/>
              <a:gd name="connsiteY3" fmla="*/ 83629 h 238125"/>
              <a:gd name="connsiteX4" fmla="*/ 2422 w 304800"/>
              <a:gd name="connsiteY4" fmla="*/ 116777 h 238125"/>
              <a:gd name="connsiteX5" fmla="*/ 1945 w 304800"/>
              <a:gd name="connsiteY5" fmla="*/ 126587 h 238125"/>
              <a:gd name="connsiteX6" fmla="*/ 2422 w 304800"/>
              <a:gd name="connsiteY6" fmla="*/ 127063 h 238125"/>
              <a:gd name="connsiteX7" fmla="*/ 38807 w 304800"/>
              <a:gd name="connsiteY7" fmla="*/ 160211 h 238125"/>
              <a:gd name="connsiteX8" fmla="*/ 898 w 304800"/>
              <a:gd name="connsiteY8" fmla="*/ 233839 h 238125"/>
              <a:gd name="connsiteX9" fmla="*/ 3565 w 304800"/>
              <a:gd name="connsiteY9" fmla="*/ 243364 h 238125"/>
              <a:gd name="connsiteX10" fmla="*/ 13090 w 304800"/>
              <a:gd name="connsiteY10" fmla="*/ 240696 h 238125"/>
              <a:gd name="connsiteX11" fmla="*/ 13375 w 304800"/>
              <a:gd name="connsiteY11" fmla="*/ 240220 h 238125"/>
              <a:gd name="connsiteX12" fmla="*/ 70621 w 304800"/>
              <a:gd name="connsiteY12" fmla="*/ 129064 h 238125"/>
              <a:gd name="connsiteX13" fmla="*/ 262930 w 304800"/>
              <a:gd name="connsiteY13" fmla="*/ 129064 h 238125"/>
              <a:gd name="connsiteX14" fmla="*/ 42998 w 304800"/>
              <a:gd name="connsiteY14" fmla="*/ 215551 h 238125"/>
              <a:gd name="connsiteX15" fmla="*/ 38807 w 304800"/>
              <a:gd name="connsiteY15" fmla="*/ 224504 h 238125"/>
              <a:gd name="connsiteX16" fmla="*/ 47761 w 304800"/>
              <a:gd name="connsiteY16" fmla="*/ 228695 h 238125"/>
              <a:gd name="connsiteX17" fmla="*/ 48142 w 304800"/>
              <a:gd name="connsiteY17" fmla="*/ 228505 h 238125"/>
              <a:gd name="connsiteX18" fmla="*/ 302364 w 304800"/>
              <a:gd name="connsiteY18" fmla="*/ 128588 h 238125"/>
              <a:gd name="connsiteX19" fmla="*/ 306460 w 304800"/>
              <a:gd name="connsiteY19" fmla="*/ 119634 h 238125"/>
              <a:gd name="connsiteX20" fmla="*/ 302364 w 304800"/>
              <a:gd name="connsiteY20" fmla="*/ 115538 h 238125"/>
              <a:gd name="connsiteX21" fmla="*/ 9661 w 304800"/>
              <a:gd name="connsiteY21" fmla="*/ 476 h 238125"/>
              <a:gd name="connsiteX22" fmla="*/ 6898 w 304800"/>
              <a:gd name="connsiteY22" fmla="*/ 0 h 238125"/>
              <a:gd name="connsiteX23" fmla="*/ 21853 w 304800"/>
              <a:gd name="connsiteY23" fmla="*/ 20288 h 238125"/>
              <a:gd name="connsiteX24" fmla="*/ 263026 w 304800"/>
              <a:gd name="connsiteY24" fmla="*/ 115062 h 238125"/>
              <a:gd name="connsiteX25" fmla="*/ 70621 w 304800"/>
              <a:gd name="connsiteY25" fmla="*/ 115062 h 238125"/>
              <a:gd name="connsiteX26" fmla="*/ 21853 w 304800"/>
              <a:gd name="connsiteY26" fmla="*/ 20288 h 238125"/>
              <a:gd name="connsiteX27" fmla="*/ 45475 w 304800"/>
              <a:gd name="connsiteY27" fmla="*/ 96488 h 238125"/>
              <a:gd name="connsiteX28" fmla="*/ 58524 w 304800"/>
              <a:gd name="connsiteY28" fmla="*/ 122015 h 238125"/>
              <a:gd name="connsiteX29" fmla="*/ 45475 w 304800"/>
              <a:gd name="connsiteY29" fmla="*/ 147351 h 238125"/>
              <a:gd name="connsiteX30" fmla="*/ 17471 w 304800"/>
              <a:gd name="connsiteY30" fmla="*/ 122015 h 238125"/>
              <a:gd name="connsiteX31" fmla="*/ 45475 w 304800"/>
              <a:gd name="connsiteY31" fmla="*/ 9648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04800" h="238125">
                <a:moveTo>
                  <a:pt x="6898" y="0"/>
                </a:moveTo>
                <a:cubicBezTo>
                  <a:pt x="3088" y="95"/>
                  <a:pt x="40" y="3334"/>
                  <a:pt x="136" y="7144"/>
                </a:cubicBezTo>
                <a:cubicBezTo>
                  <a:pt x="136" y="8191"/>
                  <a:pt x="421" y="9144"/>
                  <a:pt x="898" y="10096"/>
                </a:cubicBezTo>
                <a:lnTo>
                  <a:pt x="38807" y="83629"/>
                </a:lnTo>
                <a:lnTo>
                  <a:pt x="2422" y="116777"/>
                </a:lnTo>
                <a:cubicBezTo>
                  <a:pt x="-436" y="119348"/>
                  <a:pt x="-626" y="123730"/>
                  <a:pt x="1945" y="126587"/>
                </a:cubicBezTo>
                <a:cubicBezTo>
                  <a:pt x="2136" y="126778"/>
                  <a:pt x="2231" y="126968"/>
                  <a:pt x="2422" y="127063"/>
                </a:cubicBezTo>
                <a:lnTo>
                  <a:pt x="38807" y="160211"/>
                </a:lnTo>
                <a:lnTo>
                  <a:pt x="898" y="233839"/>
                </a:lnTo>
                <a:cubicBezTo>
                  <a:pt x="-1007" y="237172"/>
                  <a:pt x="231" y="241459"/>
                  <a:pt x="3565" y="243364"/>
                </a:cubicBezTo>
                <a:cubicBezTo>
                  <a:pt x="6898" y="245269"/>
                  <a:pt x="11185" y="244030"/>
                  <a:pt x="13090" y="240696"/>
                </a:cubicBezTo>
                <a:cubicBezTo>
                  <a:pt x="13185" y="240506"/>
                  <a:pt x="13280" y="240316"/>
                  <a:pt x="13375" y="240220"/>
                </a:cubicBezTo>
                <a:lnTo>
                  <a:pt x="70621" y="129064"/>
                </a:lnTo>
                <a:lnTo>
                  <a:pt x="262930" y="129064"/>
                </a:lnTo>
                <a:lnTo>
                  <a:pt x="42998" y="215551"/>
                </a:lnTo>
                <a:cubicBezTo>
                  <a:pt x="39379" y="216884"/>
                  <a:pt x="37474" y="220885"/>
                  <a:pt x="38807" y="224504"/>
                </a:cubicBezTo>
                <a:cubicBezTo>
                  <a:pt x="40141" y="228124"/>
                  <a:pt x="44141" y="230028"/>
                  <a:pt x="47761" y="228695"/>
                </a:cubicBezTo>
                <a:cubicBezTo>
                  <a:pt x="47856" y="228600"/>
                  <a:pt x="48046" y="228600"/>
                  <a:pt x="48142" y="228505"/>
                </a:cubicBezTo>
                <a:lnTo>
                  <a:pt x="302364" y="128588"/>
                </a:lnTo>
                <a:cubicBezTo>
                  <a:pt x="305983" y="127254"/>
                  <a:pt x="307793" y="123254"/>
                  <a:pt x="306460" y="119634"/>
                </a:cubicBezTo>
                <a:cubicBezTo>
                  <a:pt x="305793" y="117729"/>
                  <a:pt x="304269" y="116205"/>
                  <a:pt x="302364" y="115538"/>
                </a:cubicBezTo>
                <a:lnTo>
                  <a:pt x="9661" y="476"/>
                </a:lnTo>
                <a:cubicBezTo>
                  <a:pt x="8803" y="95"/>
                  <a:pt x="7851" y="0"/>
                  <a:pt x="6898" y="0"/>
                </a:cubicBezTo>
                <a:close/>
                <a:moveTo>
                  <a:pt x="21853" y="20288"/>
                </a:moveTo>
                <a:lnTo>
                  <a:pt x="263026" y="115062"/>
                </a:lnTo>
                <a:lnTo>
                  <a:pt x="70621" y="115062"/>
                </a:lnTo>
                <a:lnTo>
                  <a:pt x="21853" y="20288"/>
                </a:lnTo>
                <a:close/>
                <a:moveTo>
                  <a:pt x="45475" y="96488"/>
                </a:moveTo>
                <a:lnTo>
                  <a:pt x="58524" y="122015"/>
                </a:lnTo>
                <a:lnTo>
                  <a:pt x="45475" y="147351"/>
                </a:lnTo>
                <a:lnTo>
                  <a:pt x="17471" y="122015"/>
                </a:lnTo>
                <a:lnTo>
                  <a:pt x="45475" y="96488"/>
                </a:lnTo>
                <a:close/>
              </a:path>
            </a:pathLst>
          </a:custGeom>
          <a:solidFill>
            <a:schemeClr val="accent2"/>
          </a:solidFill>
          <a:ln w="9525" cap="flat">
            <a:noFill/>
            <a:prstDash val="solid"/>
            <a:miter/>
          </a:ln>
        </p:spPr>
        <p:txBody>
          <a:bodyPr rtlCol="0" anchor="ctr"/>
          <a:lstStyle/>
          <a:p>
            <a:pPr defTabSz="932597"/>
            <a:endParaRPr lang="en-US" sz="1836">
              <a:solidFill>
                <a:srgbClr val="000000"/>
              </a:solidFill>
              <a:latin typeface="Segoe UI"/>
            </a:endParaRPr>
          </a:p>
        </p:txBody>
      </p:sp>
      <p:grpSp>
        <p:nvGrpSpPr>
          <p:cNvPr id="14" name="Graphic 3">
            <a:extLst>
              <a:ext uri="{FF2B5EF4-FFF2-40B4-BE49-F238E27FC236}">
                <a16:creationId xmlns:a16="http://schemas.microsoft.com/office/drawing/2014/main" id="{6C19F95F-856A-4390-9E29-E6DE5488237E}"/>
              </a:ext>
            </a:extLst>
          </p:cNvPr>
          <p:cNvGrpSpPr/>
          <p:nvPr/>
        </p:nvGrpSpPr>
        <p:grpSpPr>
          <a:xfrm>
            <a:off x="598689" y="2521516"/>
            <a:ext cx="820887" cy="676025"/>
            <a:chOff x="-1553446" y="2428553"/>
            <a:chExt cx="323850" cy="266700"/>
          </a:xfrm>
          <a:solidFill>
            <a:schemeClr val="accent2"/>
          </a:solidFill>
        </p:grpSpPr>
        <p:sp>
          <p:nvSpPr>
            <p:cNvPr id="15" name="Freeform: Shape 14">
              <a:extLst>
                <a:ext uri="{FF2B5EF4-FFF2-40B4-BE49-F238E27FC236}">
                  <a16:creationId xmlns:a16="http://schemas.microsoft.com/office/drawing/2014/main" id="{7D9C0D2E-6106-4273-99BF-8A8496A24800}"/>
                </a:ext>
              </a:extLst>
            </p:cNvPr>
            <p:cNvSpPr/>
            <p:nvPr/>
          </p:nvSpPr>
          <p:spPr>
            <a:xfrm>
              <a:off x="-1553446" y="2428553"/>
              <a:ext cx="323850" cy="266700"/>
            </a:xfrm>
            <a:custGeom>
              <a:avLst/>
              <a:gdLst>
                <a:gd name="connsiteX0" fmla="*/ 324422 w 323850"/>
                <a:gd name="connsiteY0" fmla="*/ 0 h 266700"/>
                <a:gd name="connsiteX1" fmla="*/ 7144 w 323850"/>
                <a:gd name="connsiteY1" fmla="*/ 0 h 266700"/>
                <a:gd name="connsiteX2" fmla="*/ 0 w 323850"/>
                <a:gd name="connsiteY2" fmla="*/ 7144 h 266700"/>
                <a:gd name="connsiteX3" fmla="*/ 0 w 323850"/>
                <a:gd name="connsiteY3" fmla="*/ 216313 h 266700"/>
                <a:gd name="connsiteX4" fmla="*/ 7144 w 323850"/>
                <a:gd name="connsiteY4" fmla="*/ 223457 h 266700"/>
                <a:gd name="connsiteX5" fmla="*/ 158687 w 323850"/>
                <a:gd name="connsiteY5" fmla="*/ 223457 h 266700"/>
                <a:gd name="connsiteX6" fmla="*/ 158687 w 323850"/>
                <a:gd name="connsiteY6" fmla="*/ 251936 h 266700"/>
                <a:gd name="connsiteX7" fmla="*/ 158877 w 323850"/>
                <a:gd name="connsiteY7" fmla="*/ 252889 h 266700"/>
                <a:gd name="connsiteX8" fmla="*/ 83534 w 323850"/>
                <a:gd name="connsiteY8" fmla="*/ 252889 h 266700"/>
                <a:gd name="connsiteX9" fmla="*/ 76391 w 323850"/>
                <a:gd name="connsiteY9" fmla="*/ 260033 h 266700"/>
                <a:gd name="connsiteX10" fmla="*/ 83534 w 323850"/>
                <a:gd name="connsiteY10" fmla="*/ 267176 h 266700"/>
                <a:gd name="connsiteX11" fmla="*/ 248126 w 323850"/>
                <a:gd name="connsiteY11" fmla="*/ 267176 h 266700"/>
                <a:gd name="connsiteX12" fmla="*/ 255270 w 323850"/>
                <a:gd name="connsiteY12" fmla="*/ 260033 h 266700"/>
                <a:gd name="connsiteX13" fmla="*/ 248126 w 323850"/>
                <a:gd name="connsiteY13" fmla="*/ 252889 h 266700"/>
                <a:gd name="connsiteX14" fmla="*/ 172784 w 323850"/>
                <a:gd name="connsiteY14" fmla="*/ 252889 h 266700"/>
                <a:gd name="connsiteX15" fmla="*/ 172974 w 323850"/>
                <a:gd name="connsiteY15" fmla="*/ 251936 h 266700"/>
                <a:gd name="connsiteX16" fmla="*/ 172974 w 323850"/>
                <a:gd name="connsiteY16" fmla="*/ 223457 h 266700"/>
                <a:gd name="connsiteX17" fmla="*/ 324517 w 323850"/>
                <a:gd name="connsiteY17" fmla="*/ 223457 h 266700"/>
                <a:gd name="connsiteX18" fmla="*/ 331661 w 323850"/>
                <a:gd name="connsiteY18" fmla="*/ 216313 h 266700"/>
                <a:gd name="connsiteX19" fmla="*/ 331661 w 323850"/>
                <a:gd name="connsiteY19" fmla="*/ 7144 h 266700"/>
                <a:gd name="connsiteX20" fmla="*/ 324422 w 323850"/>
                <a:gd name="connsiteY20" fmla="*/ 0 h 266700"/>
                <a:gd name="connsiteX21" fmla="*/ 317278 w 323850"/>
                <a:gd name="connsiteY21" fmla="*/ 209169 h 266700"/>
                <a:gd name="connsiteX22" fmla="*/ 14288 w 323850"/>
                <a:gd name="connsiteY22" fmla="*/ 209169 h 266700"/>
                <a:gd name="connsiteX23" fmla="*/ 14288 w 323850"/>
                <a:gd name="connsiteY23" fmla="*/ 14288 h 266700"/>
                <a:gd name="connsiteX24" fmla="*/ 317278 w 323850"/>
                <a:gd name="connsiteY24" fmla="*/ 14288 h 266700"/>
                <a:gd name="connsiteX25" fmla="*/ 317278 w 323850"/>
                <a:gd name="connsiteY25" fmla="*/ 209169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3850" h="266700">
                  <a:moveTo>
                    <a:pt x="324422" y="0"/>
                  </a:moveTo>
                  <a:lnTo>
                    <a:pt x="7144" y="0"/>
                  </a:lnTo>
                  <a:cubicBezTo>
                    <a:pt x="3239" y="0"/>
                    <a:pt x="0" y="3239"/>
                    <a:pt x="0" y="7144"/>
                  </a:cubicBezTo>
                  <a:lnTo>
                    <a:pt x="0" y="216313"/>
                  </a:lnTo>
                  <a:cubicBezTo>
                    <a:pt x="0" y="220218"/>
                    <a:pt x="3239" y="223457"/>
                    <a:pt x="7144" y="223457"/>
                  </a:cubicBezTo>
                  <a:lnTo>
                    <a:pt x="158687" y="223457"/>
                  </a:lnTo>
                  <a:lnTo>
                    <a:pt x="158687" y="251936"/>
                  </a:lnTo>
                  <a:cubicBezTo>
                    <a:pt x="158687" y="252317"/>
                    <a:pt x="158877" y="252603"/>
                    <a:pt x="158877" y="252889"/>
                  </a:cubicBezTo>
                  <a:lnTo>
                    <a:pt x="83534" y="252889"/>
                  </a:lnTo>
                  <a:cubicBezTo>
                    <a:pt x="79629" y="252889"/>
                    <a:pt x="76391" y="256127"/>
                    <a:pt x="76391" y="260033"/>
                  </a:cubicBezTo>
                  <a:cubicBezTo>
                    <a:pt x="76391" y="263938"/>
                    <a:pt x="79629" y="267176"/>
                    <a:pt x="83534" y="267176"/>
                  </a:cubicBezTo>
                  <a:lnTo>
                    <a:pt x="248126" y="267176"/>
                  </a:lnTo>
                  <a:cubicBezTo>
                    <a:pt x="252032" y="267176"/>
                    <a:pt x="255270" y="263938"/>
                    <a:pt x="255270" y="260033"/>
                  </a:cubicBezTo>
                  <a:cubicBezTo>
                    <a:pt x="255270" y="256127"/>
                    <a:pt x="252032" y="252889"/>
                    <a:pt x="248126" y="252889"/>
                  </a:cubicBezTo>
                  <a:lnTo>
                    <a:pt x="172784" y="252889"/>
                  </a:lnTo>
                  <a:cubicBezTo>
                    <a:pt x="172784" y="252603"/>
                    <a:pt x="172974" y="252222"/>
                    <a:pt x="172974" y="251936"/>
                  </a:cubicBezTo>
                  <a:lnTo>
                    <a:pt x="172974" y="223457"/>
                  </a:lnTo>
                  <a:lnTo>
                    <a:pt x="324517" y="223457"/>
                  </a:lnTo>
                  <a:cubicBezTo>
                    <a:pt x="328422" y="223457"/>
                    <a:pt x="331661" y="220218"/>
                    <a:pt x="331661" y="216313"/>
                  </a:cubicBezTo>
                  <a:lnTo>
                    <a:pt x="331661" y="7144"/>
                  </a:lnTo>
                  <a:cubicBezTo>
                    <a:pt x="331565" y="3239"/>
                    <a:pt x="328327" y="0"/>
                    <a:pt x="324422" y="0"/>
                  </a:cubicBezTo>
                  <a:close/>
                  <a:moveTo>
                    <a:pt x="317278" y="209169"/>
                  </a:moveTo>
                  <a:lnTo>
                    <a:pt x="14288" y="209169"/>
                  </a:lnTo>
                  <a:lnTo>
                    <a:pt x="14288" y="14288"/>
                  </a:lnTo>
                  <a:lnTo>
                    <a:pt x="317278" y="14288"/>
                  </a:lnTo>
                  <a:lnTo>
                    <a:pt x="317278" y="209169"/>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16" name="Freeform: Shape 15">
              <a:extLst>
                <a:ext uri="{FF2B5EF4-FFF2-40B4-BE49-F238E27FC236}">
                  <a16:creationId xmlns:a16="http://schemas.microsoft.com/office/drawing/2014/main" id="{96B10AD8-D9A3-46A3-99D2-1B12521A3A09}"/>
                </a:ext>
              </a:extLst>
            </p:cNvPr>
            <p:cNvSpPr/>
            <p:nvPr/>
          </p:nvSpPr>
          <p:spPr>
            <a:xfrm>
              <a:off x="-1443558" y="2481894"/>
              <a:ext cx="104775" cy="104775"/>
            </a:xfrm>
            <a:custGeom>
              <a:avLst/>
              <a:gdLst>
                <a:gd name="connsiteX0" fmla="*/ 12603 w 104775"/>
                <a:gd name="connsiteY0" fmla="*/ 68008 h 104775"/>
                <a:gd name="connsiteX1" fmla="*/ 48703 w 104775"/>
                <a:gd name="connsiteY1" fmla="*/ 26289 h 104775"/>
                <a:gd name="connsiteX2" fmla="*/ 48703 w 104775"/>
                <a:gd name="connsiteY2" fmla="*/ 104680 h 104775"/>
                <a:gd name="connsiteX3" fmla="*/ 55847 w 104775"/>
                <a:gd name="connsiteY3" fmla="*/ 111824 h 104775"/>
                <a:gd name="connsiteX4" fmla="*/ 62990 w 104775"/>
                <a:gd name="connsiteY4" fmla="*/ 104680 h 104775"/>
                <a:gd name="connsiteX5" fmla="*/ 62990 w 104775"/>
                <a:gd name="connsiteY5" fmla="*/ 26289 h 104775"/>
                <a:gd name="connsiteX6" fmla="*/ 99090 w 104775"/>
                <a:gd name="connsiteY6" fmla="*/ 68008 h 104775"/>
                <a:gd name="connsiteX7" fmla="*/ 104519 w 104775"/>
                <a:gd name="connsiteY7" fmla="*/ 70485 h 104775"/>
                <a:gd name="connsiteX8" fmla="*/ 109187 w 104775"/>
                <a:gd name="connsiteY8" fmla="*/ 68770 h 104775"/>
                <a:gd name="connsiteX9" fmla="*/ 109949 w 104775"/>
                <a:gd name="connsiteY9" fmla="*/ 58674 h 104775"/>
                <a:gd name="connsiteX10" fmla="*/ 61276 w 104775"/>
                <a:gd name="connsiteY10" fmla="*/ 2477 h 104775"/>
                <a:gd name="connsiteX11" fmla="*/ 55847 w 104775"/>
                <a:gd name="connsiteY11" fmla="*/ 0 h 104775"/>
                <a:gd name="connsiteX12" fmla="*/ 50417 w 104775"/>
                <a:gd name="connsiteY12" fmla="*/ 2477 h 104775"/>
                <a:gd name="connsiteX13" fmla="*/ 1745 w 104775"/>
                <a:gd name="connsiteY13" fmla="*/ 58674 h 104775"/>
                <a:gd name="connsiteX14" fmla="*/ 2507 w 104775"/>
                <a:gd name="connsiteY14" fmla="*/ 68770 h 104775"/>
                <a:gd name="connsiteX15" fmla="*/ 12603 w 104775"/>
                <a:gd name="connsiteY15" fmla="*/ 6800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775" h="104775">
                  <a:moveTo>
                    <a:pt x="12603" y="68008"/>
                  </a:moveTo>
                  <a:lnTo>
                    <a:pt x="48703" y="26289"/>
                  </a:lnTo>
                  <a:lnTo>
                    <a:pt x="48703" y="104680"/>
                  </a:lnTo>
                  <a:cubicBezTo>
                    <a:pt x="48703" y="108585"/>
                    <a:pt x="51941" y="111824"/>
                    <a:pt x="55847" y="111824"/>
                  </a:cubicBezTo>
                  <a:cubicBezTo>
                    <a:pt x="59752" y="111824"/>
                    <a:pt x="62990" y="108585"/>
                    <a:pt x="62990" y="104680"/>
                  </a:cubicBezTo>
                  <a:lnTo>
                    <a:pt x="62990" y="26289"/>
                  </a:lnTo>
                  <a:lnTo>
                    <a:pt x="99090" y="68008"/>
                  </a:lnTo>
                  <a:cubicBezTo>
                    <a:pt x="100519" y="69628"/>
                    <a:pt x="102519" y="70485"/>
                    <a:pt x="104519" y="70485"/>
                  </a:cubicBezTo>
                  <a:cubicBezTo>
                    <a:pt x="106139" y="70485"/>
                    <a:pt x="107853" y="69914"/>
                    <a:pt x="109187" y="68770"/>
                  </a:cubicBezTo>
                  <a:cubicBezTo>
                    <a:pt x="112139" y="66199"/>
                    <a:pt x="112520" y="61627"/>
                    <a:pt x="109949" y="58674"/>
                  </a:cubicBezTo>
                  <a:lnTo>
                    <a:pt x="61276" y="2477"/>
                  </a:lnTo>
                  <a:cubicBezTo>
                    <a:pt x="59942" y="952"/>
                    <a:pt x="57942" y="0"/>
                    <a:pt x="55847" y="0"/>
                  </a:cubicBezTo>
                  <a:cubicBezTo>
                    <a:pt x="53751" y="0"/>
                    <a:pt x="51846" y="857"/>
                    <a:pt x="50417" y="2477"/>
                  </a:cubicBezTo>
                  <a:lnTo>
                    <a:pt x="1745" y="58674"/>
                  </a:lnTo>
                  <a:cubicBezTo>
                    <a:pt x="-827" y="61627"/>
                    <a:pt x="-541" y="66199"/>
                    <a:pt x="2507" y="68770"/>
                  </a:cubicBezTo>
                  <a:cubicBezTo>
                    <a:pt x="5555" y="71342"/>
                    <a:pt x="10031" y="70961"/>
                    <a:pt x="12603" y="6800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grpSp>
        <p:nvGrpSpPr>
          <p:cNvPr id="17" name="Graphic 3">
            <a:extLst>
              <a:ext uri="{FF2B5EF4-FFF2-40B4-BE49-F238E27FC236}">
                <a16:creationId xmlns:a16="http://schemas.microsoft.com/office/drawing/2014/main" id="{6C19F95F-856A-4390-9E29-E6DE5488237E}"/>
              </a:ext>
            </a:extLst>
          </p:cNvPr>
          <p:cNvGrpSpPr/>
          <p:nvPr/>
        </p:nvGrpSpPr>
        <p:grpSpPr>
          <a:xfrm>
            <a:off x="534949" y="4580923"/>
            <a:ext cx="845035" cy="772600"/>
            <a:chOff x="-1024142" y="2384167"/>
            <a:chExt cx="333375" cy="304800"/>
          </a:xfrm>
          <a:solidFill>
            <a:schemeClr val="accent2"/>
          </a:solidFill>
        </p:grpSpPr>
        <p:sp>
          <p:nvSpPr>
            <p:cNvPr id="18" name="Freeform: Shape 17">
              <a:extLst>
                <a:ext uri="{FF2B5EF4-FFF2-40B4-BE49-F238E27FC236}">
                  <a16:creationId xmlns:a16="http://schemas.microsoft.com/office/drawing/2014/main" id="{D04C17C8-9C9B-4663-BB61-D6445E71D63F}"/>
                </a:ext>
              </a:extLst>
            </p:cNvPr>
            <p:cNvSpPr/>
            <p:nvPr/>
          </p:nvSpPr>
          <p:spPr>
            <a:xfrm>
              <a:off x="-1024142" y="2533178"/>
              <a:ext cx="333375" cy="152400"/>
            </a:xfrm>
            <a:custGeom>
              <a:avLst/>
              <a:gdLst>
                <a:gd name="connsiteX0" fmla="*/ 333470 w 333375"/>
                <a:gd name="connsiteY0" fmla="*/ 11104 h 152400"/>
                <a:gd name="connsiteX1" fmla="*/ 302228 w 333375"/>
                <a:gd name="connsiteY1" fmla="*/ 2532 h 152400"/>
                <a:gd name="connsiteX2" fmla="*/ 288417 w 333375"/>
                <a:gd name="connsiteY2" fmla="*/ 13581 h 152400"/>
                <a:gd name="connsiteX3" fmla="*/ 283273 w 333375"/>
                <a:gd name="connsiteY3" fmla="*/ 18343 h 152400"/>
                <a:gd name="connsiteX4" fmla="*/ 268034 w 333375"/>
                <a:gd name="connsiteY4" fmla="*/ 31964 h 152400"/>
                <a:gd name="connsiteX5" fmla="*/ 242792 w 333375"/>
                <a:gd name="connsiteY5" fmla="*/ 54919 h 152400"/>
                <a:gd name="connsiteX6" fmla="*/ 219361 w 333375"/>
                <a:gd name="connsiteY6" fmla="*/ 67683 h 152400"/>
                <a:gd name="connsiteX7" fmla="*/ 217932 w 333375"/>
                <a:gd name="connsiteY7" fmla="*/ 68064 h 152400"/>
                <a:gd name="connsiteX8" fmla="*/ 199930 w 333375"/>
                <a:gd name="connsiteY8" fmla="*/ 68159 h 152400"/>
                <a:gd name="connsiteX9" fmla="*/ 148018 w 333375"/>
                <a:gd name="connsiteY9" fmla="*/ 68254 h 152400"/>
                <a:gd name="connsiteX10" fmla="*/ 143637 w 333375"/>
                <a:gd name="connsiteY10" fmla="*/ 62730 h 152400"/>
                <a:gd name="connsiteX11" fmla="*/ 150209 w 333375"/>
                <a:gd name="connsiteY11" fmla="*/ 57396 h 152400"/>
                <a:gd name="connsiteX12" fmla="*/ 171259 w 333375"/>
                <a:gd name="connsiteY12" fmla="*/ 57205 h 152400"/>
                <a:gd name="connsiteX13" fmla="*/ 212503 w 333375"/>
                <a:gd name="connsiteY13" fmla="*/ 57015 h 152400"/>
                <a:gd name="connsiteX14" fmla="*/ 235458 w 333375"/>
                <a:gd name="connsiteY14" fmla="*/ 46347 h 152400"/>
                <a:gd name="connsiteX15" fmla="*/ 241554 w 333375"/>
                <a:gd name="connsiteY15" fmla="*/ 22058 h 152400"/>
                <a:gd name="connsiteX16" fmla="*/ 215932 w 333375"/>
                <a:gd name="connsiteY16" fmla="*/ 2437 h 152400"/>
                <a:gd name="connsiteX17" fmla="*/ 113443 w 333375"/>
                <a:gd name="connsiteY17" fmla="*/ 3103 h 152400"/>
                <a:gd name="connsiteX18" fmla="*/ 67913 w 333375"/>
                <a:gd name="connsiteY18" fmla="*/ 23201 h 152400"/>
                <a:gd name="connsiteX19" fmla="*/ 48387 w 333375"/>
                <a:gd name="connsiteY19" fmla="*/ 42918 h 152400"/>
                <a:gd name="connsiteX20" fmla="*/ 48387 w 333375"/>
                <a:gd name="connsiteY20" fmla="*/ 36250 h 152400"/>
                <a:gd name="connsiteX21" fmla="*/ 0 w 333375"/>
                <a:gd name="connsiteY21" fmla="*/ 36250 h 152400"/>
                <a:gd name="connsiteX22" fmla="*/ 0 w 333375"/>
                <a:gd name="connsiteY22" fmla="*/ 159409 h 152400"/>
                <a:gd name="connsiteX23" fmla="*/ 48387 w 333375"/>
                <a:gd name="connsiteY23" fmla="*/ 159409 h 152400"/>
                <a:gd name="connsiteX24" fmla="*/ 48387 w 333375"/>
                <a:gd name="connsiteY24" fmla="*/ 149217 h 152400"/>
                <a:gd name="connsiteX25" fmla="*/ 217075 w 333375"/>
                <a:gd name="connsiteY25" fmla="*/ 134548 h 152400"/>
                <a:gd name="connsiteX26" fmla="*/ 253555 w 333375"/>
                <a:gd name="connsiteY26" fmla="*/ 116070 h 152400"/>
                <a:gd name="connsiteX27" fmla="*/ 277273 w 333375"/>
                <a:gd name="connsiteY27" fmla="*/ 92257 h 152400"/>
                <a:gd name="connsiteX28" fmla="*/ 328708 w 333375"/>
                <a:gd name="connsiteY28" fmla="*/ 40918 h 152400"/>
                <a:gd name="connsiteX29" fmla="*/ 333470 w 333375"/>
                <a:gd name="connsiteY29" fmla="*/ 11104 h 152400"/>
                <a:gd name="connsiteX30" fmla="*/ 34195 w 333375"/>
                <a:gd name="connsiteY30" fmla="*/ 145216 h 152400"/>
                <a:gd name="connsiteX31" fmla="*/ 14383 w 333375"/>
                <a:gd name="connsiteY31" fmla="*/ 145216 h 152400"/>
                <a:gd name="connsiteX32" fmla="*/ 14383 w 333375"/>
                <a:gd name="connsiteY32" fmla="*/ 50633 h 152400"/>
                <a:gd name="connsiteX33" fmla="*/ 34195 w 333375"/>
                <a:gd name="connsiteY33" fmla="*/ 50633 h 152400"/>
                <a:gd name="connsiteX34" fmla="*/ 34195 w 333375"/>
                <a:gd name="connsiteY34" fmla="*/ 145216 h 152400"/>
                <a:gd name="connsiteX35" fmla="*/ 318802 w 333375"/>
                <a:gd name="connsiteY35" fmla="*/ 30916 h 152400"/>
                <a:gd name="connsiteX36" fmla="*/ 267367 w 333375"/>
                <a:gd name="connsiteY36" fmla="*/ 82256 h 152400"/>
                <a:gd name="connsiteX37" fmla="*/ 243364 w 333375"/>
                <a:gd name="connsiteY37" fmla="*/ 106259 h 152400"/>
                <a:gd name="connsiteX38" fmla="*/ 215741 w 333375"/>
                <a:gd name="connsiteY38" fmla="*/ 120356 h 152400"/>
                <a:gd name="connsiteX39" fmla="*/ 48387 w 333375"/>
                <a:gd name="connsiteY39" fmla="*/ 134929 h 152400"/>
                <a:gd name="connsiteX40" fmla="*/ 48387 w 333375"/>
                <a:gd name="connsiteY40" fmla="*/ 63016 h 152400"/>
                <a:gd name="connsiteX41" fmla="*/ 78200 w 333375"/>
                <a:gd name="connsiteY41" fmla="*/ 33107 h 152400"/>
                <a:gd name="connsiteX42" fmla="*/ 113824 w 333375"/>
                <a:gd name="connsiteY42" fmla="*/ 17391 h 152400"/>
                <a:gd name="connsiteX43" fmla="*/ 216027 w 333375"/>
                <a:gd name="connsiteY43" fmla="*/ 16724 h 152400"/>
                <a:gd name="connsiteX44" fmla="*/ 216217 w 333375"/>
                <a:gd name="connsiteY44" fmla="*/ 16724 h 152400"/>
                <a:gd name="connsiteX45" fmla="*/ 227457 w 333375"/>
                <a:gd name="connsiteY45" fmla="*/ 24916 h 152400"/>
                <a:gd name="connsiteX46" fmla="*/ 224409 w 333375"/>
                <a:gd name="connsiteY46" fmla="*/ 37203 h 152400"/>
                <a:gd name="connsiteX47" fmla="*/ 212503 w 333375"/>
                <a:gd name="connsiteY47" fmla="*/ 42727 h 152400"/>
                <a:gd name="connsiteX48" fmla="*/ 170974 w 333375"/>
                <a:gd name="connsiteY48" fmla="*/ 42918 h 152400"/>
                <a:gd name="connsiteX49" fmla="*/ 150019 w 333375"/>
                <a:gd name="connsiteY49" fmla="*/ 43108 h 152400"/>
                <a:gd name="connsiteX50" fmla="*/ 129349 w 333375"/>
                <a:gd name="connsiteY50" fmla="*/ 61587 h 152400"/>
                <a:gd name="connsiteX51" fmla="*/ 134684 w 333375"/>
                <a:gd name="connsiteY51" fmla="*/ 76065 h 152400"/>
                <a:gd name="connsiteX52" fmla="*/ 147733 w 333375"/>
                <a:gd name="connsiteY52" fmla="*/ 82637 h 152400"/>
                <a:gd name="connsiteX53" fmla="*/ 147828 w 333375"/>
                <a:gd name="connsiteY53" fmla="*/ 82637 h 152400"/>
                <a:gd name="connsiteX54" fmla="*/ 199834 w 333375"/>
                <a:gd name="connsiteY54" fmla="*/ 82542 h 152400"/>
                <a:gd name="connsiteX55" fmla="*/ 217837 w 333375"/>
                <a:gd name="connsiteY55" fmla="*/ 82447 h 152400"/>
                <a:gd name="connsiteX56" fmla="*/ 220123 w 333375"/>
                <a:gd name="connsiteY56" fmla="*/ 82066 h 152400"/>
                <a:gd name="connsiteX57" fmla="*/ 221361 w 333375"/>
                <a:gd name="connsiteY57" fmla="*/ 81970 h 152400"/>
                <a:gd name="connsiteX58" fmla="*/ 252413 w 333375"/>
                <a:gd name="connsiteY58" fmla="*/ 65397 h 152400"/>
                <a:gd name="connsiteX59" fmla="*/ 277177 w 333375"/>
                <a:gd name="connsiteY59" fmla="*/ 42823 h 152400"/>
                <a:gd name="connsiteX60" fmla="*/ 292417 w 333375"/>
                <a:gd name="connsiteY60" fmla="*/ 29202 h 152400"/>
                <a:gd name="connsiteX61" fmla="*/ 298037 w 333375"/>
                <a:gd name="connsiteY61" fmla="*/ 23963 h 152400"/>
                <a:gd name="connsiteX62" fmla="*/ 308610 w 333375"/>
                <a:gd name="connsiteY62" fmla="*/ 15295 h 152400"/>
                <a:gd name="connsiteX63" fmla="*/ 321183 w 333375"/>
                <a:gd name="connsiteY63" fmla="*/ 19201 h 152400"/>
                <a:gd name="connsiteX64" fmla="*/ 318802 w 333375"/>
                <a:gd name="connsiteY64" fmla="*/ 30916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3375" h="152400">
                  <a:moveTo>
                    <a:pt x="333470" y="11104"/>
                  </a:moveTo>
                  <a:cubicBezTo>
                    <a:pt x="326708" y="817"/>
                    <a:pt x="312706" y="-2993"/>
                    <a:pt x="302228" y="2532"/>
                  </a:cubicBezTo>
                  <a:cubicBezTo>
                    <a:pt x="296704" y="5580"/>
                    <a:pt x="292513" y="9580"/>
                    <a:pt x="288417" y="13581"/>
                  </a:cubicBezTo>
                  <a:cubicBezTo>
                    <a:pt x="286798" y="15200"/>
                    <a:pt x="285179" y="16724"/>
                    <a:pt x="283273" y="18343"/>
                  </a:cubicBezTo>
                  <a:cubicBezTo>
                    <a:pt x="278225" y="22915"/>
                    <a:pt x="273177" y="27487"/>
                    <a:pt x="268034" y="31964"/>
                  </a:cubicBezTo>
                  <a:cubicBezTo>
                    <a:pt x="259651" y="39394"/>
                    <a:pt x="250984" y="47014"/>
                    <a:pt x="242792" y="54919"/>
                  </a:cubicBezTo>
                  <a:cubicBezTo>
                    <a:pt x="235553" y="61777"/>
                    <a:pt x="227933" y="65968"/>
                    <a:pt x="219361" y="67683"/>
                  </a:cubicBezTo>
                  <a:cubicBezTo>
                    <a:pt x="218504" y="67778"/>
                    <a:pt x="217932" y="67969"/>
                    <a:pt x="217932" y="68064"/>
                  </a:cubicBezTo>
                  <a:lnTo>
                    <a:pt x="199930" y="68159"/>
                  </a:lnTo>
                  <a:cubicBezTo>
                    <a:pt x="182690" y="68350"/>
                    <a:pt x="165354" y="68445"/>
                    <a:pt x="148018" y="68254"/>
                  </a:cubicBezTo>
                  <a:cubicBezTo>
                    <a:pt x="146494" y="68159"/>
                    <a:pt x="143542" y="64730"/>
                    <a:pt x="143637" y="62730"/>
                  </a:cubicBezTo>
                  <a:cubicBezTo>
                    <a:pt x="143827" y="59777"/>
                    <a:pt x="144399" y="57396"/>
                    <a:pt x="150209" y="57396"/>
                  </a:cubicBezTo>
                  <a:cubicBezTo>
                    <a:pt x="157258" y="57396"/>
                    <a:pt x="164211" y="57301"/>
                    <a:pt x="171259" y="57205"/>
                  </a:cubicBezTo>
                  <a:cubicBezTo>
                    <a:pt x="185071" y="57015"/>
                    <a:pt x="198882" y="56824"/>
                    <a:pt x="212503" y="57015"/>
                  </a:cubicBezTo>
                  <a:cubicBezTo>
                    <a:pt x="221171" y="57015"/>
                    <a:pt x="229838" y="53110"/>
                    <a:pt x="235458" y="46347"/>
                  </a:cubicBezTo>
                  <a:cubicBezTo>
                    <a:pt x="241078" y="39584"/>
                    <a:pt x="243268" y="31107"/>
                    <a:pt x="241554" y="22058"/>
                  </a:cubicBezTo>
                  <a:cubicBezTo>
                    <a:pt x="239268" y="11295"/>
                    <a:pt x="227362" y="2056"/>
                    <a:pt x="215932" y="2437"/>
                  </a:cubicBezTo>
                  <a:cubicBezTo>
                    <a:pt x="182404" y="2341"/>
                    <a:pt x="147638" y="2151"/>
                    <a:pt x="113443" y="3103"/>
                  </a:cubicBezTo>
                  <a:cubicBezTo>
                    <a:pt x="95536" y="3675"/>
                    <a:pt x="80296" y="10438"/>
                    <a:pt x="67913" y="23201"/>
                  </a:cubicBezTo>
                  <a:cubicBezTo>
                    <a:pt x="61627" y="29678"/>
                    <a:pt x="54292" y="37012"/>
                    <a:pt x="48387" y="42918"/>
                  </a:cubicBezTo>
                  <a:lnTo>
                    <a:pt x="48387" y="36250"/>
                  </a:lnTo>
                  <a:lnTo>
                    <a:pt x="0" y="36250"/>
                  </a:lnTo>
                  <a:lnTo>
                    <a:pt x="0" y="159409"/>
                  </a:lnTo>
                  <a:lnTo>
                    <a:pt x="48387" y="159409"/>
                  </a:lnTo>
                  <a:lnTo>
                    <a:pt x="48387" y="149217"/>
                  </a:lnTo>
                  <a:cubicBezTo>
                    <a:pt x="74581" y="147026"/>
                    <a:pt x="192500" y="137120"/>
                    <a:pt x="217075" y="134548"/>
                  </a:cubicBezTo>
                  <a:cubicBezTo>
                    <a:pt x="231267" y="133215"/>
                    <a:pt x="242792" y="127309"/>
                    <a:pt x="253555" y="116070"/>
                  </a:cubicBezTo>
                  <a:cubicBezTo>
                    <a:pt x="261366" y="107974"/>
                    <a:pt x="269367" y="100068"/>
                    <a:pt x="277273" y="92257"/>
                  </a:cubicBezTo>
                  <a:lnTo>
                    <a:pt x="328708" y="40918"/>
                  </a:lnTo>
                  <a:cubicBezTo>
                    <a:pt x="337471" y="32440"/>
                    <a:pt x="339376" y="19867"/>
                    <a:pt x="333470" y="11104"/>
                  </a:cubicBezTo>
                  <a:close/>
                  <a:moveTo>
                    <a:pt x="34195" y="145216"/>
                  </a:moveTo>
                  <a:lnTo>
                    <a:pt x="14383" y="145216"/>
                  </a:lnTo>
                  <a:lnTo>
                    <a:pt x="14383" y="50633"/>
                  </a:lnTo>
                  <a:lnTo>
                    <a:pt x="34195" y="50633"/>
                  </a:lnTo>
                  <a:lnTo>
                    <a:pt x="34195" y="145216"/>
                  </a:lnTo>
                  <a:close/>
                  <a:moveTo>
                    <a:pt x="318802" y="30916"/>
                  </a:moveTo>
                  <a:lnTo>
                    <a:pt x="267367" y="82256"/>
                  </a:lnTo>
                  <a:cubicBezTo>
                    <a:pt x="259366" y="90162"/>
                    <a:pt x="251269" y="98163"/>
                    <a:pt x="243364" y="106259"/>
                  </a:cubicBezTo>
                  <a:cubicBezTo>
                    <a:pt x="234982" y="115022"/>
                    <a:pt x="226504" y="119404"/>
                    <a:pt x="215741" y="120356"/>
                  </a:cubicBezTo>
                  <a:cubicBezTo>
                    <a:pt x="191548" y="122833"/>
                    <a:pt x="76867" y="132548"/>
                    <a:pt x="48387" y="134929"/>
                  </a:cubicBezTo>
                  <a:lnTo>
                    <a:pt x="48387" y="63016"/>
                  </a:lnTo>
                  <a:cubicBezTo>
                    <a:pt x="52102" y="59396"/>
                    <a:pt x="66770" y="44823"/>
                    <a:pt x="78200" y="33107"/>
                  </a:cubicBezTo>
                  <a:cubicBezTo>
                    <a:pt x="87820" y="23106"/>
                    <a:pt x="99822" y="17867"/>
                    <a:pt x="113824" y="17391"/>
                  </a:cubicBezTo>
                  <a:cubicBezTo>
                    <a:pt x="147828" y="16343"/>
                    <a:pt x="182404" y="16534"/>
                    <a:pt x="216027" y="16724"/>
                  </a:cubicBezTo>
                  <a:cubicBezTo>
                    <a:pt x="216122" y="16724"/>
                    <a:pt x="216122" y="16724"/>
                    <a:pt x="216217" y="16724"/>
                  </a:cubicBezTo>
                  <a:cubicBezTo>
                    <a:pt x="220980" y="16724"/>
                    <a:pt x="226695" y="21487"/>
                    <a:pt x="227457" y="24916"/>
                  </a:cubicBezTo>
                  <a:cubicBezTo>
                    <a:pt x="228505" y="30726"/>
                    <a:pt x="226409" y="34822"/>
                    <a:pt x="224409" y="37203"/>
                  </a:cubicBezTo>
                  <a:cubicBezTo>
                    <a:pt x="221456" y="40727"/>
                    <a:pt x="217265" y="42727"/>
                    <a:pt x="212503" y="42727"/>
                  </a:cubicBezTo>
                  <a:cubicBezTo>
                    <a:pt x="198787" y="42537"/>
                    <a:pt x="184880" y="42727"/>
                    <a:pt x="170974" y="42918"/>
                  </a:cubicBezTo>
                  <a:cubicBezTo>
                    <a:pt x="164020" y="43013"/>
                    <a:pt x="157067" y="43108"/>
                    <a:pt x="150019" y="43108"/>
                  </a:cubicBezTo>
                  <a:cubicBezTo>
                    <a:pt x="137922" y="43204"/>
                    <a:pt x="129921" y="50443"/>
                    <a:pt x="129349" y="61587"/>
                  </a:cubicBezTo>
                  <a:cubicBezTo>
                    <a:pt x="128778" y="66349"/>
                    <a:pt x="130873" y="71779"/>
                    <a:pt x="134684" y="76065"/>
                  </a:cubicBezTo>
                  <a:cubicBezTo>
                    <a:pt x="138398" y="80256"/>
                    <a:pt x="143256" y="82637"/>
                    <a:pt x="147733" y="82637"/>
                  </a:cubicBezTo>
                  <a:cubicBezTo>
                    <a:pt x="147733" y="82637"/>
                    <a:pt x="147828" y="82637"/>
                    <a:pt x="147828" y="82637"/>
                  </a:cubicBezTo>
                  <a:cubicBezTo>
                    <a:pt x="165068" y="82828"/>
                    <a:pt x="182499" y="82637"/>
                    <a:pt x="199834" y="82542"/>
                  </a:cubicBezTo>
                  <a:lnTo>
                    <a:pt x="217837" y="82447"/>
                  </a:lnTo>
                  <a:cubicBezTo>
                    <a:pt x="219075" y="82447"/>
                    <a:pt x="220123" y="82161"/>
                    <a:pt x="220123" y="82066"/>
                  </a:cubicBezTo>
                  <a:lnTo>
                    <a:pt x="221361" y="81970"/>
                  </a:lnTo>
                  <a:cubicBezTo>
                    <a:pt x="232791" y="79780"/>
                    <a:pt x="242983" y="74350"/>
                    <a:pt x="252413" y="65397"/>
                  </a:cubicBezTo>
                  <a:cubicBezTo>
                    <a:pt x="260413" y="57586"/>
                    <a:pt x="268986" y="50062"/>
                    <a:pt x="277177" y="42823"/>
                  </a:cubicBezTo>
                  <a:cubicBezTo>
                    <a:pt x="282321" y="38251"/>
                    <a:pt x="287464" y="33679"/>
                    <a:pt x="292417" y="29202"/>
                  </a:cubicBezTo>
                  <a:cubicBezTo>
                    <a:pt x="294322" y="27487"/>
                    <a:pt x="296227" y="25773"/>
                    <a:pt x="298037" y="23963"/>
                  </a:cubicBezTo>
                  <a:cubicBezTo>
                    <a:pt x="301562" y="20534"/>
                    <a:pt x="304895" y="17296"/>
                    <a:pt x="308610" y="15295"/>
                  </a:cubicBezTo>
                  <a:cubicBezTo>
                    <a:pt x="312515" y="13295"/>
                    <a:pt x="318421" y="15105"/>
                    <a:pt x="321183" y="19201"/>
                  </a:cubicBezTo>
                  <a:cubicBezTo>
                    <a:pt x="323659" y="22058"/>
                    <a:pt x="322421" y="27297"/>
                    <a:pt x="318802" y="30916"/>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19" name="Freeform: Shape 18">
              <a:extLst>
                <a:ext uri="{FF2B5EF4-FFF2-40B4-BE49-F238E27FC236}">
                  <a16:creationId xmlns:a16="http://schemas.microsoft.com/office/drawing/2014/main" id="{D35A4100-1BB1-4C92-9998-5FA8008208F0}"/>
                </a:ext>
              </a:extLst>
            </p:cNvPr>
            <p:cNvSpPr/>
            <p:nvPr/>
          </p:nvSpPr>
          <p:spPr>
            <a:xfrm>
              <a:off x="-954419" y="2384167"/>
              <a:ext cx="123825" cy="123825"/>
            </a:xfrm>
            <a:custGeom>
              <a:avLst/>
              <a:gdLst>
                <a:gd name="connsiteX0" fmla="*/ 7144 w 123825"/>
                <a:gd name="connsiteY0" fmla="*/ 71247 h 123825"/>
                <a:gd name="connsiteX1" fmla="*/ 20955 w 123825"/>
                <a:gd name="connsiteY1" fmla="*/ 71247 h 123825"/>
                <a:gd name="connsiteX2" fmla="*/ 28480 w 123825"/>
                <a:gd name="connsiteY2" fmla="*/ 89535 h 123825"/>
                <a:gd name="connsiteX3" fmla="*/ 18764 w 123825"/>
                <a:gd name="connsiteY3" fmla="*/ 99251 h 123825"/>
                <a:gd name="connsiteX4" fmla="*/ 18764 w 123825"/>
                <a:gd name="connsiteY4" fmla="*/ 109347 h 123825"/>
                <a:gd name="connsiteX5" fmla="*/ 23813 w 123825"/>
                <a:gd name="connsiteY5" fmla="*/ 111443 h 123825"/>
                <a:gd name="connsiteX6" fmla="*/ 28861 w 123825"/>
                <a:gd name="connsiteY6" fmla="*/ 109347 h 123825"/>
                <a:gd name="connsiteX7" fmla="*/ 38576 w 123825"/>
                <a:gd name="connsiteY7" fmla="*/ 99632 h 123825"/>
                <a:gd name="connsiteX8" fmla="*/ 56864 w 123825"/>
                <a:gd name="connsiteY8" fmla="*/ 107252 h 123825"/>
                <a:gd name="connsiteX9" fmla="*/ 56864 w 123825"/>
                <a:gd name="connsiteY9" fmla="*/ 121063 h 123825"/>
                <a:gd name="connsiteX10" fmla="*/ 64008 w 123825"/>
                <a:gd name="connsiteY10" fmla="*/ 128207 h 123825"/>
                <a:gd name="connsiteX11" fmla="*/ 71152 w 123825"/>
                <a:gd name="connsiteY11" fmla="*/ 121063 h 123825"/>
                <a:gd name="connsiteX12" fmla="*/ 71152 w 123825"/>
                <a:gd name="connsiteY12" fmla="*/ 107252 h 123825"/>
                <a:gd name="connsiteX13" fmla="*/ 89440 w 123825"/>
                <a:gd name="connsiteY13" fmla="*/ 99632 h 123825"/>
                <a:gd name="connsiteX14" fmla="*/ 99155 w 123825"/>
                <a:gd name="connsiteY14" fmla="*/ 109347 h 123825"/>
                <a:gd name="connsiteX15" fmla="*/ 104203 w 123825"/>
                <a:gd name="connsiteY15" fmla="*/ 111443 h 123825"/>
                <a:gd name="connsiteX16" fmla="*/ 109252 w 123825"/>
                <a:gd name="connsiteY16" fmla="*/ 109347 h 123825"/>
                <a:gd name="connsiteX17" fmla="*/ 109252 w 123825"/>
                <a:gd name="connsiteY17" fmla="*/ 99251 h 123825"/>
                <a:gd name="connsiteX18" fmla="*/ 99536 w 123825"/>
                <a:gd name="connsiteY18" fmla="*/ 89535 h 123825"/>
                <a:gd name="connsiteX19" fmla="*/ 107061 w 123825"/>
                <a:gd name="connsiteY19" fmla="*/ 71247 h 123825"/>
                <a:gd name="connsiteX20" fmla="*/ 120872 w 123825"/>
                <a:gd name="connsiteY20" fmla="*/ 71247 h 123825"/>
                <a:gd name="connsiteX21" fmla="*/ 128016 w 123825"/>
                <a:gd name="connsiteY21" fmla="*/ 64103 h 123825"/>
                <a:gd name="connsiteX22" fmla="*/ 120872 w 123825"/>
                <a:gd name="connsiteY22" fmla="*/ 56960 h 123825"/>
                <a:gd name="connsiteX23" fmla="*/ 107061 w 123825"/>
                <a:gd name="connsiteY23" fmla="*/ 56960 h 123825"/>
                <a:gd name="connsiteX24" fmla="*/ 99536 w 123825"/>
                <a:gd name="connsiteY24" fmla="*/ 38672 h 123825"/>
                <a:gd name="connsiteX25" fmla="*/ 109252 w 123825"/>
                <a:gd name="connsiteY25" fmla="*/ 28956 h 123825"/>
                <a:gd name="connsiteX26" fmla="*/ 109252 w 123825"/>
                <a:gd name="connsiteY26" fmla="*/ 18860 h 123825"/>
                <a:gd name="connsiteX27" fmla="*/ 99155 w 123825"/>
                <a:gd name="connsiteY27" fmla="*/ 18860 h 123825"/>
                <a:gd name="connsiteX28" fmla="*/ 89440 w 123825"/>
                <a:gd name="connsiteY28" fmla="*/ 28575 h 123825"/>
                <a:gd name="connsiteX29" fmla="*/ 71152 w 123825"/>
                <a:gd name="connsiteY29" fmla="*/ 21050 h 123825"/>
                <a:gd name="connsiteX30" fmla="*/ 71152 w 123825"/>
                <a:gd name="connsiteY30" fmla="*/ 7144 h 123825"/>
                <a:gd name="connsiteX31" fmla="*/ 64008 w 123825"/>
                <a:gd name="connsiteY31" fmla="*/ 0 h 123825"/>
                <a:gd name="connsiteX32" fmla="*/ 56864 w 123825"/>
                <a:gd name="connsiteY32" fmla="*/ 7144 h 123825"/>
                <a:gd name="connsiteX33" fmla="*/ 56864 w 123825"/>
                <a:gd name="connsiteY33" fmla="*/ 20955 h 123825"/>
                <a:gd name="connsiteX34" fmla="*/ 38576 w 123825"/>
                <a:gd name="connsiteY34" fmla="*/ 28480 h 123825"/>
                <a:gd name="connsiteX35" fmla="*/ 28861 w 123825"/>
                <a:gd name="connsiteY35" fmla="*/ 18764 h 123825"/>
                <a:gd name="connsiteX36" fmla="*/ 18764 w 123825"/>
                <a:gd name="connsiteY36" fmla="*/ 18764 h 123825"/>
                <a:gd name="connsiteX37" fmla="*/ 18764 w 123825"/>
                <a:gd name="connsiteY37" fmla="*/ 28861 h 123825"/>
                <a:gd name="connsiteX38" fmla="*/ 28480 w 123825"/>
                <a:gd name="connsiteY38" fmla="*/ 38576 h 123825"/>
                <a:gd name="connsiteX39" fmla="*/ 20955 w 123825"/>
                <a:gd name="connsiteY39" fmla="*/ 56864 h 123825"/>
                <a:gd name="connsiteX40" fmla="*/ 7144 w 123825"/>
                <a:gd name="connsiteY40" fmla="*/ 56864 h 123825"/>
                <a:gd name="connsiteX41" fmla="*/ 0 w 123825"/>
                <a:gd name="connsiteY41" fmla="*/ 64008 h 123825"/>
                <a:gd name="connsiteX42" fmla="*/ 7144 w 123825"/>
                <a:gd name="connsiteY42" fmla="*/ 71247 h 123825"/>
                <a:gd name="connsiteX43" fmla="*/ 64008 w 123825"/>
                <a:gd name="connsiteY43" fmla="*/ 34481 h 123825"/>
                <a:gd name="connsiteX44" fmla="*/ 93536 w 123825"/>
                <a:gd name="connsiteY44" fmla="*/ 64008 h 123825"/>
                <a:gd name="connsiteX45" fmla="*/ 64008 w 123825"/>
                <a:gd name="connsiteY45" fmla="*/ 93631 h 123825"/>
                <a:gd name="connsiteX46" fmla="*/ 34480 w 123825"/>
                <a:gd name="connsiteY46" fmla="*/ 64008 h 123825"/>
                <a:gd name="connsiteX47" fmla="*/ 64008 w 123825"/>
                <a:gd name="connsiteY47" fmla="*/ 34481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3825" h="123825">
                  <a:moveTo>
                    <a:pt x="7144" y="71247"/>
                  </a:moveTo>
                  <a:lnTo>
                    <a:pt x="20955" y="71247"/>
                  </a:lnTo>
                  <a:cubicBezTo>
                    <a:pt x="22098" y="78010"/>
                    <a:pt x="24670" y="84201"/>
                    <a:pt x="28480" y="89535"/>
                  </a:cubicBezTo>
                  <a:lnTo>
                    <a:pt x="18764" y="99251"/>
                  </a:lnTo>
                  <a:cubicBezTo>
                    <a:pt x="16002" y="102013"/>
                    <a:pt x="16002" y="106585"/>
                    <a:pt x="18764" y="109347"/>
                  </a:cubicBezTo>
                  <a:cubicBezTo>
                    <a:pt x="20193" y="110776"/>
                    <a:pt x="22003" y="111443"/>
                    <a:pt x="23813" y="111443"/>
                  </a:cubicBezTo>
                  <a:cubicBezTo>
                    <a:pt x="25622" y="111443"/>
                    <a:pt x="27432" y="110776"/>
                    <a:pt x="28861" y="109347"/>
                  </a:cubicBezTo>
                  <a:lnTo>
                    <a:pt x="38576" y="99632"/>
                  </a:lnTo>
                  <a:cubicBezTo>
                    <a:pt x="43910" y="103442"/>
                    <a:pt x="50101" y="106109"/>
                    <a:pt x="56864" y="107252"/>
                  </a:cubicBezTo>
                  <a:lnTo>
                    <a:pt x="56864" y="121063"/>
                  </a:lnTo>
                  <a:cubicBezTo>
                    <a:pt x="56864" y="124968"/>
                    <a:pt x="60103" y="128207"/>
                    <a:pt x="64008" y="128207"/>
                  </a:cubicBezTo>
                  <a:cubicBezTo>
                    <a:pt x="67913" y="128207"/>
                    <a:pt x="71152" y="124968"/>
                    <a:pt x="71152" y="121063"/>
                  </a:cubicBezTo>
                  <a:lnTo>
                    <a:pt x="71152" y="107252"/>
                  </a:lnTo>
                  <a:cubicBezTo>
                    <a:pt x="77915" y="106109"/>
                    <a:pt x="84106" y="103537"/>
                    <a:pt x="89440" y="99632"/>
                  </a:cubicBezTo>
                  <a:lnTo>
                    <a:pt x="99155" y="109347"/>
                  </a:lnTo>
                  <a:cubicBezTo>
                    <a:pt x="100584" y="110776"/>
                    <a:pt x="102394" y="111443"/>
                    <a:pt x="104203" y="111443"/>
                  </a:cubicBezTo>
                  <a:cubicBezTo>
                    <a:pt x="106013" y="111443"/>
                    <a:pt x="107823" y="110776"/>
                    <a:pt x="109252" y="109347"/>
                  </a:cubicBezTo>
                  <a:cubicBezTo>
                    <a:pt x="112014" y="106585"/>
                    <a:pt x="112014" y="102013"/>
                    <a:pt x="109252" y="99251"/>
                  </a:cubicBezTo>
                  <a:lnTo>
                    <a:pt x="99536" y="89535"/>
                  </a:lnTo>
                  <a:cubicBezTo>
                    <a:pt x="103346" y="84201"/>
                    <a:pt x="106013" y="78010"/>
                    <a:pt x="107061" y="71247"/>
                  </a:cubicBezTo>
                  <a:lnTo>
                    <a:pt x="120872" y="71247"/>
                  </a:lnTo>
                  <a:cubicBezTo>
                    <a:pt x="124777" y="71247"/>
                    <a:pt x="128016" y="68009"/>
                    <a:pt x="128016" y="64103"/>
                  </a:cubicBezTo>
                  <a:cubicBezTo>
                    <a:pt x="128016" y="60198"/>
                    <a:pt x="124777" y="56960"/>
                    <a:pt x="120872" y="56960"/>
                  </a:cubicBezTo>
                  <a:lnTo>
                    <a:pt x="107061" y="56960"/>
                  </a:lnTo>
                  <a:cubicBezTo>
                    <a:pt x="105918" y="50197"/>
                    <a:pt x="103346" y="44006"/>
                    <a:pt x="99536" y="38672"/>
                  </a:cubicBezTo>
                  <a:lnTo>
                    <a:pt x="109252" y="28956"/>
                  </a:lnTo>
                  <a:cubicBezTo>
                    <a:pt x="112014" y="26194"/>
                    <a:pt x="112014" y="21622"/>
                    <a:pt x="109252" y="18860"/>
                  </a:cubicBezTo>
                  <a:cubicBezTo>
                    <a:pt x="106490" y="16097"/>
                    <a:pt x="101917" y="16097"/>
                    <a:pt x="99155" y="18860"/>
                  </a:cubicBezTo>
                  <a:lnTo>
                    <a:pt x="89440" y="28575"/>
                  </a:lnTo>
                  <a:cubicBezTo>
                    <a:pt x="84106" y="24765"/>
                    <a:pt x="77915" y="22098"/>
                    <a:pt x="71152" y="21050"/>
                  </a:cubicBezTo>
                  <a:lnTo>
                    <a:pt x="71152" y="7144"/>
                  </a:lnTo>
                  <a:cubicBezTo>
                    <a:pt x="71152" y="3239"/>
                    <a:pt x="67913" y="0"/>
                    <a:pt x="64008" y="0"/>
                  </a:cubicBezTo>
                  <a:cubicBezTo>
                    <a:pt x="60103" y="0"/>
                    <a:pt x="56864" y="3239"/>
                    <a:pt x="56864" y="7144"/>
                  </a:cubicBezTo>
                  <a:lnTo>
                    <a:pt x="56864" y="20955"/>
                  </a:lnTo>
                  <a:cubicBezTo>
                    <a:pt x="50101" y="22098"/>
                    <a:pt x="43910" y="24670"/>
                    <a:pt x="38576" y="28480"/>
                  </a:cubicBezTo>
                  <a:lnTo>
                    <a:pt x="28861" y="18764"/>
                  </a:lnTo>
                  <a:cubicBezTo>
                    <a:pt x="26098" y="16002"/>
                    <a:pt x="21526" y="16002"/>
                    <a:pt x="18764" y="18764"/>
                  </a:cubicBezTo>
                  <a:cubicBezTo>
                    <a:pt x="16002" y="21527"/>
                    <a:pt x="16002" y="26099"/>
                    <a:pt x="18764" y="28861"/>
                  </a:cubicBezTo>
                  <a:lnTo>
                    <a:pt x="28480" y="38576"/>
                  </a:lnTo>
                  <a:cubicBezTo>
                    <a:pt x="24670" y="43910"/>
                    <a:pt x="22003" y="50102"/>
                    <a:pt x="20955" y="56864"/>
                  </a:cubicBezTo>
                  <a:lnTo>
                    <a:pt x="7144" y="56864"/>
                  </a:lnTo>
                  <a:cubicBezTo>
                    <a:pt x="3238" y="56864"/>
                    <a:pt x="0" y="60103"/>
                    <a:pt x="0" y="64008"/>
                  </a:cubicBezTo>
                  <a:cubicBezTo>
                    <a:pt x="0" y="67913"/>
                    <a:pt x="3143" y="71247"/>
                    <a:pt x="7144" y="71247"/>
                  </a:cubicBezTo>
                  <a:close/>
                  <a:moveTo>
                    <a:pt x="64008" y="34481"/>
                  </a:moveTo>
                  <a:cubicBezTo>
                    <a:pt x="80296" y="34481"/>
                    <a:pt x="93536" y="47720"/>
                    <a:pt x="93536" y="64008"/>
                  </a:cubicBezTo>
                  <a:cubicBezTo>
                    <a:pt x="93536" y="80296"/>
                    <a:pt x="80296" y="93631"/>
                    <a:pt x="64008" y="93631"/>
                  </a:cubicBezTo>
                  <a:cubicBezTo>
                    <a:pt x="47720" y="93631"/>
                    <a:pt x="34480" y="80391"/>
                    <a:pt x="34480" y="64008"/>
                  </a:cubicBezTo>
                  <a:cubicBezTo>
                    <a:pt x="34480" y="47625"/>
                    <a:pt x="47720" y="34481"/>
                    <a:pt x="64008" y="34481"/>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20" name="Freeform: Shape 19">
              <a:extLst>
                <a:ext uri="{FF2B5EF4-FFF2-40B4-BE49-F238E27FC236}">
                  <a16:creationId xmlns:a16="http://schemas.microsoft.com/office/drawing/2014/main" id="{0613A9FF-99F0-4D4D-943A-83C8EBA579A9}"/>
                </a:ext>
              </a:extLst>
            </p:cNvPr>
            <p:cNvSpPr/>
            <p:nvPr/>
          </p:nvSpPr>
          <p:spPr>
            <a:xfrm>
              <a:off x="-815991" y="2439101"/>
              <a:ext cx="95250" cy="95250"/>
            </a:xfrm>
            <a:custGeom>
              <a:avLst/>
              <a:gdLst>
                <a:gd name="connsiteX0" fmla="*/ 4448 w 95250"/>
                <a:gd name="connsiteY0" fmla="*/ 40411 h 95250"/>
                <a:gd name="connsiteX1" fmla="*/ 14354 w 95250"/>
                <a:gd name="connsiteY1" fmla="*/ 44412 h 95250"/>
                <a:gd name="connsiteX2" fmla="*/ 14544 w 95250"/>
                <a:gd name="connsiteY2" fmla="*/ 59937 h 95250"/>
                <a:gd name="connsiteX3" fmla="*/ 4733 w 95250"/>
                <a:gd name="connsiteY3" fmla="*/ 64128 h 95250"/>
                <a:gd name="connsiteX4" fmla="*/ 923 w 95250"/>
                <a:gd name="connsiteY4" fmla="*/ 73463 h 95250"/>
                <a:gd name="connsiteX5" fmla="*/ 7496 w 95250"/>
                <a:gd name="connsiteY5" fmla="*/ 77844 h 95250"/>
                <a:gd name="connsiteX6" fmla="*/ 10258 w 95250"/>
                <a:gd name="connsiteY6" fmla="*/ 77273 h 95250"/>
                <a:gd name="connsiteX7" fmla="*/ 20164 w 95250"/>
                <a:gd name="connsiteY7" fmla="*/ 73082 h 95250"/>
                <a:gd name="connsiteX8" fmla="*/ 31213 w 95250"/>
                <a:gd name="connsiteY8" fmla="*/ 84036 h 95250"/>
                <a:gd name="connsiteX9" fmla="*/ 27212 w 95250"/>
                <a:gd name="connsiteY9" fmla="*/ 93942 h 95250"/>
                <a:gd name="connsiteX10" fmla="*/ 31213 w 95250"/>
                <a:gd name="connsiteY10" fmla="*/ 103276 h 95250"/>
                <a:gd name="connsiteX11" fmla="*/ 33880 w 95250"/>
                <a:gd name="connsiteY11" fmla="*/ 103752 h 95250"/>
                <a:gd name="connsiteX12" fmla="*/ 40547 w 95250"/>
                <a:gd name="connsiteY12" fmla="*/ 99276 h 95250"/>
                <a:gd name="connsiteX13" fmla="*/ 44548 w 95250"/>
                <a:gd name="connsiteY13" fmla="*/ 89274 h 95250"/>
                <a:gd name="connsiteX14" fmla="*/ 51977 w 95250"/>
                <a:gd name="connsiteY14" fmla="*/ 90132 h 95250"/>
                <a:gd name="connsiteX15" fmla="*/ 60074 w 95250"/>
                <a:gd name="connsiteY15" fmla="*/ 89179 h 95250"/>
                <a:gd name="connsiteX16" fmla="*/ 64264 w 95250"/>
                <a:gd name="connsiteY16" fmla="*/ 99085 h 95250"/>
                <a:gd name="connsiteX17" fmla="*/ 70837 w 95250"/>
                <a:gd name="connsiteY17" fmla="*/ 103467 h 95250"/>
                <a:gd name="connsiteX18" fmla="*/ 73599 w 95250"/>
                <a:gd name="connsiteY18" fmla="*/ 102895 h 95250"/>
                <a:gd name="connsiteX19" fmla="*/ 77409 w 95250"/>
                <a:gd name="connsiteY19" fmla="*/ 93561 h 95250"/>
                <a:gd name="connsiteX20" fmla="*/ 73218 w 95250"/>
                <a:gd name="connsiteY20" fmla="*/ 83655 h 95250"/>
                <a:gd name="connsiteX21" fmla="*/ 84077 w 95250"/>
                <a:gd name="connsiteY21" fmla="*/ 72606 h 95250"/>
                <a:gd name="connsiteX22" fmla="*/ 93983 w 95250"/>
                <a:gd name="connsiteY22" fmla="*/ 76606 h 95250"/>
                <a:gd name="connsiteX23" fmla="*/ 96650 w 95250"/>
                <a:gd name="connsiteY23" fmla="*/ 77082 h 95250"/>
                <a:gd name="connsiteX24" fmla="*/ 103317 w 95250"/>
                <a:gd name="connsiteY24" fmla="*/ 72606 h 95250"/>
                <a:gd name="connsiteX25" fmla="*/ 99317 w 95250"/>
                <a:gd name="connsiteY25" fmla="*/ 63271 h 95250"/>
                <a:gd name="connsiteX26" fmla="*/ 89410 w 95250"/>
                <a:gd name="connsiteY26" fmla="*/ 59271 h 95250"/>
                <a:gd name="connsiteX27" fmla="*/ 89220 w 95250"/>
                <a:gd name="connsiteY27" fmla="*/ 43745 h 95250"/>
                <a:gd name="connsiteX28" fmla="*/ 99126 w 95250"/>
                <a:gd name="connsiteY28" fmla="*/ 39554 h 95250"/>
                <a:gd name="connsiteX29" fmla="*/ 102936 w 95250"/>
                <a:gd name="connsiteY29" fmla="*/ 30219 h 95250"/>
                <a:gd name="connsiteX30" fmla="*/ 93602 w 95250"/>
                <a:gd name="connsiteY30" fmla="*/ 26409 h 95250"/>
                <a:gd name="connsiteX31" fmla="*/ 83791 w 95250"/>
                <a:gd name="connsiteY31" fmla="*/ 30600 h 95250"/>
                <a:gd name="connsiteX32" fmla="*/ 72647 w 95250"/>
                <a:gd name="connsiteY32" fmla="*/ 19742 h 95250"/>
                <a:gd name="connsiteX33" fmla="*/ 76647 w 95250"/>
                <a:gd name="connsiteY33" fmla="*/ 9836 h 95250"/>
                <a:gd name="connsiteX34" fmla="*/ 72647 w 95250"/>
                <a:gd name="connsiteY34" fmla="*/ 501 h 95250"/>
                <a:gd name="connsiteX35" fmla="*/ 63312 w 95250"/>
                <a:gd name="connsiteY35" fmla="*/ 4502 h 95250"/>
                <a:gd name="connsiteX36" fmla="*/ 59312 w 95250"/>
                <a:gd name="connsiteY36" fmla="*/ 14408 h 95250"/>
                <a:gd name="connsiteX37" fmla="*/ 43786 w 95250"/>
                <a:gd name="connsiteY37" fmla="*/ 14598 h 95250"/>
                <a:gd name="connsiteX38" fmla="*/ 39595 w 95250"/>
                <a:gd name="connsiteY38" fmla="*/ 4788 h 95250"/>
                <a:gd name="connsiteX39" fmla="*/ 30260 w 95250"/>
                <a:gd name="connsiteY39" fmla="*/ 978 h 95250"/>
                <a:gd name="connsiteX40" fmla="*/ 26450 w 95250"/>
                <a:gd name="connsiteY40" fmla="*/ 10312 h 95250"/>
                <a:gd name="connsiteX41" fmla="*/ 30641 w 95250"/>
                <a:gd name="connsiteY41" fmla="*/ 20123 h 95250"/>
                <a:gd name="connsiteX42" fmla="*/ 19783 w 95250"/>
                <a:gd name="connsiteY42" fmla="*/ 31267 h 95250"/>
                <a:gd name="connsiteX43" fmla="*/ 9877 w 95250"/>
                <a:gd name="connsiteY43" fmla="*/ 27267 h 95250"/>
                <a:gd name="connsiteX44" fmla="*/ 542 w 95250"/>
                <a:gd name="connsiteY44" fmla="*/ 31267 h 95250"/>
                <a:gd name="connsiteX45" fmla="*/ 4448 w 95250"/>
                <a:gd name="connsiteY45" fmla="*/ 40411 h 95250"/>
                <a:gd name="connsiteX46" fmla="*/ 51977 w 95250"/>
                <a:gd name="connsiteY46" fmla="*/ 27838 h 95250"/>
                <a:gd name="connsiteX47" fmla="*/ 60931 w 95250"/>
                <a:gd name="connsiteY47" fmla="*/ 29553 h 95250"/>
                <a:gd name="connsiteX48" fmla="*/ 60931 w 95250"/>
                <a:gd name="connsiteY48" fmla="*/ 29553 h 95250"/>
                <a:gd name="connsiteX49" fmla="*/ 60931 w 95250"/>
                <a:gd name="connsiteY49" fmla="*/ 29553 h 95250"/>
                <a:gd name="connsiteX50" fmla="*/ 73980 w 95250"/>
                <a:gd name="connsiteY50" fmla="*/ 42411 h 95250"/>
                <a:gd name="connsiteX51" fmla="*/ 61312 w 95250"/>
                <a:gd name="connsiteY51" fmla="*/ 73939 h 95250"/>
                <a:gd name="connsiteX52" fmla="*/ 61312 w 95250"/>
                <a:gd name="connsiteY52" fmla="*/ 73939 h 95250"/>
                <a:gd name="connsiteX53" fmla="*/ 61312 w 95250"/>
                <a:gd name="connsiteY53" fmla="*/ 73939 h 95250"/>
                <a:gd name="connsiteX54" fmla="*/ 29879 w 95250"/>
                <a:gd name="connsiteY54" fmla="*/ 61271 h 95250"/>
                <a:gd name="connsiteX55" fmla="*/ 29689 w 95250"/>
                <a:gd name="connsiteY55" fmla="*/ 42888 h 95250"/>
                <a:gd name="connsiteX56" fmla="*/ 42548 w 95250"/>
                <a:gd name="connsiteY56" fmla="*/ 29743 h 95250"/>
                <a:gd name="connsiteX57" fmla="*/ 51977 w 95250"/>
                <a:gd name="connsiteY57" fmla="*/ 2783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95250" h="95250">
                  <a:moveTo>
                    <a:pt x="4448" y="40411"/>
                  </a:moveTo>
                  <a:lnTo>
                    <a:pt x="14354" y="44412"/>
                  </a:lnTo>
                  <a:cubicBezTo>
                    <a:pt x="13306" y="49555"/>
                    <a:pt x="13401" y="54889"/>
                    <a:pt x="14544" y="59937"/>
                  </a:cubicBezTo>
                  <a:lnTo>
                    <a:pt x="4733" y="64128"/>
                  </a:lnTo>
                  <a:cubicBezTo>
                    <a:pt x="1114" y="65652"/>
                    <a:pt x="-601" y="69843"/>
                    <a:pt x="923" y="73463"/>
                  </a:cubicBezTo>
                  <a:cubicBezTo>
                    <a:pt x="2066" y="76225"/>
                    <a:pt x="4733" y="77844"/>
                    <a:pt x="7496" y="77844"/>
                  </a:cubicBezTo>
                  <a:cubicBezTo>
                    <a:pt x="8448" y="77844"/>
                    <a:pt x="9401" y="77654"/>
                    <a:pt x="10258" y="77273"/>
                  </a:cubicBezTo>
                  <a:lnTo>
                    <a:pt x="20164" y="73082"/>
                  </a:lnTo>
                  <a:cubicBezTo>
                    <a:pt x="23117" y="77559"/>
                    <a:pt x="26927" y="81178"/>
                    <a:pt x="31213" y="84036"/>
                  </a:cubicBezTo>
                  <a:lnTo>
                    <a:pt x="27212" y="93942"/>
                  </a:lnTo>
                  <a:cubicBezTo>
                    <a:pt x="25784" y="97561"/>
                    <a:pt x="27498" y="101752"/>
                    <a:pt x="31213" y="103276"/>
                  </a:cubicBezTo>
                  <a:cubicBezTo>
                    <a:pt x="32070" y="103657"/>
                    <a:pt x="33023" y="103752"/>
                    <a:pt x="33880" y="103752"/>
                  </a:cubicBezTo>
                  <a:cubicBezTo>
                    <a:pt x="36737" y="103752"/>
                    <a:pt x="39404" y="102038"/>
                    <a:pt x="40547" y="99276"/>
                  </a:cubicBezTo>
                  <a:lnTo>
                    <a:pt x="44548" y="89274"/>
                  </a:lnTo>
                  <a:cubicBezTo>
                    <a:pt x="47024" y="89751"/>
                    <a:pt x="49406" y="90132"/>
                    <a:pt x="51977" y="90132"/>
                  </a:cubicBezTo>
                  <a:cubicBezTo>
                    <a:pt x="54644" y="90132"/>
                    <a:pt x="57406" y="89751"/>
                    <a:pt x="60074" y="89179"/>
                  </a:cubicBezTo>
                  <a:lnTo>
                    <a:pt x="64264" y="99085"/>
                  </a:lnTo>
                  <a:cubicBezTo>
                    <a:pt x="65408" y="101847"/>
                    <a:pt x="68075" y="103467"/>
                    <a:pt x="70837" y="103467"/>
                  </a:cubicBezTo>
                  <a:cubicBezTo>
                    <a:pt x="71789" y="103467"/>
                    <a:pt x="72742" y="103276"/>
                    <a:pt x="73599" y="102895"/>
                  </a:cubicBezTo>
                  <a:cubicBezTo>
                    <a:pt x="77219" y="101371"/>
                    <a:pt x="78933" y="97180"/>
                    <a:pt x="77409" y="93561"/>
                  </a:cubicBezTo>
                  <a:lnTo>
                    <a:pt x="73218" y="83655"/>
                  </a:lnTo>
                  <a:cubicBezTo>
                    <a:pt x="77695" y="80702"/>
                    <a:pt x="81314" y="76892"/>
                    <a:pt x="84077" y="72606"/>
                  </a:cubicBezTo>
                  <a:lnTo>
                    <a:pt x="93983" y="76606"/>
                  </a:lnTo>
                  <a:cubicBezTo>
                    <a:pt x="94840" y="76987"/>
                    <a:pt x="95792" y="77082"/>
                    <a:pt x="96650" y="77082"/>
                  </a:cubicBezTo>
                  <a:cubicBezTo>
                    <a:pt x="99507" y="77082"/>
                    <a:pt x="102174" y="75368"/>
                    <a:pt x="103317" y="72606"/>
                  </a:cubicBezTo>
                  <a:cubicBezTo>
                    <a:pt x="104746" y="68986"/>
                    <a:pt x="103031" y="64795"/>
                    <a:pt x="99317" y="63271"/>
                  </a:cubicBezTo>
                  <a:lnTo>
                    <a:pt x="89410" y="59271"/>
                  </a:lnTo>
                  <a:cubicBezTo>
                    <a:pt x="90458" y="54222"/>
                    <a:pt x="90363" y="48888"/>
                    <a:pt x="89220" y="43745"/>
                  </a:cubicBezTo>
                  <a:lnTo>
                    <a:pt x="99126" y="39554"/>
                  </a:lnTo>
                  <a:cubicBezTo>
                    <a:pt x="102746" y="38030"/>
                    <a:pt x="104460" y="33839"/>
                    <a:pt x="102936" y="30219"/>
                  </a:cubicBezTo>
                  <a:cubicBezTo>
                    <a:pt x="101412" y="26600"/>
                    <a:pt x="97221" y="24885"/>
                    <a:pt x="93602" y="26409"/>
                  </a:cubicBezTo>
                  <a:lnTo>
                    <a:pt x="83791" y="30600"/>
                  </a:lnTo>
                  <a:cubicBezTo>
                    <a:pt x="80838" y="26219"/>
                    <a:pt x="77123" y="22504"/>
                    <a:pt x="72647" y="19742"/>
                  </a:cubicBezTo>
                  <a:lnTo>
                    <a:pt x="76647" y="9836"/>
                  </a:lnTo>
                  <a:cubicBezTo>
                    <a:pt x="78076" y="6216"/>
                    <a:pt x="76361" y="2025"/>
                    <a:pt x="72647" y="501"/>
                  </a:cubicBezTo>
                  <a:cubicBezTo>
                    <a:pt x="68932" y="-927"/>
                    <a:pt x="64836" y="787"/>
                    <a:pt x="63312" y="4502"/>
                  </a:cubicBezTo>
                  <a:lnTo>
                    <a:pt x="59312" y="14408"/>
                  </a:lnTo>
                  <a:cubicBezTo>
                    <a:pt x="54168" y="13360"/>
                    <a:pt x="48834" y="13455"/>
                    <a:pt x="43786" y="14598"/>
                  </a:cubicBezTo>
                  <a:lnTo>
                    <a:pt x="39595" y="4788"/>
                  </a:lnTo>
                  <a:cubicBezTo>
                    <a:pt x="38071" y="1168"/>
                    <a:pt x="33880" y="-546"/>
                    <a:pt x="30260" y="978"/>
                  </a:cubicBezTo>
                  <a:cubicBezTo>
                    <a:pt x="26641" y="2502"/>
                    <a:pt x="24926" y="6693"/>
                    <a:pt x="26450" y="10312"/>
                  </a:cubicBezTo>
                  <a:lnTo>
                    <a:pt x="30641" y="20123"/>
                  </a:lnTo>
                  <a:cubicBezTo>
                    <a:pt x="26260" y="23076"/>
                    <a:pt x="22545" y="26790"/>
                    <a:pt x="19783" y="31267"/>
                  </a:cubicBezTo>
                  <a:lnTo>
                    <a:pt x="9877" y="27267"/>
                  </a:lnTo>
                  <a:cubicBezTo>
                    <a:pt x="6257" y="25838"/>
                    <a:pt x="2066" y="27552"/>
                    <a:pt x="542" y="31267"/>
                  </a:cubicBezTo>
                  <a:cubicBezTo>
                    <a:pt x="-982" y="34791"/>
                    <a:pt x="828" y="38982"/>
                    <a:pt x="4448" y="40411"/>
                  </a:cubicBezTo>
                  <a:close/>
                  <a:moveTo>
                    <a:pt x="51977" y="27838"/>
                  </a:moveTo>
                  <a:cubicBezTo>
                    <a:pt x="55025" y="27838"/>
                    <a:pt x="57978" y="28410"/>
                    <a:pt x="60931" y="29553"/>
                  </a:cubicBezTo>
                  <a:cubicBezTo>
                    <a:pt x="60931" y="29553"/>
                    <a:pt x="60931" y="29553"/>
                    <a:pt x="60931" y="29553"/>
                  </a:cubicBezTo>
                  <a:cubicBezTo>
                    <a:pt x="60931" y="29553"/>
                    <a:pt x="60931" y="29553"/>
                    <a:pt x="60931" y="29553"/>
                  </a:cubicBezTo>
                  <a:cubicBezTo>
                    <a:pt x="66836" y="31934"/>
                    <a:pt x="71504" y="36506"/>
                    <a:pt x="73980" y="42411"/>
                  </a:cubicBezTo>
                  <a:cubicBezTo>
                    <a:pt x="79124" y="54603"/>
                    <a:pt x="73504" y="68700"/>
                    <a:pt x="61312" y="73939"/>
                  </a:cubicBezTo>
                  <a:cubicBezTo>
                    <a:pt x="61312" y="73939"/>
                    <a:pt x="61312" y="73939"/>
                    <a:pt x="61312" y="73939"/>
                  </a:cubicBezTo>
                  <a:cubicBezTo>
                    <a:pt x="61312" y="73939"/>
                    <a:pt x="61312" y="73939"/>
                    <a:pt x="61312" y="73939"/>
                  </a:cubicBezTo>
                  <a:cubicBezTo>
                    <a:pt x="49120" y="79083"/>
                    <a:pt x="35023" y="73463"/>
                    <a:pt x="29879" y="61271"/>
                  </a:cubicBezTo>
                  <a:cubicBezTo>
                    <a:pt x="27403" y="55365"/>
                    <a:pt x="27308" y="48888"/>
                    <a:pt x="29689" y="42888"/>
                  </a:cubicBezTo>
                  <a:cubicBezTo>
                    <a:pt x="32070" y="36887"/>
                    <a:pt x="36642" y="32315"/>
                    <a:pt x="42548" y="29743"/>
                  </a:cubicBezTo>
                  <a:cubicBezTo>
                    <a:pt x="45596" y="28505"/>
                    <a:pt x="48739" y="27838"/>
                    <a:pt x="51977" y="2783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grpSp>
        <p:nvGrpSpPr>
          <p:cNvPr id="29" name="Graphic 3">
            <a:extLst>
              <a:ext uri="{FF2B5EF4-FFF2-40B4-BE49-F238E27FC236}">
                <a16:creationId xmlns:a16="http://schemas.microsoft.com/office/drawing/2014/main" id="{6C19F95F-856A-4390-9E29-E6DE5488237E}"/>
              </a:ext>
            </a:extLst>
          </p:cNvPr>
          <p:cNvGrpSpPr/>
          <p:nvPr/>
        </p:nvGrpSpPr>
        <p:grpSpPr>
          <a:xfrm>
            <a:off x="641673" y="3592714"/>
            <a:ext cx="654491" cy="654491"/>
            <a:chOff x="-113171" y="2440365"/>
            <a:chExt cx="228600" cy="228600"/>
          </a:xfrm>
          <a:solidFill>
            <a:schemeClr val="accent2"/>
          </a:solidFill>
        </p:grpSpPr>
        <p:sp>
          <p:nvSpPr>
            <p:cNvPr id="30" name="Freeform: Shape 29">
              <a:extLst>
                <a:ext uri="{FF2B5EF4-FFF2-40B4-BE49-F238E27FC236}">
                  <a16:creationId xmlns:a16="http://schemas.microsoft.com/office/drawing/2014/main" id="{24B00530-66B0-4F62-96E8-AD60CE5F4CFF}"/>
                </a:ext>
              </a:extLst>
            </p:cNvPr>
            <p:cNvSpPr/>
            <p:nvPr/>
          </p:nvSpPr>
          <p:spPr>
            <a:xfrm>
              <a:off x="-55164" y="2487037"/>
              <a:ext cx="104775" cy="142875"/>
            </a:xfrm>
            <a:custGeom>
              <a:avLst/>
              <a:gdLst>
                <a:gd name="connsiteX0" fmla="*/ 61246 w 104775"/>
                <a:gd name="connsiteY0" fmla="*/ 7048 h 142875"/>
                <a:gd name="connsiteX1" fmla="*/ 56579 w 104775"/>
                <a:gd name="connsiteY1" fmla="*/ 0 h 142875"/>
                <a:gd name="connsiteX2" fmla="*/ 51911 w 104775"/>
                <a:gd name="connsiteY2" fmla="*/ 7048 h 142875"/>
                <a:gd name="connsiteX3" fmla="*/ 15812 w 104775"/>
                <a:gd name="connsiteY3" fmla="*/ 26384 h 142875"/>
                <a:gd name="connsiteX4" fmla="*/ 0 w 104775"/>
                <a:gd name="connsiteY4" fmla="*/ 26384 h 142875"/>
                <a:gd name="connsiteX5" fmla="*/ 0 w 104775"/>
                <a:gd name="connsiteY5" fmla="*/ 86773 h 142875"/>
                <a:gd name="connsiteX6" fmla="*/ 17907 w 104775"/>
                <a:gd name="connsiteY6" fmla="*/ 124682 h 142875"/>
                <a:gd name="connsiteX7" fmla="*/ 29051 w 104775"/>
                <a:gd name="connsiteY7" fmla="*/ 131921 h 142875"/>
                <a:gd name="connsiteX8" fmla="*/ 56579 w 104775"/>
                <a:gd name="connsiteY8" fmla="*/ 147637 h 142875"/>
                <a:gd name="connsiteX9" fmla="*/ 88297 w 104775"/>
                <a:gd name="connsiteY9" fmla="*/ 129540 h 142875"/>
                <a:gd name="connsiteX10" fmla="*/ 113157 w 104775"/>
                <a:gd name="connsiteY10" fmla="*/ 86773 h 142875"/>
                <a:gd name="connsiteX11" fmla="*/ 113157 w 104775"/>
                <a:gd name="connsiteY11" fmla="*/ 26384 h 142875"/>
                <a:gd name="connsiteX12" fmla="*/ 97346 w 104775"/>
                <a:gd name="connsiteY12" fmla="*/ 26384 h 142875"/>
                <a:gd name="connsiteX13" fmla="*/ 61246 w 104775"/>
                <a:gd name="connsiteY13" fmla="*/ 7048 h 142875"/>
                <a:gd name="connsiteX14" fmla="*/ 101917 w 104775"/>
                <a:gd name="connsiteY14" fmla="*/ 86773 h 142875"/>
                <a:gd name="connsiteX15" fmla="*/ 82772 w 104775"/>
                <a:gd name="connsiteY15" fmla="*/ 119824 h 142875"/>
                <a:gd name="connsiteX16" fmla="*/ 56579 w 104775"/>
                <a:gd name="connsiteY16" fmla="*/ 134779 h 142875"/>
                <a:gd name="connsiteX17" fmla="*/ 30385 w 104775"/>
                <a:gd name="connsiteY17" fmla="*/ 119824 h 142875"/>
                <a:gd name="connsiteX18" fmla="*/ 11240 w 104775"/>
                <a:gd name="connsiteY18" fmla="*/ 86773 h 142875"/>
                <a:gd name="connsiteX19" fmla="*/ 11240 w 104775"/>
                <a:gd name="connsiteY19" fmla="*/ 37624 h 142875"/>
                <a:gd name="connsiteX20" fmla="*/ 15812 w 104775"/>
                <a:gd name="connsiteY20" fmla="*/ 37624 h 142875"/>
                <a:gd name="connsiteX21" fmla="*/ 56579 w 104775"/>
                <a:gd name="connsiteY21" fmla="*/ 19336 h 142875"/>
                <a:gd name="connsiteX22" fmla="*/ 97346 w 104775"/>
                <a:gd name="connsiteY22" fmla="*/ 37624 h 142875"/>
                <a:gd name="connsiteX23" fmla="*/ 101917 w 104775"/>
                <a:gd name="connsiteY23" fmla="*/ 37624 h 142875"/>
                <a:gd name="connsiteX24" fmla="*/ 101917 w 104775"/>
                <a:gd name="connsiteY24" fmla="*/ 8677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4775" h="142875">
                  <a:moveTo>
                    <a:pt x="61246" y="7048"/>
                  </a:moveTo>
                  <a:lnTo>
                    <a:pt x="56579" y="0"/>
                  </a:lnTo>
                  <a:lnTo>
                    <a:pt x="51911" y="7048"/>
                  </a:lnTo>
                  <a:cubicBezTo>
                    <a:pt x="43815" y="19145"/>
                    <a:pt x="30290" y="26384"/>
                    <a:pt x="15812" y="26384"/>
                  </a:cubicBezTo>
                  <a:lnTo>
                    <a:pt x="0" y="26384"/>
                  </a:lnTo>
                  <a:lnTo>
                    <a:pt x="0" y="86773"/>
                  </a:lnTo>
                  <a:cubicBezTo>
                    <a:pt x="0" y="101346"/>
                    <a:pt x="6477" y="115157"/>
                    <a:pt x="17907" y="124682"/>
                  </a:cubicBezTo>
                  <a:lnTo>
                    <a:pt x="29051" y="131921"/>
                  </a:lnTo>
                  <a:lnTo>
                    <a:pt x="56579" y="147637"/>
                  </a:lnTo>
                  <a:lnTo>
                    <a:pt x="88297" y="129540"/>
                  </a:lnTo>
                  <a:cubicBezTo>
                    <a:pt x="103632" y="120777"/>
                    <a:pt x="113157" y="104394"/>
                    <a:pt x="113157" y="86773"/>
                  </a:cubicBezTo>
                  <a:lnTo>
                    <a:pt x="113157" y="26384"/>
                  </a:lnTo>
                  <a:lnTo>
                    <a:pt x="97346" y="26384"/>
                  </a:lnTo>
                  <a:cubicBezTo>
                    <a:pt x="82867" y="26384"/>
                    <a:pt x="69342" y="19145"/>
                    <a:pt x="61246" y="7048"/>
                  </a:cubicBezTo>
                  <a:close/>
                  <a:moveTo>
                    <a:pt x="101917" y="86773"/>
                  </a:moveTo>
                  <a:cubicBezTo>
                    <a:pt x="101917" y="100394"/>
                    <a:pt x="94583" y="113062"/>
                    <a:pt x="82772" y="119824"/>
                  </a:cubicBezTo>
                  <a:lnTo>
                    <a:pt x="56579" y="134779"/>
                  </a:lnTo>
                  <a:lnTo>
                    <a:pt x="30385" y="119824"/>
                  </a:lnTo>
                  <a:cubicBezTo>
                    <a:pt x="18574" y="113062"/>
                    <a:pt x="11240" y="100394"/>
                    <a:pt x="11240" y="86773"/>
                  </a:cubicBezTo>
                  <a:lnTo>
                    <a:pt x="11240" y="37624"/>
                  </a:lnTo>
                  <a:lnTo>
                    <a:pt x="15812" y="37624"/>
                  </a:lnTo>
                  <a:cubicBezTo>
                    <a:pt x="31528" y="37624"/>
                    <a:pt x="46292" y="30956"/>
                    <a:pt x="56579" y="19336"/>
                  </a:cubicBezTo>
                  <a:cubicBezTo>
                    <a:pt x="66961" y="30956"/>
                    <a:pt x="81629" y="37624"/>
                    <a:pt x="97346" y="37624"/>
                  </a:cubicBezTo>
                  <a:lnTo>
                    <a:pt x="101917" y="37624"/>
                  </a:lnTo>
                  <a:lnTo>
                    <a:pt x="101917" y="86773"/>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1" name="Freeform: Shape 30">
              <a:extLst>
                <a:ext uri="{FF2B5EF4-FFF2-40B4-BE49-F238E27FC236}">
                  <a16:creationId xmlns:a16="http://schemas.microsoft.com/office/drawing/2014/main" id="{456668BB-4853-4E61-AE61-3241DE6E6EB3}"/>
                </a:ext>
              </a:extLst>
            </p:cNvPr>
            <p:cNvSpPr/>
            <p:nvPr/>
          </p:nvSpPr>
          <p:spPr>
            <a:xfrm>
              <a:off x="12940" y="2549902"/>
              <a:ext cx="19050" cy="47625"/>
            </a:xfrm>
            <a:custGeom>
              <a:avLst/>
              <a:gdLst>
                <a:gd name="connsiteX0" fmla="*/ 13526 w 19050"/>
                <a:gd name="connsiteY0" fmla="*/ 23908 h 47625"/>
                <a:gd name="connsiteX1" fmla="*/ 1715 w 19050"/>
                <a:gd name="connsiteY1" fmla="*/ 44291 h 47625"/>
                <a:gd name="connsiteX2" fmla="*/ 0 w 19050"/>
                <a:gd name="connsiteY2" fmla="*/ 45244 h 47625"/>
                <a:gd name="connsiteX3" fmla="*/ 5620 w 19050"/>
                <a:gd name="connsiteY3" fmla="*/ 55055 h 47625"/>
                <a:gd name="connsiteX4" fmla="*/ 7334 w 19050"/>
                <a:gd name="connsiteY4" fmla="*/ 54102 h 47625"/>
                <a:gd name="connsiteX5" fmla="*/ 24860 w 19050"/>
                <a:gd name="connsiteY5" fmla="*/ 23908 h 47625"/>
                <a:gd name="connsiteX6" fmla="*/ 24860 w 19050"/>
                <a:gd name="connsiteY6" fmla="*/ 0 h 47625"/>
                <a:gd name="connsiteX7" fmla="*/ 13621 w 19050"/>
                <a:gd name="connsiteY7" fmla="*/ 0 h 47625"/>
                <a:gd name="connsiteX8" fmla="*/ 13621 w 19050"/>
                <a:gd name="connsiteY8" fmla="*/ 2390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47625">
                  <a:moveTo>
                    <a:pt x="13526" y="23908"/>
                  </a:moveTo>
                  <a:cubicBezTo>
                    <a:pt x="13526" y="32290"/>
                    <a:pt x="8954" y="40100"/>
                    <a:pt x="1715" y="44291"/>
                  </a:cubicBezTo>
                  <a:lnTo>
                    <a:pt x="0" y="45244"/>
                  </a:lnTo>
                  <a:lnTo>
                    <a:pt x="5620" y="55055"/>
                  </a:lnTo>
                  <a:lnTo>
                    <a:pt x="7334" y="54102"/>
                  </a:lnTo>
                  <a:cubicBezTo>
                    <a:pt x="18098" y="47911"/>
                    <a:pt x="24860" y="36385"/>
                    <a:pt x="24860" y="23908"/>
                  </a:cubicBezTo>
                  <a:lnTo>
                    <a:pt x="24860" y="0"/>
                  </a:lnTo>
                  <a:lnTo>
                    <a:pt x="13621" y="0"/>
                  </a:lnTo>
                  <a:lnTo>
                    <a:pt x="13621" y="2390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2" name="Freeform: Shape 31">
              <a:extLst>
                <a:ext uri="{FF2B5EF4-FFF2-40B4-BE49-F238E27FC236}">
                  <a16:creationId xmlns:a16="http://schemas.microsoft.com/office/drawing/2014/main" id="{C22E9DCB-C41B-4DCE-8876-E38AB9BEAFB3}"/>
                </a:ext>
              </a:extLst>
            </p:cNvPr>
            <p:cNvSpPr/>
            <p:nvPr/>
          </p:nvSpPr>
          <p:spPr>
            <a:xfrm>
              <a:off x="-40971" y="2528185"/>
              <a:ext cx="76200" cy="57150"/>
            </a:xfrm>
            <a:custGeom>
              <a:avLst/>
              <a:gdLst>
                <a:gd name="connsiteX0" fmla="*/ 68389 w 76200"/>
                <a:gd name="connsiteY0" fmla="*/ 0 h 57150"/>
                <a:gd name="connsiteX1" fmla="*/ 20002 w 76200"/>
                <a:gd name="connsiteY1" fmla="*/ 48387 h 57150"/>
                <a:gd name="connsiteX2" fmla="*/ 8001 w 76200"/>
                <a:gd name="connsiteY2" fmla="*/ 36481 h 57150"/>
                <a:gd name="connsiteX3" fmla="*/ 0 w 76200"/>
                <a:gd name="connsiteY3" fmla="*/ 44387 h 57150"/>
                <a:gd name="connsiteX4" fmla="*/ 20002 w 76200"/>
                <a:gd name="connsiteY4" fmla="*/ 64294 h 57150"/>
                <a:gd name="connsiteX5" fmla="*/ 76295 w 76200"/>
                <a:gd name="connsiteY5" fmla="*/ 8001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57150">
                  <a:moveTo>
                    <a:pt x="68389" y="0"/>
                  </a:moveTo>
                  <a:lnTo>
                    <a:pt x="20002" y="48387"/>
                  </a:lnTo>
                  <a:lnTo>
                    <a:pt x="8001" y="36481"/>
                  </a:lnTo>
                  <a:lnTo>
                    <a:pt x="0" y="44387"/>
                  </a:lnTo>
                  <a:lnTo>
                    <a:pt x="20002" y="64294"/>
                  </a:lnTo>
                  <a:lnTo>
                    <a:pt x="76295" y="8001"/>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3" name="Freeform: Shape 32">
              <a:extLst>
                <a:ext uri="{FF2B5EF4-FFF2-40B4-BE49-F238E27FC236}">
                  <a16:creationId xmlns:a16="http://schemas.microsoft.com/office/drawing/2014/main" id="{227F391C-8D61-4FE5-8FAB-BC03970BF72A}"/>
                </a:ext>
              </a:extLst>
            </p:cNvPr>
            <p:cNvSpPr/>
            <p:nvPr/>
          </p:nvSpPr>
          <p:spPr>
            <a:xfrm>
              <a:off x="-113171" y="2440365"/>
              <a:ext cx="57150" cy="57150"/>
            </a:xfrm>
            <a:custGeom>
              <a:avLst/>
              <a:gdLst>
                <a:gd name="connsiteX0" fmla="*/ 6191 w 57150"/>
                <a:gd name="connsiteY0" fmla="*/ 61246 h 57150"/>
                <a:gd name="connsiteX1" fmla="*/ 12287 w 57150"/>
                <a:gd name="connsiteY1" fmla="*/ 55150 h 57150"/>
                <a:gd name="connsiteX2" fmla="*/ 12287 w 57150"/>
                <a:gd name="connsiteY2" fmla="*/ 20574 h 57150"/>
                <a:gd name="connsiteX3" fmla="*/ 51721 w 57150"/>
                <a:gd name="connsiteY3" fmla="*/ 60007 h 57150"/>
                <a:gd name="connsiteX4" fmla="*/ 60103 w 57150"/>
                <a:gd name="connsiteY4" fmla="*/ 51625 h 57150"/>
                <a:gd name="connsiteX5" fmla="*/ 20669 w 57150"/>
                <a:gd name="connsiteY5" fmla="*/ 12192 h 57150"/>
                <a:gd name="connsiteX6" fmla="*/ 55245 w 57150"/>
                <a:gd name="connsiteY6" fmla="*/ 12192 h 57150"/>
                <a:gd name="connsiteX7" fmla="*/ 61341 w 57150"/>
                <a:gd name="connsiteY7" fmla="*/ 6096 h 57150"/>
                <a:gd name="connsiteX8" fmla="*/ 55245 w 57150"/>
                <a:gd name="connsiteY8" fmla="*/ 0 h 57150"/>
                <a:gd name="connsiteX9" fmla="*/ 6096 w 57150"/>
                <a:gd name="connsiteY9" fmla="*/ 0 h 57150"/>
                <a:gd name="connsiteX10" fmla="*/ 0 w 57150"/>
                <a:gd name="connsiteY10" fmla="*/ 6096 h 57150"/>
                <a:gd name="connsiteX11" fmla="*/ 0 w 57150"/>
                <a:gd name="connsiteY11" fmla="*/ 55245 h 57150"/>
                <a:gd name="connsiteX12" fmla="*/ 6191 w 57150"/>
                <a:gd name="connsiteY12" fmla="*/ 6124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57150">
                  <a:moveTo>
                    <a:pt x="6191" y="61246"/>
                  </a:moveTo>
                  <a:cubicBezTo>
                    <a:pt x="10192" y="61246"/>
                    <a:pt x="12287" y="59150"/>
                    <a:pt x="12287" y="55150"/>
                  </a:cubicBezTo>
                  <a:lnTo>
                    <a:pt x="12287" y="20574"/>
                  </a:lnTo>
                  <a:lnTo>
                    <a:pt x="51721" y="60007"/>
                  </a:lnTo>
                  <a:cubicBezTo>
                    <a:pt x="54292" y="57055"/>
                    <a:pt x="57150" y="54197"/>
                    <a:pt x="60103" y="51625"/>
                  </a:cubicBezTo>
                  <a:lnTo>
                    <a:pt x="20669" y="12192"/>
                  </a:lnTo>
                  <a:lnTo>
                    <a:pt x="55245" y="12192"/>
                  </a:lnTo>
                  <a:cubicBezTo>
                    <a:pt x="59246" y="12192"/>
                    <a:pt x="61341" y="10096"/>
                    <a:pt x="61341" y="6096"/>
                  </a:cubicBezTo>
                  <a:cubicBezTo>
                    <a:pt x="61341" y="2095"/>
                    <a:pt x="59246" y="0"/>
                    <a:pt x="55245" y="0"/>
                  </a:cubicBezTo>
                  <a:lnTo>
                    <a:pt x="6096" y="0"/>
                  </a:lnTo>
                  <a:cubicBezTo>
                    <a:pt x="3143" y="0"/>
                    <a:pt x="0" y="2286"/>
                    <a:pt x="0" y="6096"/>
                  </a:cubicBezTo>
                  <a:lnTo>
                    <a:pt x="0" y="55245"/>
                  </a:lnTo>
                  <a:cubicBezTo>
                    <a:pt x="95" y="59150"/>
                    <a:pt x="2191" y="61246"/>
                    <a:pt x="6191" y="61246"/>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4" name="Freeform: Shape 33">
              <a:extLst>
                <a:ext uri="{FF2B5EF4-FFF2-40B4-BE49-F238E27FC236}">
                  <a16:creationId xmlns:a16="http://schemas.microsoft.com/office/drawing/2014/main" id="{D43E8F59-3582-4A23-9D43-E9E1B52065A0}"/>
                </a:ext>
              </a:extLst>
            </p:cNvPr>
            <p:cNvSpPr/>
            <p:nvPr/>
          </p:nvSpPr>
          <p:spPr>
            <a:xfrm>
              <a:off x="-112980" y="2612291"/>
              <a:ext cx="57150" cy="57150"/>
            </a:xfrm>
            <a:custGeom>
              <a:avLst/>
              <a:gdLst>
                <a:gd name="connsiteX0" fmla="*/ 55150 w 57150"/>
                <a:gd name="connsiteY0" fmla="*/ 49054 h 57150"/>
                <a:gd name="connsiteX1" fmla="*/ 20574 w 57150"/>
                <a:gd name="connsiteY1" fmla="*/ 49054 h 57150"/>
                <a:gd name="connsiteX2" fmla="*/ 60007 w 57150"/>
                <a:gd name="connsiteY2" fmla="*/ 9620 h 57150"/>
                <a:gd name="connsiteX3" fmla="*/ 51625 w 57150"/>
                <a:gd name="connsiteY3" fmla="*/ 1238 h 57150"/>
                <a:gd name="connsiteX4" fmla="*/ 12192 w 57150"/>
                <a:gd name="connsiteY4" fmla="*/ 40672 h 57150"/>
                <a:gd name="connsiteX5" fmla="*/ 12192 w 57150"/>
                <a:gd name="connsiteY5" fmla="*/ 6096 h 57150"/>
                <a:gd name="connsiteX6" fmla="*/ 6096 w 57150"/>
                <a:gd name="connsiteY6" fmla="*/ 0 h 57150"/>
                <a:gd name="connsiteX7" fmla="*/ 0 w 57150"/>
                <a:gd name="connsiteY7" fmla="*/ 6096 h 57150"/>
                <a:gd name="connsiteX8" fmla="*/ 0 w 57150"/>
                <a:gd name="connsiteY8" fmla="*/ 55245 h 57150"/>
                <a:gd name="connsiteX9" fmla="*/ 6096 w 57150"/>
                <a:gd name="connsiteY9" fmla="*/ 61341 h 57150"/>
                <a:gd name="connsiteX10" fmla="*/ 55245 w 57150"/>
                <a:gd name="connsiteY10" fmla="*/ 61341 h 57150"/>
                <a:gd name="connsiteX11" fmla="*/ 61341 w 57150"/>
                <a:gd name="connsiteY11" fmla="*/ 55245 h 57150"/>
                <a:gd name="connsiteX12" fmla="*/ 55150 w 57150"/>
                <a:gd name="connsiteY12" fmla="*/ 4905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57150">
                  <a:moveTo>
                    <a:pt x="55150" y="49054"/>
                  </a:moveTo>
                  <a:lnTo>
                    <a:pt x="20574" y="49054"/>
                  </a:lnTo>
                  <a:lnTo>
                    <a:pt x="60007" y="9620"/>
                  </a:lnTo>
                  <a:cubicBezTo>
                    <a:pt x="57055" y="7048"/>
                    <a:pt x="54197" y="4191"/>
                    <a:pt x="51625" y="1238"/>
                  </a:cubicBezTo>
                  <a:lnTo>
                    <a:pt x="12192" y="40672"/>
                  </a:lnTo>
                  <a:lnTo>
                    <a:pt x="12192" y="6096"/>
                  </a:lnTo>
                  <a:cubicBezTo>
                    <a:pt x="12192" y="2095"/>
                    <a:pt x="10096" y="0"/>
                    <a:pt x="6096" y="0"/>
                  </a:cubicBezTo>
                  <a:cubicBezTo>
                    <a:pt x="2095" y="0"/>
                    <a:pt x="0" y="2095"/>
                    <a:pt x="0" y="6096"/>
                  </a:cubicBezTo>
                  <a:lnTo>
                    <a:pt x="0" y="55245"/>
                  </a:lnTo>
                  <a:cubicBezTo>
                    <a:pt x="0" y="59245"/>
                    <a:pt x="2095" y="61341"/>
                    <a:pt x="6096" y="61341"/>
                  </a:cubicBezTo>
                  <a:lnTo>
                    <a:pt x="55245" y="61341"/>
                  </a:lnTo>
                  <a:cubicBezTo>
                    <a:pt x="59245" y="61341"/>
                    <a:pt x="61341" y="59245"/>
                    <a:pt x="61341" y="55245"/>
                  </a:cubicBezTo>
                  <a:cubicBezTo>
                    <a:pt x="61246" y="51149"/>
                    <a:pt x="59150" y="49054"/>
                    <a:pt x="55150" y="49054"/>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5" name="Freeform: Shape 34">
              <a:extLst>
                <a:ext uri="{FF2B5EF4-FFF2-40B4-BE49-F238E27FC236}">
                  <a16:creationId xmlns:a16="http://schemas.microsoft.com/office/drawing/2014/main" id="{225A0111-E7BC-4D72-A9CC-53ED6CAF5A32}"/>
                </a:ext>
              </a:extLst>
            </p:cNvPr>
            <p:cNvSpPr/>
            <p:nvPr/>
          </p:nvSpPr>
          <p:spPr>
            <a:xfrm>
              <a:off x="58851" y="2612196"/>
              <a:ext cx="57150" cy="57150"/>
            </a:xfrm>
            <a:custGeom>
              <a:avLst/>
              <a:gdLst>
                <a:gd name="connsiteX0" fmla="*/ 55150 w 57150"/>
                <a:gd name="connsiteY0" fmla="*/ 0 h 57150"/>
                <a:gd name="connsiteX1" fmla="*/ 49054 w 57150"/>
                <a:gd name="connsiteY1" fmla="*/ 6096 h 57150"/>
                <a:gd name="connsiteX2" fmla="*/ 49054 w 57150"/>
                <a:gd name="connsiteY2" fmla="*/ 40672 h 57150"/>
                <a:gd name="connsiteX3" fmla="*/ 9620 w 57150"/>
                <a:gd name="connsiteY3" fmla="*/ 1238 h 57150"/>
                <a:gd name="connsiteX4" fmla="*/ 1238 w 57150"/>
                <a:gd name="connsiteY4" fmla="*/ 9620 h 57150"/>
                <a:gd name="connsiteX5" fmla="*/ 40672 w 57150"/>
                <a:gd name="connsiteY5" fmla="*/ 49054 h 57150"/>
                <a:gd name="connsiteX6" fmla="*/ 6096 w 57150"/>
                <a:gd name="connsiteY6" fmla="*/ 49054 h 57150"/>
                <a:gd name="connsiteX7" fmla="*/ 0 w 57150"/>
                <a:gd name="connsiteY7" fmla="*/ 55150 h 57150"/>
                <a:gd name="connsiteX8" fmla="*/ 6096 w 57150"/>
                <a:gd name="connsiteY8" fmla="*/ 61246 h 57150"/>
                <a:gd name="connsiteX9" fmla="*/ 55245 w 57150"/>
                <a:gd name="connsiteY9" fmla="*/ 61246 h 57150"/>
                <a:gd name="connsiteX10" fmla="*/ 61341 w 57150"/>
                <a:gd name="connsiteY10" fmla="*/ 55150 h 57150"/>
                <a:gd name="connsiteX11" fmla="*/ 61341 w 57150"/>
                <a:gd name="connsiteY11" fmla="*/ 6001 h 57150"/>
                <a:gd name="connsiteX12" fmla="*/ 55150 w 57150"/>
                <a:gd name="connsiteY12"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57150">
                  <a:moveTo>
                    <a:pt x="55150" y="0"/>
                  </a:moveTo>
                  <a:cubicBezTo>
                    <a:pt x="51149" y="0"/>
                    <a:pt x="49054" y="2095"/>
                    <a:pt x="49054" y="6096"/>
                  </a:cubicBezTo>
                  <a:lnTo>
                    <a:pt x="49054" y="40672"/>
                  </a:lnTo>
                  <a:lnTo>
                    <a:pt x="9620" y="1238"/>
                  </a:lnTo>
                  <a:cubicBezTo>
                    <a:pt x="7049" y="4191"/>
                    <a:pt x="4191" y="7048"/>
                    <a:pt x="1238" y="9620"/>
                  </a:cubicBezTo>
                  <a:lnTo>
                    <a:pt x="40672" y="49054"/>
                  </a:lnTo>
                  <a:lnTo>
                    <a:pt x="6096" y="49054"/>
                  </a:lnTo>
                  <a:cubicBezTo>
                    <a:pt x="2096" y="49054"/>
                    <a:pt x="0" y="51149"/>
                    <a:pt x="0" y="55150"/>
                  </a:cubicBezTo>
                  <a:cubicBezTo>
                    <a:pt x="0" y="59150"/>
                    <a:pt x="2096" y="61246"/>
                    <a:pt x="6096" y="61246"/>
                  </a:cubicBezTo>
                  <a:lnTo>
                    <a:pt x="55245" y="61246"/>
                  </a:lnTo>
                  <a:cubicBezTo>
                    <a:pt x="58960" y="61246"/>
                    <a:pt x="61341" y="58103"/>
                    <a:pt x="61341" y="55150"/>
                  </a:cubicBezTo>
                  <a:lnTo>
                    <a:pt x="61341" y="6001"/>
                  </a:lnTo>
                  <a:cubicBezTo>
                    <a:pt x="61246" y="2191"/>
                    <a:pt x="59150" y="0"/>
                    <a:pt x="55150" y="0"/>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6" name="Freeform: Shape 35">
              <a:extLst>
                <a:ext uri="{FF2B5EF4-FFF2-40B4-BE49-F238E27FC236}">
                  <a16:creationId xmlns:a16="http://schemas.microsoft.com/office/drawing/2014/main" id="{148E4C9B-B0C3-47A8-B118-568568FEAE97}"/>
                </a:ext>
              </a:extLst>
            </p:cNvPr>
            <p:cNvSpPr/>
            <p:nvPr/>
          </p:nvSpPr>
          <p:spPr>
            <a:xfrm>
              <a:off x="58756" y="2440365"/>
              <a:ext cx="57150" cy="57150"/>
            </a:xfrm>
            <a:custGeom>
              <a:avLst/>
              <a:gdLst>
                <a:gd name="connsiteX0" fmla="*/ 55245 w 57150"/>
                <a:gd name="connsiteY0" fmla="*/ 0 h 57150"/>
                <a:gd name="connsiteX1" fmla="*/ 6096 w 57150"/>
                <a:gd name="connsiteY1" fmla="*/ 0 h 57150"/>
                <a:gd name="connsiteX2" fmla="*/ 0 w 57150"/>
                <a:gd name="connsiteY2" fmla="*/ 6096 h 57150"/>
                <a:gd name="connsiteX3" fmla="*/ 6096 w 57150"/>
                <a:gd name="connsiteY3" fmla="*/ 12192 h 57150"/>
                <a:gd name="connsiteX4" fmla="*/ 40672 w 57150"/>
                <a:gd name="connsiteY4" fmla="*/ 12192 h 57150"/>
                <a:gd name="connsiteX5" fmla="*/ 1238 w 57150"/>
                <a:gd name="connsiteY5" fmla="*/ 51625 h 57150"/>
                <a:gd name="connsiteX6" fmla="*/ 9620 w 57150"/>
                <a:gd name="connsiteY6" fmla="*/ 60007 h 57150"/>
                <a:gd name="connsiteX7" fmla="*/ 49054 w 57150"/>
                <a:gd name="connsiteY7" fmla="*/ 20574 h 57150"/>
                <a:gd name="connsiteX8" fmla="*/ 49054 w 57150"/>
                <a:gd name="connsiteY8" fmla="*/ 55150 h 57150"/>
                <a:gd name="connsiteX9" fmla="*/ 55150 w 57150"/>
                <a:gd name="connsiteY9" fmla="*/ 61246 h 57150"/>
                <a:gd name="connsiteX10" fmla="*/ 61246 w 57150"/>
                <a:gd name="connsiteY10" fmla="*/ 55150 h 57150"/>
                <a:gd name="connsiteX11" fmla="*/ 61246 w 57150"/>
                <a:gd name="connsiteY11" fmla="*/ 6096 h 57150"/>
                <a:gd name="connsiteX12" fmla="*/ 55245 w 57150"/>
                <a:gd name="connsiteY12"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7150" h="57150">
                  <a:moveTo>
                    <a:pt x="55245" y="0"/>
                  </a:moveTo>
                  <a:lnTo>
                    <a:pt x="6096" y="0"/>
                  </a:lnTo>
                  <a:cubicBezTo>
                    <a:pt x="2096" y="0"/>
                    <a:pt x="0" y="2095"/>
                    <a:pt x="0" y="6096"/>
                  </a:cubicBezTo>
                  <a:cubicBezTo>
                    <a:pt x="0" y="10096"/>
                    <a:pt x="2096" y="12192"/>
                    <a:pt x="6096" y="12192"/>
                  </a:cubicBezTo>
                  <a:lnTo>
                    <a:pt x="40672" y="12192"/>
                  </a:lnTo>
                  <a:lnTo>
                    <a:pt x="1238" y="51625"/>
                  </a:lnTo>
                  <a:cubicBezTo>
                    <a:pt x="4191" y="54197"/>
                    <a:pt x="7048" y="57055"/>
                    <a:pt x="9620" y="60007"/>
                  </a:cubicBezTo>
                  <a:lnTo>
                    <a:pt x="49054" y="20574"/>
                  </a:lnTo>
                  <a:lnTo>
                    <a:pt x="49054" y="55150"/>
                  </a:lnTo>
                  <a:cubicBezTo>
                    <a:pt x="49054" y="59150"/>
                    <a:pt x="51149" y="61246"/>
                    <a:pt x="55150" y="61246"/>
                  </a:cubicBezTo>
                  <a:cubicBezTo>
                    <a:pt x="59150" y="61246"/>
                    <a:pt x="61246" y="59150"/>
                    <a:pt x="61246" y="55150"/>
                  </a:cubicBezTo>
                  <a:lnTo>
                    <a:pt x="61246" y="6096"/>
                  </a:lnTo>
                  <a:cubicBezTo>
                    <a:pt x="61341" y="2095"/>
                    <a:pt x="59246" y="0"/>
                    <a:pt x="55245" y="0"/>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spTree>
    <p:extLst>
      <p:ext uri="{BB962C8B-B14F-4D97-AF65-F5344CB8AC3E}">
        <p14:creationId xmlns:p14="http://schemas.microsoft.com/office/powerpoint/2010/main" val="21321647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B3432A3-675D-417E-A450-E1633790621E}"/>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79937" name="think-cell Slide" r:id="rId6" imgW="425" imgH="424" progId="TCLayout.ActiveDocument.1">
                  <p:embed/>
                </p:oleObj>
              </mc:Choice>
              <mc:Fallback>
                <p:oleObj name="think-cell Slide" r:id="rId6" imgW="425" imgH="424" progId="TCLayout.ActiveDocument.1">
                  <p:embed/>
                  <p:pic>
                    <p:nvPicPr>
                      <p:cNvPr id="5" name="Object 4" hidden="1">
                        <a:extLst>
                          <a:ext uri="{FF2B5EF4-FFF2-40B4-BE49-F238E27FC236}">
                            <a16:creationId xmlns:a16="http://schemas.microsoft.com/office/drawing/2014/main" id="{6B3432A3-675D-417E-A450-E1633790621E}"/>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F4FC98CF-EF54-4A0C-9CAD-FC0685BF2DA5}"/>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951028" fontAlgn="base">
              <a:spcBef>
                <a:spcPct val="0"/>
              </a:spcBef>
              <a:spcAft>
                <a:spcPct val="0"/>
              </a:spcAft>
            </a:pPr>
            <a:endParaRPr lang="en-US" altLang="zh-CN" sz="2856">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C5FDF266-BBE5-47DC-A7D9-D7145B5431BB}"/>
              </a:ext>
            </a:extLst>
          </p:cNvPr>
          <p:cNvSpPr>
            <a:spLocks noGrp="1"/>
          </p:cNvSpPr>
          <p:nvPr>
            <p:ph type="title"/>
          </p:nvPr>
        </p:nvSpPr>
        <p:spPr/>
        <p:txBody>
          <a:bodyPr/>
          <a:lstStyle/>
          <a:p>
            <a:r>
              <a:rPr lang="en-US"/>
              <a:t>Upcoming Events</a:t>
            </a:r>
          </a:p>
        </p:txBody>
      </p:sp>
      <p:sp>
        <p:nvSpPr>
          <p:cNvPr id="6" name="Content Placeholder 2" hidden="1">
            <a:extLst>
              <a:ext uri="{FF2B5EF4-FFF2-40B4-BE49-F238E27FC236}">
                <a16:creationId xmlns:a16="http://schemas.microsoft.com/office/drawing/2014/main" id="{87D67E62-DAD5-46D1-A52D-BC3ECB457F3E}"/>
              </a:ext>
            </a:extLst>
          </p:cNvPr>
          <p:cNvSpPr txBox="1">
            <a:spLocks/>
          </p:cNvSpPr>
          <p:nvPr/>
        </p:nvSpPr>
        <p:spPr>
          <a:xfrm>
            <a:off x="596712" y="1463669"/>
            <a:ext cx="11238194" cy="478376"/>
          </a:xfrm>
          <a:prstGeom prst="rect">
            <a:avLst/>
          </a:prstGeom>
        </p:spPr>
        <p:txBody>
          <a:bodyPr>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ts val="1224"/>
              </a:spcBef>
              <a:buNone/>
            </a:pPr>
            <a:endParaRPr lang="en-US" sz="2448">
              <a:gradFill>
                <a:gsLst>
                  <a:gs pos="1250">
                    <a:srgbClr val="000000"/>
                  </a:gs>
                  <a:gs pos="100000">
                    <a:srgbClr val="000000"/>
                  </a:gs>
                </a:gsLst>
                <a:lin ang="5400000" scaled="0"/>
              </a:gradFill>
              <a:latin typeface="Segoe UI"/>
            </a:endParaRPr>
          </a:p>
        </p:txBody>
      </p:sp>
      <p:pic>
        <p:nvPicPr>
          <p:cNvPr id="7" name="Graphic 6" descr="Flip calendar">
            <a:extLst>
              <a:ext uri="{FF2B5EF4-FFF2-40B4-BE49-F238E27FC236}">
                <a16:creationId xmlns:a16="http://schemas.microsoft.com/office/drawing/2014/main" id="{9E78D98D-1B64-456B-90F8-37B10C928FF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8657" y="2299203"/>
            <a:ext cx="1719979" cy="1719979"/>
          </a:xfrm>
          <a:prstGeom prst="rect">
            <a:avLst/>
          </a:prstGeom>
        </p:spPr>
      </p:pic>
      <p:pic>
        <p:nvPicPr>
          <p:cNvPr id="28" name="Graphic 27" descr="Flip calendar">
            <a:extLst>
              <a:ext uri="{FF2B5EF4-FFF2-40B4-BE49-F238E27FC236}">
                <a16:creationId xmlns:a16="http://schemas.microsoft.com/office/drawing/2014/main" id="{3AD537D0-FB6F-4E9C-8B7A-51E79D01517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730594" y="2299203"/>
            <a:ext cx="1719979" cy="1719979"/>
          </a:xfrm>
          <a:prstGeom prst="rect">
            <a:avLst/>
          </a:prstGeom>
        </p:spPr>
      </p:pic>
      <p:pic>
        <p:nvPicPr>
          <p:cNvPr id="37" name="Graphic 36" descr="Flip calendar">
            <a:extLst>
              <a:ext uri="{FF2B5EF4-FFF2-40B4-BE49-F238E27FC236}">
                <a16:creationId xmlns:a16="http://schemas.microsoft.com/office/drawing/2014/main" id="{F8BF2E83-ACE8-4312-B0D3-C8630D6465C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422531" y="2299203"/>
            <a:ext cx="1719979" cy="1719979"/>
          </a:xfrm>
          <a:prstGeom prst="rect">
            <a:avLst/>
          </a:prstGeom>
        </p:spPr>
      </p:pic>
      <p:pic>
        <p:nvPicPr>
          <p:cNvPr id="38" name="Graphic 37" descr="Flip calendar">
            <a:extLst>
              <a:ext uri="{FF2B5EF4-FFF2-40B4-BE49-F238E27FC236}">
                <a16:creationId xmlns:a16="http://schemas.microsoft.com/office/drawing/2014/main" id="{ECA9440E-7C48-492E-B4FD-ECB94117164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14468" y="2299203"/>
            <a:ext cx="1719979" cy="1719979"/>
          </a:xfrm>
          <a:prstGeom prst="rect">
            <a:avLst/>
          </a:prstGeom>
        </p:spPr>
      </p:pic>
      <p:sp>
        <p:nvSpPr>
          <p:cNvPr id="39" name="Content Placeholder 2">
            <a:extLst>
              <a:ext uri="{FF2B5EF4-FFF2-40B4-BE49-F238E27FC236}">
                <a16:creationId xmlns:a16="http://schemas.microsoft.com/office/drawing/2014/main" id="{3EFB732F-220B-4856-ACA0-5163A52F64ED}"/>
              </a:ext>
            </a:extLst>
          </p:cNvPr>
          <p:cNvSpPr txBox="1">
            <a:spLocks/>
          </p:cNvSpPr>
          <p:nvPr/>
        </p:nvSpPr>
        <p:spPr>
          <a:xfrm>
            <a:off x="804231" y="3892083"/>
            <a:ext cx="2188830"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2448" b="1">
                <a:solidFill>
                  <a:schemeClr val="accent6">
                    <a:lumMod val="60000"/>
                    <a:lumOff val="40000"/>
                  </a:schemeClr>
                </a:solidFill>
                <a:latin typeface="Segoe UI"/>
              </a:rPr>
              <a:t>February 20</a:t>
            </a:r>
            <a:r>
              <a:rPr lang="en-US" sz="2448" b="1" baseline="30000">
                <a:solidFill>
                  <a:schemeClr val="accent6">
                    <a:lumMod val="60000"/>
                    <a:lumOff val="40000"/>
                  </a:schemeClr>
                </a:solidFill>
                <a:latin typeface="Segoe UI"/>
              </a:rPr>
              <a:t>th</a:t>
            </a:r>
            <a:r>
              <a:rPr lang="en-US" sz="2448" b="1">
                <a:solidFill>
                  <a:schemeClr val="accent6">
                    <a:lumMod val="60000"/>
                    <a:lumOff val="40000"/>
                  </a:schemeClr>
                </a:solidFill>
                <a:latin typeface="Segoe UI"/>
              </a:rPr>
              <a:t> </a:t>
            </a:r>
          </a:p>
        </p:txBody>
      </p:sp>
      <p:sp>
        <p:nvSpPr>
          <p:cNvPr id="40" name="Content Placeholder 2">
            <a:extLst>
              <a:ext uri="{FF2B5EF4-FFF2-40B4-BE49-F238E27FC236}">
                <a16:creationId xmlns:a16="http://schemas.microsoft.com/office/drawing/2014/main" id="{8D67AB17-8AFC-41F7-9783-177ADA61A24C}"/>
              </a:ext>
            </a:extLst>
          </p:cNvPr>
          <p:cNvSpPr txBox="1">
            <a:spLocks/>
          </p:cNvSpPr>
          <p:nvPr/>
        </p:nvSpPr>
        <p:spPr>
          <a:xfrm>
            <a:off x="3506592" y="3892083"/>
            <a:ext cx="2188830"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2448" b="1">
                <a:solidFill>
                  <a:schemeClr val="accent1">
                    <a:lumMod val="50000"/>
                  </a:schemeClr>
                </a:solidFill>
                <a:latin typeface="Segoe UI"/>
              </a:rPr>
              <a:t>February 25</a:t>
            </a:r>
            <a:r>
              <a:rPr lang="en-US" sz="2448" b="1" baseline="30000">
                <a:solidFill>
                  <a:schemeClr val="accent1">
                    <a:lumMod val="50000"/>
                  </a:schemeClr>
                </a:solidFill>
                <a:latin typeface="Segoe UI"/>
              </a:rPr>
              <a:t>th</a:t>
            </a:r>
            <a:r>
              <a:rPr lang="en-US" sz="2448" b="1">
                <a:solidFill>
                  <a:schemeClr val="accent1">
                    <a:lumMod val="50000"/>
                  </a:schemeClr>
                </a:solidFill>
                <a:latin typeface="Segoe UI"/>
              </a:rPr>
              <a:t> </a:t>
            </a:r>
          </a:p>
        </p:txBody>
      </p:sp>
      <p:sp>
        <p:nvSpPr>
          <p:cNvPr id="41" name="Content Placeholder 2">
            <a:extLst>
              <a:ext uri="{FF2B5EF4-FFF2-40B4-BE49-F238E27FC236}">
                <a16:creationId xmlns:a16="http://schemas.microsoft.com/office/drawing/2014/main" id="{20749776-D1D9-45E3-97D3-F6FDF0668B3B}"/>
              </a:ext>
            </a:extLst>
          </p:cNvPr>
          <p:cNvSpPr txBox="1">
            <a:spLocks/>
          </p:cNvSpPr>
          <p:nvPr/>
        </p:nvSpPr>
        <p:spPr>
          <a:xfrm>
            <a:off x="6188105" y="3892083"/>
            <a:ext cx="2188830"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2448" b="1">
                <a:solidFill>
                  <a:schemeClr val="accent1">
                    <a:lumMod val="50000"/>
                  </a:schemeClr>
                </a:solidFill>
                <a:latin typeface="Segoe UI"/>
              </a:rPr>
              <a:t>February 27</a:t>
            </a:r>
            <a:r>
              <a:rPr lang="en-US" sz="2448" b="1" baseline="30000">
                <a:solidFill>
                  <a:schemeClr val="accent1">
                    <a:lumMod val="50000"/>
                  </a:schemeClr>
                </a:solidFill>
                <a:latin typeface="Segoe UI"/>
              </a:rPr>
              <a:t>th</a:t>
            </a:r>
            <a:r>
              <a:rPr lang="en-US" sz="2448" b="1">
                <a:solidFill>
                  <a:schemeClr val="accent1">
                    <a:lumMod val="50000"/>
                  </a:schemeClr>
                </a:solidFill>
                <a:latin typeface="Segoe UI"/>
              </a:rPr>
              <a:t> </a:t>
            </a:r>
          </a:p>
        </p:txBody>
      </p:sp>
      <p:sp>
        <p:nvSpPr>
          <p:cNvPr id="42" name="Content Placeholder 2">
            <a:extLst>
              <a:ext uri="{FF2B5EF4-FFF2-40B4-BE49-F238E27FC236}">
                <a16:creationId xmlns:a16="http://schemas.microsoft.com/office/drawing/2014/main" id="{6749AFBF-9533-41D8-9C06-BD45BFECBAEB}"/>
              </a:ext>
            </a:extLst>
          </p:cNvPr>
          <p:cNvSpPr txBox="1">
            <a:spLocks/>
          </p:cNvSpPr>
          <p:nvPr/>
        </p:nvSpPr>
        <p:spPr>
          <a:xfrm>
            <a:off x="8880042" y="3892083"/>
            <a:ext cx="2188830" cy="478376"/>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2448" b="1">
                <a:solidFill>
                  <a:schemeClr val="accent1">
                    <a:lumMod val="50000"/>
                  </a:schemeClr>
                </a:solidFill>
                <a:latin typeface="Segoe UI"/>
              </a:rPr>
              <a:t>March 3</a:t>
            </a:r>
            <a:r>
              <a:rPr lang="en-US" sz="2448" b="1" baseline="30000">
                <a:solidFill>
                  <a:schemeClr val="accent1">
                    <a:lumMod val="50000"/>
                  </a:schemeClr>
                </a:solidFill>
                <a:latin typeface="Segoe UI"/>
              </a:rPr>
              <a:t>rd</a:t>
            </a:r>
            <a:r>
              <a:rPr lang="en-US" sz="2448" b="1">
                <a:solidFill>
                  <a:schemeClr val="accent1">
                    <a:lumMod val="50000"/>
                  </a:schemeClr>
                </a:solidFill>
                <a:latin typeface="Segoe UI"/>
              </a:rPr>
              <a:t>  </a:t>
            </a:r>
          </a:p>
        </p:txBody>
      </p:sp>
      <p:sp>
        <p:nvSpPr>
          <p:cNvPr id="43" name="Content Placeholder 2">
            <a:extLst>
              <a:ext uri="{FF2B5EF4-FFF2-40B4-BE49-F238E27FC236}">
                <a16:creationId xmlns:a16="http://schemas.microsoft.com/office/drawing/2014/main" id="{3017B907-CC23-4D0C-A792-67C21D7B6F37}"/>
              </a:ext>
            </a:extLst>
          </p:cNvPr>
          <p:cNvSpPr txBox="1">
            <a:spLocks/>
          </p:cNvSpPr>
          <p:nvPr/>
        </p:nvSpPr>
        <p:spPr>
          <a:xfrm>
            <a:off x="616496" y="4370458"/>
            <a:ext cx="2564300" cy="584775"/>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1600">
                <a:solidFill>
                  <a:schemeClr val="accent6">
                    <a:lumMod val="60000"/>
                    <a:lumOff val="40000"/>
                  </a:schemeClr>
                </a:solidFill>
              </a:rPr>
              <a:t>WVD Sales Webinar:  Customer Targeting </a:t>
            </a:r>
          </a:p>
        </p:txBody>
      </p:sp>
      <p:sp>
        <p:nvSpPr>
          <p:cNvPr id="44" name="Content Placeholder 2">
            <a:extLst>
              <a:ext uri="{FF2B5EF4-FFF2-40B4-BE49-F238E27FC236}">
                <a16:creationId xmlns:a16="http://schemas.microsoft.com/office/drawing/2014/main" id="{04869ADA-DCA3-470E-87F4-083A20F690DD}"/>
              </a:ext>
            </a:extLst>
          </p:cNvPr>
          <p:cNvSpPr txBox="1">
            <a:spLocks/>
          </p:cNvSpPr>
          <p:nvPr/>
        </p:nvSpPr>
        <p:spPr>
          <a:xfrm>
            <a:off x="3318857" y="4370458"/>
            <a:ext cx="2564300" cy="830997"/>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1600">
                <a:solidFill>
                  <a:schemeClr val="accent6">
                    <a:lumMod val="75000"/>
                  </a:schemeClr>
                </a:solidFill>
                <a:latin typeface="Segoe UI"/>
              </a:rPr>
              <a:t>WVD Technical Webinar: Enablement and Best Practices</a:t>
            </a:r>
          </a:p>
        </p:txBody>
      </p:sp>
      <p:sp>
        <p:nvSpPr>
          <p:cNvPr id="45" name="Content Placeholder 2">
            <a:extLst>
              <a:ext uri="{FF2B5EF4-FFF2-40B4-BE49-F238E27FC236}">
                <a16:creationId xmlns:a16="http://schemas.microsoft.com/office/drawing/2014/main" id="{263EDF1C-125B-4D2C-B400-68592A4BE258}"/>
              </a:ext>
            </a:extLst>
          </p:cNvPr>
          <p:cNvSpPr txBox="1">
            <a:spLocks/>
          </p:cNvSpPr>
          <p:nvPr/>
        </p:nvSpPr>
        <p:spPr>
          <a:xfrm>
            <a:off x="6000370" y="4370458"/>
            <a:ext cx="2564300" cy="584775"/>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1600">
                <a:solidFill>
                  <a:schemeClr val="accent6">
                    <a:lumMod val="75000"/>
                  </a:schemeClr>
                </a:solidFill>
              </a:rPr>
              <a:t>WVD Technical Webinar: User Experiences</a:t>
            </a:r>
          </a:p>
        </p:txBody>
      </p:sp>
      <p:sp>
        <p:nvSpPr>
          <p:cNvPr id="46" name="Content Placeholder 2">
            <a:extLst>
              <a:ext uri="{FF2B5EF4-FFF2-40B4-BE49-F238E27FC236}">
                <a16:creationId xmlns:a16="http://schemas.microsoft.com/office/drawing/2014/main" id="{4EF18276-0343-4AD0-9023-A783E57AA310}"/>
              </a:ext>
            </a:extLst>
          </p:cNvPr>
          <p:cNvSpPr txBox="1">
            <a:spLocks/>
          </p:cNvSpPr>
          <p:nvPr/>
        </p:nvSpPr>
        <p:spPr>
          <a:xfrm>
            <a:off x="8692307" y="4370458"/>
            <a:ext cx="2564300" cy="1077218"/>
          </a:xfrm>
          <a:prstGeom prst="rect">
            <a:avLst/>
          </a:prstGeom>
        </p:spPr>
        <p:txBody>
          <a:bodyPr wrap="square">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ts val="1224"/>
              </a:spcBef>
              <a:buNone/>
            </a:pPr>
            <a:r>
              <a:rPr lang="en-US" sz="1600">
                <a:solidFill>
                  <a:schemeClr val="accent6">
                    <a:lumMod val="75000"/>
                  </a:schemeClr>
                </a:solidFill>
              </a:rPr>
              <a:t>WVD Webinar: How to build a cloud practice with Azure with Joseph Landes from Nerdio</a:t>
            </a:r>
          </a:p>
        </p:txBody>
      </p:sp>
    </p:spTree>
    <p:extLst>
      <p:ext uri="{BB962C8B-B14F-4D97-AF65-F5344CB8AC3E}">
        <p14:creationId xmlns:p14="http://schemas.microsoft.com/office/powerpoint/2010/main" val="333471344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D62A6-2AF4-4DC6-BB3F-9D9645852715}"/>
              </a:ext>
            </a:extLst>
          </p:cNvPr>
          <p:cNvSpPr>
            <a:spLocks noGrp="1"/>
          </p:cNvSpPr>
          <p:nvPr>
            <p:ph type="title"/>
          </p:nvPr>
        </p:nvSpPr>
        <p:spPr>
          <a:xfrm>
            <a:off x="600059" y="466301"/>
            <a:ext cx="11239464" cy="565091"/>
          </a:xfrm>
        </p:spPr>
        <p:txBody>
          <a:bodyPr/>
          <a:lstStyle/>
          <a:p>
            <a:r>
              <a:rPr lang="en-US"/>
              <a:t>Resources</a:t>
            </a:r>
          </a:p>
        </p:txBody>
      </p:sp>
      <p:sp>
        <p:nvSpPr>
          <p:cNvPr id="26" name="Rectangle 25">
            <a:extLst>
              <a:ext uri="{FF2B5EF4-FFF2-40B4-BE49-F238E27FC236}">
                <a16:creationId xmlns:a16="http://schemas.microsoft.com/office/drawing/2014/main" id="{5277BEA3-50BF-4FA5-B135-50037EB785F7}"/>
              </a:ext>
            </a:extLst>
          </p:cNvPr>
          <p:cNvSpPr/>
          <p:nvPr/>
        </p:nvSpPr>
        <p:spPr bwMode="auto">
          <a:xfrm>
            <a:off x="600059" y="1355311"/>
            <a:ext cx="4820240" cy="3206519"/>
          </a:xfrm>
          <a:prstGeom prst="rect">
            <a:avLst/>
          </a:prstGeom>
          <a:no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32418" rtl="0" eaLnBrk="0" fontAlgn="base" latinLnBrk="0" hangingPunct="0">
              <a:lnSpc>
                <a:spcPct val="100000"/>
              </a:lnSpc>
              <a:spcBef>
                <a:spcPts val="816"/>
              </a:spcBef>
              <a:spcAft>
                <a:spcPts val="0"/>
              </a:spcAft>
              <a:buClrTx/>
              <a:buSzTx/>
              <a:buFontTx/>
              <a:buNone/>
              <a:tabLst/>
              <a:defRPr/>
            </a:pPr>
            <a:r>
              <a:rPr kumimoji="0" lang="en-US" altLang="en-US" sz="2040" b="0" i="0" u="none" strike="noStrike" kern="1200" cap="none" spc="0" normalizeH="0" baseline="0" noProof="0">
                <a:ln>
                  <a:noFill/>
                </a:ln>
                <a:solidFill>
                  <a:srgbClr val="0078D4"/>
                </a:solidFill>
                <a:effectLst/>
                <a:uLnTx/>
                <a:uFillTx/>
                <a:latin typeface="Segoe UI Semibold"/>
                <a:ea typeface="+mn-ea"/>
                <a:cs typeface="+mn-cs"/>
              </a:rPr>
              <a:t>Resources</a:t>
            </a:r>
          </a:p>
          <a:p>
            <a:pPr marL="285750" marR="0" lvl="0" indent="-285750"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lang="en-US" altLang="en-US" sz="1428">
                <a:solidFill>
                  <a:srgbClr val="000000"/>
                </a:solidFill>
                <a:latin typeface="Segoe UI"/>
                <a:hlinkClick r:id="rId3"/>
              </a:rPr>
              <a:t>Introduction to Windows Virtual Desktop</a:t>
            </a:r>
            <a:endParaRPr lang="en-US" altLang="en-US" sz="1428">
              <a:solidFill>
                <a:srgbClr val="000000"/>
              </a:solidFill>
              <a:latin typeface="Segoe UI"/>
            </a:endParaRPr>
          </a:p>
          <a:p>
            <a:pPr marL="285750" marR="0" lvl="0" indent="-285750"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lang="en-US" altLang="en-US" sz="1428">
                <a:solidFill>
                  <a:srgbClr val="000000"/>
                </a:solidFill>
                <a:latin typeface="Segoe UI"/>
                <a:hlinkClick r:id="rId4"/>
              </a:rPr>
              <a:t>Windows Virtual Desktop</a:t>
            </a:r>
            <a:endParaRPr lang="en-US" altLang="en-US" sz="1428">
              <a:solidFill>
                <a:srgbClr val="000000"/>
              </a:solidFill>
              <a:latin typeface="Segoe UI"/>
            </a:endParaRPr>
          </a:p>
          <a:p>
            <a:pPr marL="285750" marR="0" lvl="0" indent="-285750"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a:hlinkClick r:id="rId5"/>
              </a:rPr>
              <a:t>Learn more about </a:t>
            </a:r>
            <a:r>
              <a:rPr lang="en-US" altLang="en-US" sz="1428">
                <a:solidFill>
                  <a:srgbClr val="000000"/>
                </a:solidFill>
                <a:latin typeface="Segoe UI"/>
                <a:hlinkClick r:id="rId5"/>
              </a:rPr>
              <a:t>Partner integration to WVD</a:t>
            </a:r>
            <a:endParaRPr kumimoji="0" lang="en-US" altLang="en-US" sz="1428"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32418" rtl="0" eaLnBrk="0" fontAlgn="base" latinLnBrk="0" hangingPunct="0">
              <a:lnSpc>
                <a:spcPct val="100000"/>
              </a:lnSpc>
              <a:spcBef>
                <a:spcPts val="816"/>
              </a:spcBef>
              <a:spcAft>
                <a:spcPts val="0"/>
              </a:spcAft>
              <a:buClrTx/>
              <a:buSzTx/>
              <a:buFontTx/>
              <a:buNone/>
              <a:tabLst/>
              <a:defRPr/>
            </a:pPr>
            <a:endParaRPr lang="en-US" altLang="en-US" sz="1428">
              <a:solidFill>
                <a:srgbClr val="000000"/>
              </a:solidFill>
              <a:latin typeface="Segoe UI"/>
            </a:endParaRPr>
          </a:p>
          <a:p>
            <a:pPr marL="0" marR="0" lvl="0" indent="0" algn="l" defTabSz="932418" rtl="0" eaLnBrk="0" fontAlgn="base" latinLnBrk="0" hangingPunct="0">
              <a:lnSpc>
                <a:spcPct val="100000"/>
              </a:lnSpc>
              <a:spcBef>
                <a:spcPts val="816"/>
              </a:spcBef>
              <a:spcAft>
                <a:spcPts val="0"/>
              </a:spcAft>
              <a:buClrTx/>
              <a:buSzTx/>
              <a:buFontTx/>
              <a:buNone/>
              <a:tabLst/>
              <a:defRPr/>
            </a:pPr>
            <a:endParaRPr kumimoji="0" lang="en-US" altLang="en-US" sz="1428" b="0" i="0" u="none" strike="noStrike" kern="1200" cap="none" spc="0" normalizeH="0" baseline="0" noProof="0">
              <a:ln>
                <a:noFill/>
              </a:ln>
              <a:solidFill>
                <a:srgbClr val="000000"/>
              </a:solidFill>
              <a:effectLst/>
              <a:uLnTx/>
              <a:uFillTx/>
              <a:latin typeface="Segoe UI"/>
              <a:ea typeface="+mn-ea"/>
              <a:cs typeface="+mn-cs"/>
            </a:endParaRPr>
          </a:p>
          <a:p>
            <a:pPr defTabSz="932418" eaLnBrk="0" fontAlgn="base" hangingPunct="0">
              <a:spcBef>
                <a:spcPts val="816"/>
              </a:spcBef>
              <a:defRPr/>
            </a:pPr>
            <a:r>
              <a:rPr kumimoji="0" lang="en-US" altLang="en-US" sz="2040" b="0" i="0" u="none" strike="noStrike" kern="1200" cap="none" spc="0" normalizeH="0" baseline="0" noProof="0">
                <a:ln>
                  <a:noFill/>
                </a:ln>
                <a:solidFill>
                  <a:srgbClr val="0078D4"/>
                </a:solidFill>
                <a:effectLst/>
                <a:uLnTx/>
                <a:uFillTx/>
                <a:latin typeface="Segoe UI Semibold"/>
                <a:ea typeface="+mn-ea"/>
                <a:cs typeface="+mn-cs"/>
              </a:rPr>
              <a:t>Enablement Resources</a:t>
            </a:r>
            <a:endParaRPr kumimoji="0" lang="en-US" altLang="en-US" sz="2040" b="0" i="0" u="none" strike="noStrike" kern="1200" cap="none" spc="0" normalizeH="0" baseline="0" noProof="0">
              <a:ln>
                <a:noFill/>
              </a:ln>
              <a:solidFill>
                <a:srgbClr val="000000"/>
              </a:solidFill>
              <a:effectLst/>
              <a:uLnTx/>
              <a:uFillTx/>
              <a:latin typeface="Segoe UI"/>
              <a:ea typeface="+mn-ea"/>
              <a:cs typeface="+mn-cs"/>
            </a:endParaRPr>
          </a:p>
          <a:p>
            <a:pPr marL="285750" marR="0" lvl="0" indent="-285750"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lang="en-US" altLang="en-US" sz="1428">
                <a:solidFill>
                  <a:srgbClr val="000000"/>
                </a:solidFill>
                <a:latin typeface="Segoe UI"/>
                <a:hlinkClick r:id="rId6"/>
              </a:rPr>
              <a:t>Windows Virtual Desktop Learning Path</a:t>
            </a:r>
            <a:endParaRPr lang="en-US" altLang="en-US" sz="1428">
              <a:solidFill>
                <a:srgbClr val="000000"/>
              </a:solidFill>
              <a:latin typeface="Segoe UI"/>
            </a:endParaRPr>
          </a:p>
          <a:p>
            <a:pPr marL="285750" marR="0" lvl="0" indent="-285750" algn="l" defTabSz="932418" rtl="0" eaLnBrk="0" fontAlgn="base" latinLnBrk="0" hangingPunct="0">
              <a:lnSpc>
                <a:spcPct val="100000"/>
              </a:lnSpc>
              <a:spcBef>
                <a:spcPts val="816"/>
              </a:spcBef>
              <a:spcAft>
                <a:spcPts val="0"/>
              </a:spcAft>
              <a:buClrTx/>
              <a:buSzTx/>
              <a:buFont typeface="Arial" panose="020B0604020202020204" pitchFamily="34" charset="0"/>
              <a:buChar char="•"/>
              <a:tabLst/>
              <a:defRPr/>
            </a:pPr>
            <a:r>
              <a:rPr kumimoji="0" lang="en-US" altLang="en-US" sz="1428" b="0" i="0" u="none" strike="noStrike" kern="1200" cap="none" spc="0" normalizeH="0" baseline="0" noProof="0">
                <a:ln>
                  <a:noFill/>
                </a:ln>
                <a:solidFill>
                  <a:srgbClr val="000000"/>
                </a:solidFill>
                <a:effectLst/>
                <a:uLnTx/>
                <a:uFillTx/>
                <a:latin typeface="Segoe UI"/>
                <a:ea typeface="+mn-ea"/>
                <a:cs typeface="Segoe UI Semibold"/>
                <a:hlinkClick r:id="rId7"/>
              </a:rPr>
              <a:t>Sign up for </a:t>
            </a:r>
            <a:r>
              <a:rPr lang="en-US" altLang="en-US" sz="1428">
                <a:solidFill>
                  <a:srgbClr val="000000"/>
                </a:solidFill>
                <a:latin typeface="Segoe UI"/>
                <a:cs typeface="Segoe UI Semibold"/>
                <a:hlinkClick r:id="rId7"/>
              </a:rPr>
              <a:t>Windows Virtual Desktop Webinar Day</a:t>
            </a:r>
            <a:r>
              <a:rPr kumimoji="0" lang="en-US" altLang="en-US" sz="1428" b="0" i="0" u="none" strike="noStrike" kern="1200" cap="none" spc="0" normalizeH="0" baseline="0" noProof="0">
                <a:ln>
                  <a:noFill/>
                </a:ln>
                <a:solidFill>
                  <a:srgbClr val="000000"/>
                </a:solidFill>
                <a:effectLst/>
                <a:uLnTx/>
                <a:uFillTx/>
                <a:latin typeface="Segoe UI"/>
                <a:ea typeface="+mn-ea"/>
                <a:cs typeface="Segoe UI Semibold"/>
                <a:hlinkClick r:id="rId7"/>
              </a:rPr>
              <a:t> 2 – Customer Targeting </a:t>
            </a:r>
            <a:endParaRPr kumimoji="0" lang="en-US" altLang="en-US" sz="1428" b="0" i="0" u="none" strike="noStrike" kern="1200" cap="none" spc="0" normalizeH="0" baseline="0" noProof="0">
              <a:ln>
                <a:noFill/>
              </a:ln>
              <a:solidFill>
                <a:srgbClr val="000000"/>
              </a:solidFill>
              <a:effectLst/>
              <a:uLnTx/>
              <a:uFillTx/>
              <a:latin typeface="Segoe UI Semibold"/>
              <a:ea typeface="+mn-ea"/>
              <a:cs typeface="Segoe UI Semibold"/>
            </a:endParaRPr>
          </a:p>
        </p:txBody>
      </p:sp>
    </p:spTree>
    <p:extLst>
      <p:ext uri="{BB962C8B-B14F-4D97-AF65-F5344CB8AC3E}">
        <p14:creationId xmlns:p14="http://schemas.microsoft.com/office/powerpoint/2010/main" val="52845669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AE714E-1883-494F-9ADD-A3CFCC49A8A2}"/>
              </a:ext>
            </a:extLst>
          </p:cNvPr>
          <p:cNvSpPr>
            <a:spLocks noGrp="1"/>
          </p:cNvSpPr>
          <p:nvPr>
            <p:ph type="title"/>
          </p:nvPr>
        </p:nvSpPr>
        <p:spPr/>
        <p:txBody>
          <a:bodyPr/>
          <a:lstStyle/>
          <a:p>
            <a:r>
              <a:rPr lang="en-US"/>
              <a:t>Thank you.</a:t>
            </a:r>
          </a:p>
        </p:txBody>
      </p:sp>
    </p:spTree>
    <p:extLst>
      <p:ext uri="{BB962C8B-B14F-4D97-AF65-F5344CB8AC3E}">
        <p14:creationId xmlns:p14="http://schemas.microsoft.com/office/powerpoint/2010/main" val="187697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810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5B19E3C6-A7A7-48FF-98C8-8095F0FD6D9A}"/>
              </a:ext>
            </a:extLst>
          </p:cNvPr>
          <p:cNvGraphicFramePr>
            <a:graphicFrameLocks noChangeAspect="1"/>
          </p:cNvGraphicFramePr>
          <p:nvPr>
            <p:custDataLst>
              <p:tags r:id="rId2"/>
            </p:custDataLst>
          </p:nvPr>
        </p:nvGraphicFramePr>
        <p:xfrm>
          <a:off x="2470" y="2085"/>
          <a:ext cx="1588" cy="1588"/>
        </p:xfrm>
        <a:graphic>
          <a:graphicData uri="http://schemas.openxmlformats.org/presentationml/2006/ole">
            <mc:AlternateContent xmlns:mc="http://schemas.openxmlformats.org/markup-compatibility/2006">
              <mc:Choice xmlns:v="urn:schemas-microsoft-com:vml" Requires="v">
                <p:oleObj spid="_x0000_s688129" name="think-cell Slide" r:id="rId6" imgW="425" imgH="424" progId="TCLayout.ActiveDocument.1">
                  <p:embed/>
                </p:oleObj>
              </mc:Choice>
              <mc:Fallback>
                <p:oleObj name="think-cell Slide" r:id="rId6" imgW="425" imgH="424" progId="TCLayout.ActiveDocument.1">
                  <p:embed/>
                  <p:pic>
                    <p:nvPicPr>
                      <p:cNvPr id="12" name="Object 11" hidden="1">
                        <a:extLst>
                          <a:ext uri="{FF2B5EF4-FFF2-40B4-BE49-F238E27FC236}">
                            <a16:creationId xmlns:a16="http://schemas.microsoft.com/office/drawing/2014/main" id="{5B19E3C6-A7A7-48FF-98C8-8095F0FD6D9A}"/>
                          </a:ext>
                        </a:extLst>
                      </p:cNvPr>
                      <p:cNvPicPr/>
                      <p:nvPr/>
                    </p:nvPicPr>
                    <p:blipFill>
                      <a:blip r:embed="rId7"/>
                      <a:stretch>
                        <a:fillRect/>
                      </a:stretch>
                    </p:blipFill>
                    <p:spPr>
                      <a:xfrm>
                        <a:off x="2470" y="2085"/>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6831D60-0722-457E-A281-A522FE373652}"/>
              </a:ext>
            </a:extLst>
          </p:cNvPr>
          <p:cNvSpPr/>
          <p:nvPr>
            <p:custDataLst>
              <p:tags r:id="rId3"/>
            </p:custDataLst>
          </p:nvPr>
        </p:nvSpPr>
        <p:spPr bwMode="auto">
          <a:xfrm>
            <a:off x="883" y="497"/>
            <a:ext cx="158727" cy="1587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3198" err="1">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pic>
        <p:nvPicPr>
          <p:cNvPr id="24" name="Picture Placeholder 6" descr="A desktop computer sitting on a table&#10;&#10;Description generated with very high confidence">
            <a:extLst>
              <a:ext uri="{FF2B5EF4-FFF2-40B4-BE49-F238E27FC236}">
                <a16:creationId xmlns:a16="http://schemas.microsoft.com/office/drawing/2014/main" id="{4D4C7ADA-5D58-47A9-9296-B2D21D1896F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t="9656" b="5928"/>
          <a:stretch/>
        </p:blipFill>
        <p:spPr>
          <a:xfrm>
            <a:off x="883" y="497"/>
            <a:ext cx="12434710" cy="6993533"/>
          </a:xfrm>
          <a:prstGeom prst="rect">
            <a:avLst/>
          </a:prstGeom>
        </p:spPr>
      </p:pic>
      <p:sp>
        <p:nvSpPr>
          <p:cNvPr id="3" name="Title 2">
            <a:extLst>
              <a:ext uri="{FF2B5EF4-FFF2-40B4-BE49-F238E27FC236}">
                <a16:creationId xmlns:a16="http://schemas.microsoft.com/office/drawing/2014/main" id="{524544A3-374B-49B5-965E-28B9E6C41B3B}"/>
              </a:ext>
            </a:extLst>
          </p:cNvPr>
          <p:cNvSpPr>
            <a:spLocks noGrp="1"/>
          </p:cNvSpPr>
          <p:nvPr>
            <p:ph type="title"/>
          </p:nvPr>
        </p:nvSpPr>
        <p:spPr/>
        <p:txBody>
          <a:bodyPr/>
          <a:lstStyle/>
          <a:p>
            <a:r>
              <a:rPr lang="en-US"/>
              <a:t>Supported OS</a:t>
            </a:r>
            <a:endParaRPr lang="en-IN"/>
          </a:p>
        </p:txBody>
      </p:sp>
      <p:sp>
        <p:nvSpPr>
          <p:cNvPr id="16" name="Freeform: Shape 15">
            <a:extLst>
              <a:ext uri="{FF2B5EF4-FFF2-40B4-BE49-F238E27FC236}">
                <a16:creationId xmlns:a16="http://schemas.microsoft.com/office/drawing/2014/main" id="{13043EA5-13C3-47CF-9505-1A953747D445}"/>
              </a:ext>
            </a:extLst>
          </p:cNvPr>
          <p:cNvSpPr/>
          <p:nvPr/>
        </p:nvSpPr>
        <p:spPr bwMode="auto">
          <a:xfrm>
            <a:off x="883" y="497"/>
            <a:ext cx="9462697" cy="6993533"/>
          </a:xfrm>
          <a:custGeom>
            <a:avLst/>
            <a:gdLst>
              <a:gd name="connsiteX0" fmla="*/ 0 w 9464039"/>
              <a:gd name="connsiteY0" fmla="*/ 0 h 6994525"/>
              <a:gd name="connsiteX1" fmla="*/ 9464039 w 9464039"/>
              <a:gd name="connsiteY1" fmla="*/ 0 h 6994525"/>
              <a:gd name="connsiteX2" fmla="*/ 7684912 w 9464039"/>
              <a:gd name="connsiteY2" fmla="*/ 6994525 h 6994525"/>
              <a:gd name="connsiteX3" fmla="*/ 0 w 946403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9464039" h="6994525">
                <a:moveTo>
                  <a:pt x="0" y="0"/>
                </a:moveTo>
                <a:lnTo>
                  <a:pt x="9464039" y="0"/>
                </a:lnTo>
                <a:lnTo>
                  <a:pt x="7684912" y="6994525"/>
                </a:lnTo>
                <a:lnTo>
                  <a:pt x="0" y="6994525"/>
                </a:lnTo>
                <a:close/>
              </a:path>
            </a:pathLst>
          </a:custGeom>
          <a:solidFill>
            <a:schemeClr val="bg1">
              <a:alpha val="3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7" name="Freeform: Shape 16">
            <a:extLst>
              <a:ext uri="{FF2B5EF4-FFF2-40B4-BE49-F238E27FC236}">
                <a16:creationId xmlns:a16="http://schemas.microsoft.com/office/drawing/2014/main" id="{C599A221-5706-4C6F-8482-391D78380643}"/>
              </a:ext>
            </a:extLst>
          </p:cNvPr>
          <p:cNvSpPr/>
          <p:nvPr/>
        </p:nvSpPr>
        <p:spPr bwMode="auto">
          <a:xfrm>
            <a:off x="884" y="497"/>
            <a:ext cx="8365572" cy="6993533"/>
          </a:xfrm>
          <a:custGeom>
            <a:avLst/>
            <a:gdLst>
              <a:gd name="connsiteX0" fmla="*/ 0 w 8366759"/>
              <a:gd name="connsiteY0" fmla="*/ 0 h 6994525"/>
              <a:gd name="connsiteX1" fmla="*/ 8366759 w 8366759"/>
              <a:gd name="connsiteY1" fmla="*/ 0 h 6994525"/>
              <a:gd name="connsiteX2" fmla="*/ 6587632 w 8366759"/>
              <a:gd name="connsiteY2" fmla="*/ 6994525 h 6994525"/>
              <a:gd name="connsiteX3" fmla="*/ 0 w 836675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8366759" h="6994525">
                <a:moveTo>
                  <a:pt x="0" y="0"/>
                </a:moveTo>
                <a:lnTo>
                  <a:pt x="8366759" y="0"/>
                </a:lnTo>
                <a:lnTo>
                  <a:pt x="6587632" y="6994525"/>
                </a:lnTo>
                <a:lnTo>
                  <a:pt x="0" y="6994525"/>
                </a:lnTo>
                <a:close/>
              </a:path>
            </a:pathLst>
          </a:cu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8" name="Freeform: Shape 17">
            <a:extLst>
              <a:ext uri="{FF2B5EF4-FFF2-40B4-BE49-F238E27FC236}">
                <a16:creationId xmlns:a16="http://schemas.microsoft.com/office/drawing/2014/main" id="{FB1E2C44-B206-49FE-BB87-9FC35C94BAAF}"/>
              </a:ext>
            </a:extLst>
          </p:cNvPr>
          <p:cNvSpPr/>
          <p:nvPr/>
        </p:nvSpPr>
        <p:spPr bwMode="auto">
          <a:xfrm>
            <a:off x="883" y="497"/>
            <a:ext cx="7268448" cy="6993533"/>
          </a:xfrm>
          <a:custGeom>
            <a:avLst/>
            <a:gdLst>
              <a:gd name="connsiteX0" fmla="*/ 0 w 7269479"/>
              <a:gd name="connsiteY0" fmla="*/ 0 h 6994525"/>
              <a:gd name="connsiteX1" fmla="*/ 7269479 w 7269479"/>
              <a:gd name="connsiteY1" fmla="*/ 0 h 6994525"/>
              <a:gd name="connsiteX2" fmla="*/ 5490352 w 7269479"/>
              <a:gd name="connsiteY2" fmla="*/ 6994525 h 6994525"/>
              <a:gd name="connsiteX3" fmla="*/ 0 w 726947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7269479" h="6994525">
                <a:moveTo>
                  <a:pt x="0" y="0"/>
                </a:moveTo>
                <a:lnTo>
                  <a:pt x="7269479" y="0"/>
                </a:lnTo>
                <a:lnTo>
                  <a:pt x="5490352" y="6994525"/>
                </a:lnTo>
                <a:lnTo>
                  <a:pt x="0" y="6994525"/>
                </a:lnTo>
                <a:close/>
              </a:path>
            </a:pathLst>
          </a:custGeom>
          <a:solidFill>
            <a:schemeClr val="bg1">
              <a:alpha val="85000"/>
            </a:schemeClr>
          </a:solidFill>
          <a:ln>
            <a:noFill/>
            <a:headEnd type="none" w="med" len="med"/>
            <a:tailEnd type="none" w="med" len="med"/>
          </a:ln>
          <a:effectLst>
            <a:outerShdw blurRad="50800" dist="381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0" name="Text Placeholder 3">
            <a:extLst>
              <a:ext uri="{FF2B5EF4-FFF2-40B4-BE49-F238E27FC236}">
                <a16:creationId xmlns:a16="http://schemas.microsoft.com/office/drawing/2014/main" id="{A11A7783-4DA3-4627-9F0C-AB79F678E3C1}"/>
              </a:ext>
            </a:extLst>
          </p:cNvPr>
          <p:cNvSpPr txBox="1">
            <a:spLocks/>
          </p:cNvSpPr>
          <p:nvPr/>
        </p:nvSpPr>
        <p:spPr>
          <a:xfrm>
            <a:off x="435797" y="1654890"/>
            <a:ext cx="5782442" cy="3399490"/>
          </a:xfrm>
          <a:prstGeom prst="rect">
            <a:avLst/>
          </a:prstGeom>
        </p:spPr>
        <p:txBody>
          <a:bodyPr lIns="0" tIns="0" rIns="0" bIns="0" anchor="t"/>
          <a:lst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100000"/>
              </a:lnSpc>
              <a:spcBef>
                <a:spcPts val="2400"/>
              </a:spcBef>
              <a:defRPr/>
            </a:pPr>
            <a:r>
              <a:rPr lang="en-US" sz="1800" spc="-10">
                <a:solidFill>
                  <a:srgbClr val="282828"/>
                </a:solidFill>
                <a:latin typeface="Segoe UI"/>
              </a:rPr>
              <a:t>Windows 10 Enterprise Multi-session</a:t>
            </a:r>
          </a:p>
          <a:p>
            <a:pPr defTabSz="932384">
              <a:lnSpc>
                <a:spcPct val="100000"/>
              </a:lnSpc>
              <a:spcBef>
                <a:spcPts val="2400"/>
              </a:spcBef>
              <a:defRPr/>
            </a:pPr>
            <a:r>
              <a:rPr lang="en-US" sz="1800" spc="-10">
                <a:solidFill>
                  <a:srgbClr val="282828"/>
                </a:solidFill>
                <a:latin typeface="Segoe UI"/>
              </a:rPr>
              <a:t>Windows 10 Enterprise Single-Session</a:t>
            </a:r>
          </a:p>
          <a:p>
            <a:pPr defTabSz="932384">
              <a:lnSpc>
                <a:spcPct val="100000"/>
              </a:lnSpc>
              <a:spcBef>
                <a:spcPts val="2400"/>
              </a:spcBef>
              <a:defRPr/>
            </a:pPr>
            <a:r>
              <a:rPr lang="en-US" sz="1800" spc="-10">
                <a:solidFill>
                  <a:srgbClr val="282828"/>
                </a:solidFill>
                <a:latin typeface="Segoe UI"/>
              </a:rPr>
              <a:t>Windows 7 Single-Session</a:t>
            </a:r>
          </a:p>
          <a:p>
            <a:pPr defTabSz="932384">
              <a:lnSpc>
                <a:spcPct val="100000"/>
              </a:lnSpc>
              <a:spcBef>
                <a:spcPts val="2400"/>
              </a:spcBef>
              <a:defRPr/>
            </a:pPr>
            <a:r>
              <a:rPr lang="en-US" sz="1800" spc="-10">
                <a:solidFill>
                  <a:srgbClr val="282828"/>
                </a:solidFill>
                <a:latin typeface="Segoe UI"/>
              </a:rPr>
              <a:t>Windows Server 2019</a:t>
            </a:r>
          </a:p>
          <a:p>
            <a:pPr defTabSz="932384">
              <a:lnSpc>
                <a:spcPct val="100000"/>
              </a:lnSpc>
              <a:spcBef>
                <a:spcPts val="2400"/>
              </a:spcBef>
              <a:defRPr/>
            </a:pPr>
            <a:r>
              <a:rPr lang="en-US" sz="1800" spc="-10">
                <a:solidFill>
                  <a:srgbClr val="282828"/>
                </a:solidFill>
                <a:latin typeface="Segoe UI"/>
              </a:rPr>
              <a:t>Windows Server 2016</a:t>
            </a:r>
          </a:p>
          <a:p>
            <a:pPr defTabSz="932384">
              <a:lnSpc>
                <a:spcPct val="100000"/>
              </a:lnSpc>
              <a:spcBef>
                <a:spcPts val="2400"/>
              </a:spcBef>
              <a:defRPr/>
            </a:pPr>
            <a:r>
              <a:rPr lang="en-US" sz="1800" spc="-10">
                <a:solidFill>
                  <a:srgbClr val="282828"/>
                </a:solidFill>
                <a:latin typeface="Segoe UI"/>
              </a:rPr>
              <a:t>Windows Server 2012 R2</a:t>
            </a:r>
          </a:p>
        </p:txBody>
      </p:sp>
      <p:sp>
        <p:nvSpPr>
          <p:cNvPr id="23" name="Text Placeholder 3">
            <a:extLst>
              <a:ext uri="{FF2B5EF4-FFF2-40B4-BE49-F238E27FC236}">
                <a16:creationId xmlns:a16="http://schemas.microsoft.com/office/drawing/2014/main" id="{304812D2-AD80-46DB-BE2A-27CEF57BF6FF}"/>
              </a:ext>
            </a:extLst>
          </p:cNvPr>
          <p:cNvSpPr txBox="1">
            <a:spLocks/>
          </p:cNvSpPr>
          <p:nvPr/>
        </p:nvSpPr>
        <p:spPr>
          <a:xfrm>
            <a:off x="435797" y="5294283"/>
            <a:ext cx="5782442" cy="591828"/>
          </a:xfrm>
          <a:prstGeom prst="rect">
            <a:avLst/>
          </a:prstGeom>
        </p:spPr>
        <p:txBody>
          <a:bodyPr lIns="0" tIns="0" rIns="0" bIns="0" anchor="ctr"/>
          <a:lst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100000"/>
              </a:lnSpc>
              <a:spcBef>
                <a:spcPts val="2400"/>
              </a:spcBef>
              <a:defRPr/>
            </a:pPr>
            <a:r>
              <a:rPr lang="en-US" sz="1800" u="sng" spc="-10">
                <a:solidFill>
                  <a:srgbClr val="282828"/>
                </a:solidFill>
                <a:latin typeface="Segoe UI"/>
              </a:rPr>
              <a:t>VMs in customer’s Azure subscription</a:t>
            </a:r>
          </a:p>
        </p:txBody>
      </p:sp>
      <p:sp>
        <p:nvSpPr>
          <p:cNvPr id="13" name="Title 1">
            <a:extLst>
              <a:ext uri="{FF2B5EF4-FFF2-40B4-BE49-F238E27FC236}">
                <a16:creationId xmlns:a16="http://schemas.microsoft.com/office/drawing/2014/main" id="{9684D6F9-FBD4-40CE-8AB3-C71846197954}"/>
              </a:ext>
            </a:extLst>
          </p:cNvPr>
          <p:cNvSpPr txBox="1">
            <a:spLocks/>
          </p:cNvSpPr>
          <p:nvPr/>
        </p:nvSpPr>
        <p:spPr>
          <a:xfrm>
            <a:off x="286180" y="286272"/>
            <a:ext cx="11744637" cy="738262"/>
          </a:xfrm>
          <a:prstGeom prst="rect">
            <a:avLst/>
          </a:prstGeom>
        </p:spPr>
        <p:txBody>
          <a:bodyPr vert="horz" wrap="square" lIns="0" tIns="0" rIns="0" bIns="0" rtlCol="0" anchor="t">
            <a:noAutofit/>
          </a:bodyPr>
          <a:lstStyle>
            <a:lvl1pPr algn="l" defTabSz="1096173" rtl="0" eaLnBrk="1" latinLnBrk="0" hangingPunct="1">
              <a:lnSpc>
                <a:spcPct val="90000"/>
              </a:lnSpc>
              <a:spcBef>
                <a:spcPct val="0"/>
              </a:spcBef>
              <a:buNone/>
              <a:defRPr lang="en-US" sz="3200" b="0" kern="1200" cap="none" spc="-120" baseline="0">
                <a:ln w="3175">
                  <a:noFill/>
                </a:ln>
                <a:gradFill flip="none" rotWithShape="1">
                  <a:gsLst>
                    <a:gs pos="0">
                      <a:srgbClr val="595959"/>
                    </a:gs>
                    <a:gs pos="86000">
                      <a:srgbClr val="595959"/>
                    </a:gs>
                  </a:gsLst>
                  <a:lin ang="5400000" scaled="0"/>
                  <a:tileRect/>
                </a:gradFill>
                <a:effectLst/>
                <a:latin typeface="Segoe UI Light" pitchFamily="34" charset="0"/>
                <a:ea typeface="+mn-ea"/>
                <a:cs typeface="Arial" charset="0"/>
              </a:defRPr>
            </a:lvl1pPr>
          </a:lstStyle>
          <a:p>
            <a:pPr defTabSz="931618">
              <a:defRPr/>
            </a:pPr>
            <a:r>
              <a:rPr lang="en-US" sz="4080" b="1" spc="-102"/>
              <a:t>Supported OS</a:t>
            </a:r>
            <a:endParaRPr lang="en-US" sz="3997" b="1" spc="-102"/>
          </a:p>
        </p:txBody>
      </p:sp>
    </p:spTree>
    <p:extLst>
      <p:ext uri="{BB962C8B-B14F-4D97-AF65-F5344CB8AC3E}">
        <p14:creationId xmlns:p14="http://schemas.microsoft.com/office/powerpoint/2010/main" val="119779993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E34674B-E8CC-4F8C-BACD-6B10C87A3699}"/>
              </a:ext>
            </a:extLst>
          </p:cNvPr>
          <p:cNvSpPr/>
          <p:nvPr/>
        </p:nvSpPr>
        <p:spPr bwMode="auto">
          <a:xfrm>
            <a:off x="3536120" y="296183"/>
            <a:ext cx="8898592" cy="113696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defRPr/>
            </a:pPr>
            <a:endParaRPr lang="en-IN" sz="2400" err="1">
              <a:solidFill>
                <a:srgbClr val="353535"/>
              </a:solidFill>
              <a:latin typeface="Segoe UI Semilight"/>
              <a:ea typeface="Segoe UI" pitchFamily="34" charset="0"/>
              <a:cs typeface="Segoe UI" pitchFamily="34" charset="0"/>
            </a:endParaRPr>
          </a:p>
        </p:txBody>
      </p:sp>
      <p:pic>
        <p:nvPicPr>
          <p:cNvPr id="11" name="Picture 10">
            <a:extLst>
              <a:ext uri="{FF2B5EF4-FFF2-40B4-BE49-F238E27FC236}">
                <a16:creationId xmlns:a16="http://schemas.microsoft.com/office/drawing/2014/main" id="{0E02E7CB-FF5E-44AD-A4CF-D11B405F7950}"/>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766" y="994"/>
            <a:ext cx="3534356" cy="6992541"/>
          </a:xfrm>
          <a:prstGeom prst="rect">
            <a:avLst/>
          </a:prstGeom>
        </p:spPr>
      </p:pic>
      <p:sp>
        <p:nvSpPr>
          <p:cNvPr id="5" name="Rectangle 4">
            <a:extLst>
              <a:ext uri="{FF2B5EF4-FFF2-40B4-BE49-F238E27FC236}">
                <a16:creationId xmlns:a16="http://schemas.microsoft.com/office/drawing/2014/main" id="{3F6E9DF4-B1D4-4600-808D-1922C00B6426}"/>
              </a:ext>
            </a:extLst>
          </p:cNvPr>
          <p:cNvSpPr/>
          <p:nvPr/>
        </p:nvSpPr>
        <p:spPr bwMode="auto">
          <a:xfrm>
            <a:off x="1764" y="994"/>
            <a:ext cx="3534678" cy="699254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IN" sz="2400" err="1">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6" name="Title 5">
            <a:extLst>
              <a:ext uri="{FF2B5EF4-FFF2-40B4-BE49-F238E27FC236}">
                <a16:creationId xmlns:a16="http://schemas.microsoft.com/office/drawing/2014/main" id="{E2D3B3C2-3F91-4F63-BD60-3EA1E81E93A4}"/>
              </a:ext>
            </a:extLst>
          </p:cNvPr>
          <p:cNvSpPr>
            <a:spLocks noGrp="1"/>
          </p:cNvSpPr>
          <p:nvPr>
            <p:ph type="title"/>
          </p:nvPr>
        </p:nvSpPr>
        <p:spPr>
          <a:xfrm>
            <a:off x="276326" y="296184"/>
            <a:ext cx="3260117" cy="917314"/>
          </a:xfrm>
        </p:spPr>
        <p:txBody>
          <a:bodyPr>
            <a:normAutofit fontScale="90000"/>
          </a:bodyPr>
          <a:lstStyle/>
          <a:p>
            <a:r>
              <a:rPr lang="en-US">
                <a:solidFill>
                  <a:schemeClr val="bg1"/>
                </a:solidFill>
              </a:rPr>
              <a:t>FSLogix Technologies</a:t>
            </a:r>
          </a:p>
        </p:txBody>
      </p:sp>
      <p:sp>
        <p:nvSpPr>
          <p:cNvPr id="21" name="Text Placeholder 2">
            <a:extLst>
              <a:ext uri="{FF2B5EF4-FFF2-40B4-BE49-F238E27FC236}">
                <a16:creationId xmlns:a16="http://schemas.microsoft.com/office/drawing/2014/main" id="{212D97F8-F53B-45D6-AEDD-056A3C847654}"/>
              </a:ext>
            </a:extLst>
          </p:cNvPr>
          <p:cNvSpPr txBox="1">
            <a:spLocks/>
          </p:cNvSpPr>
          <p:nvPr/>
        </p:nvSpPr>
        <p:spPr>
          <a:xfrm>
            <a:off x="3734507" y="550763"/>
            <a:ext cx="8243134" cy="627807"/>
          </a:xfrm>
          <a:prstGeom prst="rect">
            <a:avLst/>
          </a:prstGeom>
        </p:spPr>
        <p:txBody>
          <a:bodyPr vert="horz" wrap="square" lIns="0" tIns="0" rIns="0" bIns="0" rtlCol="0" anchor="ctr">
            <a:sp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40" kern="1200" spc="0" baseline="0">
                <a:solidFill>
                  <a:srgbClr val="000000"/>
                </a:solidFill>
                <a:latin typeface="+mn-lt"/>
                <a:ea typeface="+mn-ea"/>
                <a:cs typeface="+mn-cs"/>
              </a:defRPr>
            </a:lvl1pPr>
            <a:lvl2pPr marL="233149"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66298"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3pPr>
            <a:lvl4pPr marL="675162"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4pPr>
            <a:lvl5pPr marL="872691"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3841">
              <a:lnSpc>
                <a:spcPct val="100000"/>
              </a:lnSpc>
              <a:defRPr/>
            </a:pPr>
            <a:r>
              <a:rPr lang="en-US" sz="2000">
                <a:solidFill>
                  <a:srgbClr val="353535"/>
                </a:solidFill>
                <a:latin typeface="Segoe UI"/>
              </a:rPr>
              <a:t>With the acquisition of </a:t>
            </a:r>
            <a:r>
              <a:rPr lang="en-US" sz="2000" err="1">
                <a:solidFill>
                  <a:srgbClr val="353535"/>
                </a:solidFill>
                <a:latin typeface="Segoe UI"/>
              </a:rPr>
              <a:t>FSLogix</a:t>
            </a:r>
            <a:r>
              <a:rPr lang="en-US" sz="2000">
                <a:solidFill>
                  <a:srgbClr val="353535"/>
                </a:solidFill>
                <a:latin typeface="Segoe UI"/>
              </a:rPr>
              <a:t>, eligible customers will get access to three core pieces of technology</a:t>
            </a:r>
          </a:p>
        </p:txBody>
      </p:sp>
      <p:sp>
        <p:nvSpPr>
          <p:cNvPr id="152" name="Arrow: Bent 151">
            <a:extLst>
              <a:ext uri="{FF2B5EF4-FFF2-40B4-BE49-F238E27FC236}">
                <a16:creationId xmlns:a16="http://schemas.microsoft.com/office/drawing/2014/main" id="{3E3E4C4E-AEAF-4403-A258-B842AB46B227}"/>
              </a:ext>
            </a:extLst>
          </p:cNvPr>
          <p:cNvSpPr/>
          <p:nvPr/>
        </p:nvSpPr>
        <p:spPr bwMode="auto">
          <a:xfrm>
            <a:off x="4282990" y="1767696"/>
            <a:ext cx="7450245" cy="5225838"/>
          </a:xfrm>
          <a:prstGeom prst="bentArrow">
            <a:avLst>
              <a:gd name="adj1" fmla="val 0"/>
              <a:gd name="adj2" fmla="val 0"/>
              <a:gd name="adj3" fmla="val 0"/>
              <a:gd name="adj4" fmla="val 6426"/>
            </a:avLst>
          </a:prstGeom>
          <a:solidFill>
            <a:schemeClr val="accent1"/>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0" name="Arrow: Bent 159">
            <a:extLst>
              <a:ext uri="{FF2B5EF4-FFF2-40B4-BE49-F238E27FC236}">
                <a16:creationId xmlns:a16="http://schemas.microsoft.com/office/drawing/2014/main" id="{15352F27-AE55-4603-BC3F-12635AF12525}"/>
              </a:ext>
            </a:extLst>
          </p:cNvPr>
          <p:cNvSpPr/>
          <p:nvPr/>
        </p:nvSpPr>
        <p:spPr bwMode="auto">
          <a:xfrm flipH="1" flipV="1">
            <a:off x="4861946" y="993"/>
            <a:ext cx="7313759" cy="1766702"/>
          </a:xfrm>
          <a:prstGeom prst="bentArrow">
            <a:avLst>
              <a:gd name="adj1" fmla="val 0"/>
              <a:gd name="adj2" fmla="val 0"/>
              <a:gd name="adj3" fmla="val 0"/>
              <a:gd name="adj4" fmla="val 15912"/>
            </a:avLst>
          </a:prstGeom>
          <a:solidFill>
            <a:schemeClr val="accent1"/>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1" name="Oval 160">
            <a:extLst>
              <a:ext uri="{FF2B5EF4-FFF2-40B4-BE49-F238E27FC236}">
                <a16:creationId xmlns:a16="http://schemas.microsoft.com/office/drawing/2014/main" id="{1D591659-68F9-4C51-9EA6-322CF0F93C08}"/>
              </a:ext>
            </a:extLst>
          </p:cNvPr>
          <p:cNvSpPr/>
          <p:nvPr/>
        </p:nvSpPr>
        <p:spPr bwMode="auto">
          <a:xfrm>
            <a:off x="3926302" y="2222543"/>
            <a:ext cx="712736" cy="712734"/>
          </a:xfrm>
          <a:prstGeom prst="ellipse">
            <a:avLst/>
          </a:prstGeom>
          <a:solidFill>
            <a:schemeClr val="bg1"/>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2" name="Oval 161">
            <a:extLst>
              <a:ext uri="{FF2B5EF4-FFF2-40B4-BE49-F238E27FC236}">
                <a16:creationId xmlns:a16="http://schemas.microsoft.com/office/drawing/2014/main" id="{126028CC-B68E-4909-91E3-C600A9FB62DD}"/>
              </a:ext>
            </a:extLst>
          </p:cNvPr>
          <p:cNvSpPr/>
          <p:nvPr/>
        </p:nvSpPr>
        <p:spPr bwMode="auto">
          <a:xfrm>
            <a:off x="3926302" y="4207347"/>
            <a:ext cx="712736" cy="712734"/>
          </a:xfrm>
          <a:prstGeom prst="ellipse">
            <a:avLst/>
          </a:prstGeom>
          <a:solidFill>
            <a:schemeClr val="bg1"/>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3" name="Oval 162">
            <a:extLst>
              <a:ext uri="{FF2B5EF4-FFF2-40B4-BE49-F238E27FC236}">
                <a16:creationId xmlns:a16="http://schemas.microsoft.com/office/drawing/2014/main" id="{01A81351-5ABD-4CA9-91F6-0CED509DDA87}"/>
              </a:ext>
            </a:extLst>
          </p:cNvPr>
          <p:cNvSpPr/>
          <p:nvPr/>
        </p:nvSpPr>
        <p:spPr bwMode="auto">
          <a:xfrm>
            <a:off x="3926302" y="5657128"/>
            <a:ext cx="712736" cy="712734"/>
          </a:xfrm>
          <a:prstGeom prst="ellipse">
            <a:avLst/>
          </a:prstGeom>
          <a:solidFill>
            <a:schemeClr val="bg1"/>
          </a:solidFill>
          <a:ln>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a:gradFill>
                <a:gsLst>
                  <a:gs pos="0">
                    <a:srgbClr val="FFFFFF"/>
                  </a:gs>
                  <a:gs pos="100000">
                    <a:srgbClr val="FFFFFF"/>
                  </a:gs>
                </a:gsLst>
                <a:lin ang="5400000" scaled="0"/>
              </a:gradFill>
              <a:latin typeface="Segoe UI Semilight"/>
              <a:ea typeface="Segoe UI" pitchFamily="34" charset="0"/>
              <a:cs typeface="Segoe UI" pitchFamily="34" charset="0"/>
            </a:endParaRPr>
          </a:p>
        </p:txBody>
      </p:sp>
      <p:sp>
        <p:nvSpPr>
          <p:cNvPr id="164" name="Rectangle 163">
            <a:extLst>
              <a:ext uri="{FF2B5EF4-FFF2-40B4-BE49-F238E27FC236}">
                <a16:creationId xmlns:a16="http://schemas.microsoft.com/office/drawing/2014/main" id="{50437C4D-6163-48CF-9F0B-77960E220A7A}"/>
              </a:ext>
            </a:extLst>
          </p:cNvPr>
          <p:cNvSpPr/>
          <p:nvPr/>
        </p:nvSpPr>
        <p:spPr>
          <a:xfrm>
            <a:off x="4861944" y="2222543"/>
            <a:ext cx="7115698" cy="1694185"/>
          </a:xfrm>
          <a:prstGeom prst="rect">
            <a:avLst/>
          </a:prstGeom>
        </p:spPr>
        <p:txBody>
          <a:bodyPr wrap="square" lIns="0" tIns="0" rIns="0" bIns="0">
            <a:spAutoFit/>
          </a:bodyPr>
          <a:lstStyle/>
          <a:p>
            <a:pPr defTabSz="914015">
              <a:defRPr/>
            </a:pPr>
            <a:r>
              <a:rPr lang="en-US" sz="2400">
                <a:solidFill>
                  <a:srgbClr val="0078D7"/>
                </a:solidFill>
                <a:latin typeface="Segoe UI Semilight"/>
                <a:ea typeface="Calibri" panose="020F0502020204030204" pitchFamily="34" charset="0"/>
                <a:cs typeface="Times New Roman" panose="02020603050405020304" pitchFamily="18" charset="0"/>
              </a:rPr>
              <a:t>Profile &amp; Office 365 Container</a:t>
            </a:r>
            <a:br>
              <a:rPr lang="en-US" sz="2400">
                <a:solidFill>
                  <a:srgbClr val="0078D7"/>
                </a:solidFill>
                <a:latin typeface="Segoe UI Semilight"/>
                <a:ea typeface="Calibri" panose="020F0502020204030204" pitchFamily="34" charset="0"/>
                <a:cs typeface="Times New Roman" panose="02020603050405020304" pitchFamily="18" charset="0"/>
              </a:rPr>
            </a:br>
            <a:r>
              <a:rPr lang="en-US" sz="1598">
                <a:solidFill>
                  <a:srgbClr val="353535"/>
                </a:solidFill>
                <a:latin typeface="Segoe UI Semilight"/>
                <a:ea typeface="Calibri" panose="020F0502020204030204" pitchFamily="34" charset="0"/>
                <a:cs typeface="Times New Roman" panose="02020603050405020304" pitchFamily="18" charset="0"/>
              </a:rPr>
              <a:t>Replacement for roaming profiles and folder redirection. Dramatically speeds up logon and application launch times.</a:t>
            </a:r>
          </a:p>
          <a:p>
            <a:pPr marL="163450" lvl="1" indent="-163450" defTabSz="914015">
              <a:spcBef>
                <a:spcPts val="1198"/>
              </a:spcBef>
              <a:buFont typeface="Arial" panose="020B0604020202020204" pitchFamily="34" charset="0"/>
              <a:buChar char="•"/>
              <a:defRPr/>
            </a:pPr>
            <a:r>
              <a:rPr lang="en-US" sz="1398">
                <a:solidFill>
                  <a:srgbClr val="353535"/>
                </a:solidFill>
                <a:latin typeface="Segoe UI Semilight"/>
                <a:cs typeface="Segoe UI"/>
              </a:rPr>
              <a:t>Includes Office 365 Container, which roams Office cache data (Outlook OST, OneDrive cache, Skype for Business GAL, etc.) and Windows Search DB with user in virtual desktop environments.</a:t>
            </a:r>
          </a:p>
        </p:txBody>
      </p:sp>
      <p:sp>
        <p:nvSpPr>
          <p:cNvPr id="165" name="Rectangle 164">
            <a:extLst>
              <a:ext uri="{FF2B5EF4-FFF2-40B4-BE49-F238E27FC236}">
                <a16:creationId xmlns:a16="http://schemas.microsoft.com/office/drawing/2014/main" id="{D1BD92B5-B4D6-4012-88C4-6FCD778D9CBC}"/>
              </a:ext>
            </a:extLst>
          </p:cNvPr>
          <p:cNvSpPr/>
          <p:nvPr/>
        </p:nvSpPr>
        <p:spPr>
          <a:xfrm>
            <a:off x="4861944" y="4207346"/>
            <a:ext cx="7115698" cy="1129072"/>
          </a:xfrm>
          <a:prstGeom prst="rect">
            <a:avLst/>
          </a:prstGeom>
        </p:spPr>
        <p:txBody>
          <a:bodyPr wrap="square" lIns="0" tIns="0" rIns="0" bIns="0">
            <a:spAutoFit/>
          </a:bodyPr>
          <a:lstStyle/>
          <a:p>
            <a:pPr defTabSz="914015">
              <a:spcAft>
                <a:spcPts val="784"/>
              </a:spcAft>
              <a:defRPr/>
            </a:pPr>
            <a:r>
              <a:rPr lang="en-US" sz="2400">
                <a:solidFill>
                  <a:srgbClr val="0078D7"/>
                </a:solidFill>
                <a:latin typeface="Segoe UI Semilight"/>
                <a:cs typeface="Times New Roman" panose="02020603050405020304" pitchFamily="18" charset="0"/>
              </a:rPr>
              <a:t>App Masking</a:t>
            </a:r>
            <a:br>
              <a:rPr lang="en-US" sz="1598" b="1">
                <a:solidFill>
                  <a:prstClr val="black"/>
                </a:solidFill>
                <a:latin typeface="Segoe UI Semilight"/>
                <a:cs typeface="Times New Roman" panose="02020603050405020304" pitchFamily="18" charset="0"/>
              </a:rPr>
            </a:br>
            <a:r>
              <a:rPr lang="en-US" sz="1598">
                <a:solidFill>
                  <a:srgbClr val="353535"/>
                </a:solidFill>
                <a:latin typeface="Segoe UI Semilight"/>
                <a:cs typeface="Times New Roman" panose="02020603050405020304" pitchFamily="18" charset="0"/>
              </a:rPr>
              <a:t>Minimize number of gold images by creating a single image with all applications. Excellent app compatibility with no packaging, sequencing, backend infrastructure, or virtualization. </a:t>
            </a:r>
            <a:endParaRPr lang="en-US" sz="1598">
              <a:solidFill>
                <a:srgbClr val="353535"/>
              </a:solidFill>
              <a:latin typeface="Segoe UI Semilight"/>
              <a:cs typeface="Times New Roman"/>
            </a:endParaRPr>
          </a:p>
        </p:txBody>
      </p:sp>
      <p:sp>
        <p:nvSpPr>
          <p:cNvPr id="166" name="Rectangle 165">
            <a:extLst>
              <a:ext uri="{FF2B5EF4-FFF2-40B4-BE49-F238E27FC236}">
                <a16:creationId xmlns:a16="http://schemas.microsoft.com/office/drawing/2014/main" id="{CF622C9A-12A2-412C-A08E-BEBE63D118E7}"/>
              </a:ext>
            </a:extLst>
          </p:cNvPr>
          <p:cNvSpPr/>
          <p:nvPr/>
        </p:nvSpPr>
        <p:spPr>
          <a:xfrm>
            <a:off x="4861942" y="5657129"/>
            <a:ext cx="7115699" cy="878276"/>
          </a:xfrm>
          <a:prstGeom prst="rect">
            <a:avLst/>
          </a:prstGeom>
        </p:spPr>
        <p:txBody>
          <a:bodyPr wrap="square" lIns="0" tIns="0" rIns="0" bIns="0">
            <a:spAutoFit/>
          </a:bodyPr>
          <a:lstStyle/>
          <a:p>
            <a:pPr defTabSz="914015">
              <a:spcAft>
                <a:spcPts val="784"/>
              </a:spcAft>
              <a:defRPr/>
            </a:pPr>
            <a:r>
              <a:rPr lang="en-US" sz="2400">
                <a:solidFill>
                  <a:srgbClr val="0078D7"/>
                </a:solidFill>
                <a:latin typeface="Segoe UI Semilight"/>
                <a:cs typeface="Segoe UI"/>
              </a:rPr>
              <a:t>Java Redirection</a:t>
            </a:r>
            <a:br>
              <a:rPr lang="en-US" sz="1598" b="1">
                <a:solidFill>
                  <a:srgbClr val="505050"/>
                </a:solidFill>
                <a:latin typeface="Segoe UI Semilight"/>
                <a:cs typeface="Segoe UI"/>
              </a:rPr>
            </a:br>
            <a:r>
              <a:rPr lang="en-US" sz="1598">
                <a:solidFill>
                  <a:srgbClr val="353535"/>
                </a:solidFill>
                <a:latin typeface="Segoe UI Semilight"/>
                <a:cs typeface="Segoe UI"/>
              </a:rPr>
              <a:t>Helps protect the enterprise from vulnerabilities of multiple installed versions of Java by mapping specific versions to individual apps or websites.</a:t>
            </a:r>
            <a:endParaRPr lang="en-US" sz="1598">
              <a:solidFill>
                <a:srgbClr val="353535"/>
              </a:solidFill>
              <a:latin typeface="Segoe UI Semilight"/>
              <a:cs typeface="Times New Roman"/>
            </a:endParaRPr>
          </a:p>
        </p:txBody>
      </p:sp>
      <p:sp>
        <p:nvSpPr>
          <p:cNvPr id="167" name="globe_6" title="Icon of a monitor in front of a sphere made of lines">
            <a:extLst>
              <a:ext uri="{FF2B5EF4-FFF2-40B4-BE49-F238E27FC236}">
                <a16:creationId xmlns:a16="http://schemas.microsoft.com/office/drawing/2014/main" id="{83EE7146-01AB-45E2-AC09-DCBF62ABEBD8}"/>
              </a:ext>
            </a:extLst>
          </p:cNvPr>
          <p:cNvSpPr>
            <a:spLocks noChangeAspect="1" noEditPoints="1"/>
          </p:cNvSpPr>
          <p:nvPr/>
        </p:nvSpPr>
        <p:spPr bwMode="auto">
          <a:xfrm>
            <a:off x="4080017" y="2351544"/>
            <a:ext cx="432179" cy="462972"/>
          </a:xfrm>
          <a:custGeom>
            <a:avLst/>
            <a:gdLst>
              <a:gd name="T0" fmla="*/ 210 w 296"/>
              <a:gd name="T1" fmla="*/ 147 h 318"/>
              <a:gd name="T2" fmla="*/ 105 w 296"/>
              <a:gd name="T3" fmla="*/ 147 h 318"/>
              <a:gd name="T4" fmla="*/ 105 w 296"/>
              <a:gd name="T5" fmla="*/ 140 h 318"/>
              <a:gd name="T6" fmla="*/ 109 w 296"/>
              <a:gd name="T7" fmla="*/ 83 h 318"/>
              <a:gd name="T8" fmla="*/ 157 w 296"/>
              <a:gd name="T9" fmla="*/ 0 h 318"/>
              <a:gd name="T10" fmla="*/ 157 w 296"/>
              <a:gd name="T11" fmla="*/ 0 h 318"/>
              <a:gd name="T12" fmla="*/ 159 w 296"/>
              <a:gd name="T13" fmla="*/ 0 h 318"/>
              <a:gd name="T14" fmla="*/ 206 w 296"/>
              <a:gd name="T15" fmla="*/ 83 h 318"/>
              <a:gd name="T16" fmla="*/ 210 w 296"/>
              <a:gd name="T17" fmla="*/ 137 h 318"/>
              <a:gd name="T18" fmla="*/ 210 w 296"/>
              <a:gd name="T19" fmla="*/ 147 h 318"/>
              <a:gd name="T20" fmla="*/ 31 w 296"/>
              <a:gd name="T21" fmla="*/ 83 h 318"/>
              <a:gd name="T22" fmla="*/ 284 w 296"/>
              <a:gd name="T23" fmla="*/ 83 h 318"/>
              <a:gd name="T24" fmla="*/ 286 w 296"/>
              <a:gd name="T25" fmla="*/ 189 h 318"/>
              <a:gd name="T26" fmla="*/ 286 w 296"/>
              <a:gd name="T27" fmla="*/ 189 h 318"/>
              <a:gd name="T28" fmla="*/ 210 w 296"/>
              <a:gd name="T29" fmla="*/ 189 h 318"/>
              <a:gd name="T30" fmla="*/ 19 w 296"/>
              <a:gd name="T31" fmla="*/ 147 h 318"/>
              <a:gd name="T32" fmla="*/ 0 w 296"/>
              <a:gd name="T33" fmla="*/ 147 h 318"/>
              <a:gd name="T34" fmla="*/ 0 w 296"/>
              <a:gd name="T35" fmla="*/ 277 h 318"/>
              <a:gd name="T36" fmla="*/ 106 w 296"/>
              <a:gd name="T37" fmla="*/ 277 h 318"/>
              <a:gd name="T38" fmla="*/ 157 w 296"/>
              <a:gd name="T39" fmla="*/ 277 h 318"/>
              <a:gd name="T40" fmla="*/ 210 w 296"/>
              <a:gd name="T41" fmla="*/ 189 h 318"/>
              <a:gd name="T42" fmla="*/ 210 w 296"/>
              <a:gd name="T43" fmla="*/ 267 h 318"/>
              <a:gd name="T44" fmla="*/ 286 w 296"/>
              <a:gd name="T45" fmla="*/ 189 h 318"/>
              <a:gd name="T46" fmla="*/ 296 w 296"/>
              <a:gd name="T47" fmla="*/ 139 h 318"/>
              <a:gd name="T48" fmla="*/ 159 w 296"/>
              <a:gd name="T49" fmla="*/ 0 h 318"/>
              <a:gd name="T50" fmla="*/ 157 w 296"/>
              <a:gd name="T51" fmla="*/ 0 h 318"/>
              <a:gd name="T52" fmla="*/ 157 w 296"/>
              <a:gd name="T53" fmla="*/ 0 h 318"/>
              <a:gd name="T54" fmla="*/ 31 w 296"/>
              <a:gd name="T55" fmla="*/ 83 h 318"/>
              <a:gd name="T56" fmla="*/ 19 w 296"/>
              <a:gd name="T57" fmla="*/ 139 h 318"/>
              <a:gd name="T58" fmla="*/ 19 w 296"/>
              <a:gd name="T59" fmla="*/ 147 h 318"/>
              <a:gd name="T60" fmla="*/ 105 w 296"/>
              <a:gd name="T61" fmla="*/ 147 h 318"/>
              <a:gd name="T62" fmla="*/ 210 w 296"/>
              <a:gd name="T63" fmla="*/ 147 h 318"/>
              <a:gd name="T64" fmla="*/ 210 w 296"/>
              <a:gd name="T65" fmla="*/ 189 h 318"/>
              <a:gd name="T66" fmla="*/ 157 w 296"/>
              <a:gd name="T67" fmla="*/ 277 h 318"/>
              <a:gd name="T68" fmla="*/ 210 w 296"/>
              <a:gd name="T69" fmla="*/ 277 h 318"/>
              <a:gd name="T70" fmla="*/ 210 w 296"/>
              <a:gd name="T71" fmla="*/ 267 h 318"/>
              <a:gd name="T72" fmla="*/ 57 w 296"/>
              <a:gd name="T73" fmla="*/ 318 h 318"/>
              <a:gd name="T74" fmla="*/ 154 w 296"/>
              <a:gd name="T75" fmla="*/ 318 h 318"/>
              <a:gd name="T76" fmla="*/ 106 w 296"/>
              <a:gd name="T77" fmla="*/ 277 h 318"/>
              <a:gd name="T78" fmla="*/ 106 w 296"/>
              <a:gd name="T7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 h="318">
                <a:moveTo>
                  <a:pt x="210" y="147"/>
                </a:moveTo>
                <a:cubicBezTo>
                  <a:pt x="105" y="147"/>
                  <a:pt x="105" y="147"/>
                  <a:pt x="105" y="147"/>
                </a:cubicBezTo>
                <a:cubicBezTo>
                  <a:pt x="105" y="145"/>
                  <a:pt x="105" y="142"/>
                  <a:pt x="105" y="140"/>
                </a:cubicBezTo>
                <a:cubicBezTo>
                  <a:pt x="105" y="120"/>
                  <a:pt x="106" y="100"/>
                  <a:pt x="109" y="83"/>
                </a:cubicBezTo>
                <a:cubicBezTo>
                  <a:pt x="118" y="35"/>
                  <a:pt x="136" y="1"/>
                  <a:pt x="157" y="0"/>
                </a:cubicBezTo>
                <a:cubicBezTo>
                  <a:pt x="157" y="0"/>
                  <a:pt x="157" y="0"/>
                  <a:pt x="157" y="0"/>
                </a:cubicBezTo>
                <a:cubicBezTo>
                  <a:pt x="158" y="0"/>
                  <a:pt x="159" y="0"/>
                  <a:pt x="159" y="0"/>
                </a:cubicBezTo>
                <a:cubicBezTo>
                  <a:pt x="180" y="2"/>
                  <a:pt x="198" y="35"/>
                  <a:pt x="206" y="83"/>
                </a:cubicBezTo>
                <a:cubicBezTo>
                  <a:pt x="208" y="100"/>
                  <a:pt x="210" y="118"/>
                  <a:pt x="210" y="137"/>
                </a:cubicBezTo>
                <a:cubicBezTo>
                  <a:pt x="210" y="142"/>
                  <a:pt x="210" y="147"/>
                  <a:pt x="210" y="147"/>
                </a:cubicBezTo>
                <a:close/>
                <a:moveTo>
                  <a:pt x="31" y="83"/>
                </a:moveTo>
                <a:cubicBezTo>
                  <a:pt x="284" y="83"/>
                  <a:pt x="284" y="83"/>
                  <a:pt x="284" y="83"/>
                </a:cubicBezTo>
                <a:moveTo>
                  <a:pt x="286" y="189"/>
                </a:moveTo>
                <a:cubicBezTo>
                  <a:pt x="286" y="189"/>
                  <a:pt x="286" y="189"/>
                  <a:pt x="286" y="189"/>
                </a:cubicBezTo>
                <a:cubicBezTo>
                  <a:pt x="210" y="189"/>
                  <a:pt x="210" y="189"/>
                  <a:pt x="210" y="189"/>
                </a:cubicBezTo>
                <a:moveTo>
                  <a:pt x="19" y="147"/>
                </a:moveTo>
                <a:cubicBezTo>
                  <a:pt x="0" y="147"/>
                  <a:pt x="0" y="147"/>
                  <a:pt x="0" y="147"/>
                </a:cubicBezTo>
                <a:cubicBezTo>
                  <a:pt x="0" y="277"/>
                  <a:pt x="0" y="277"/>
                  <a:pt x="0" y="277"/>
                </a:cubicBezTo>
                <a:cubicBezTo>
                  <a:pt x="106" y="277"/>
                  <a:pt x="106" y="277"/>
                  <a:pt x="106" y="277"/>
                </a:cubicBezTo>
                <a:cubicBezTo>
                  <a:pt x="157" y="277"/>
                  <a:pt x="157" y="277"/>
                  <a:pt x="157" y="277"/>
                </a:cubicBezTo>
                <a:moveTo>
                  <a:pt x="210" y="189"/>
                </a:moveTo>
                <a:cubicBezTo>
                  <a:pt x="210" y="267"/>
                  <a:pt x="210" y="267"/>
                  <a:pt x="210" y="267"/>
                </a:cubicBezTo>
                <a:cubicBezTo>
                  <a:pt x="245" y="252"/>
                  <a:pt x="272" y="224"/>
                  <a:pt x="286" y="189"/>
                </a:cubicBezTo>
                <a:cubicBezTo>
                  <a:pt x="292" y="174"/>
                  <a:pt x="296" y="156"/>
                  <a:pt x="296" y="139"/>
                </a:cubicBezTo>
                <a:cubicBezTo>
                  <a:pt x="296" y="63"/>
                  <a:pt x="235" y="1"/>
                  <a:pt x="159" y="0"/>
                </a:cubicBezTo>
                <a:cubicBezTo>
                  <a:pt x="159" y="0"/>
                  <a:pt x="158" y="0"/>
                  <a:pt x="157" y="0"/>
                </a:cubicBezTo>
                <a:cubicBezTo>
                  <a:pt x="157" y="0"/>
                  <a:pt x="157" y="0"/>
                  <a:pt x="157" y="0"/>
                </a:cubicBezTo>
                <a:cubicBezTo>
                  <a:pt x="101" y="0"/>
                  <a:pt x="52" y="34"/>
                  <a:pt x="31" y="83"/>
                </a:cubicBezTo>
                <a:cubicBezTo>
                  <a:pt x="23" y="100"/>
                  <a:pt x="19" y="119"/>
                  <a:pt x="19" y="139"/>
                </a:cubicBezTo>
                <a:cubicBezTo>
                  <a:pt x="19" y="142"/>
                  <a:pt x="19" y="145"/>
                  <a:pt x="19" y="147"/>
                </a:cubicBezTo>
                <a:cubicBezTo>
                  <a:pt x="105" y="147"/>
                  <a:pt x="105" y="147"/>
                  <a:pt x="105" y="147"/>
                </a:cubicBezTo>
                <a:cubicBezTo>
                  <a:pt x="210" y="147"/>
                  <a:pt x="210" y="147"/>
                  <a:pt x="210" y="147"/>
                </a:cubicBezTo>
                <a:cubicBezTo>
                  <a:pt x="210" y="189"/>
                  <a:pt x="210" y="189"/>
                  <a:pt x="210" y="189"/>
                </a:cubicBezTo>
                <a:moveTo>
                  <a:pt x="157" y="277"/>
                </a:moveTo>
                <a:cubicBezTo>
                  <a:pt x="210" y="277"/>
                  <a:pt x="210" y="277"/>
                  <a:pt x="210" y="277"/>
                </a:cubicBezTo>
                <a:cubicBezTo>
                  <a:pt x="210" y="267"/>
                  <a:pt x="210" y="267"/>
                  <a:pt x="210" y="267"/>
                </a:cubicBezTo>
                <a:moveTo>
                  <a:pt x="57" y="318"/>
                </a:moveTo>
                <a:cubicBezTo>
                  <a:pt x="154" y="318"/>
                  <a:pt x="154" y="318"/>
                  <a:pt x="154" y="318"/>
                </a:cubicBezTo>
                <a:moveTo>
                  <a:pt x="106" y="277"/>
                </a:moveTo>
                <a:cubicBezTo>
                  <a:pt x="106" y="318"/>
                  <a:pt x="106" y="318"/>
                  <a:pt x="106" y="318"/>
                </a:cubicBezTo>
              </a:path>
            </a:pathLst>
          </a:custGeom>
          <a:noFill/>
          <a:ln w="12700" cap="flat">
            <a:solidFill>
              <a:schemeClr val="tx2"/>
            </a:solidFill>
            <a:prstDash val="solid"/>
            <a:miter lim="800000"/>
            <a:headEnd/>
            <a:tailEnd/>
          </a:ln>
        </p:spPr>
        <p:txBody>
          <a:bodyPr vert="horz" wrap="square" lIns="91414" tIns="45706" rIns="91414" bIns="45706" numCol="1" anchor="t" anchorCtr="0" compatLnSpc="1">
            <a:prstTxWarp prst="textNoShape">
              <a:avLst/>
            </a:prstTxWarp>
          </a:bodyPr>
          <a:lstStyle/>
          <a:p>
            <a:pPr defTabSz="932384">
              <a:defRPr/>
            </a:pPr>
            <a:endParaRPr lang="en-US">
              <a:solidFill>
                <a:srgbClr val="353535"/>
              </a:solidFill>
              <a:latin typeface="Segoe UI Semilight"/>
            </a:endParaRPr>
          </a:p>
        </p:txBody>
      </p:sp>
      <p:sp>
        <p:nvSpPr>
          <p:cNvPr id="168" name="Browser" title="Icon of a browser window">
            <a:extLst>
              <a:ext uri="{FF2B5EF4-FFF2-40B4-BE49-F238E27FC236}">
                <a16:creationId xmlns:a16="http://schemas.microsoft.com/office/drawing/2014/main" id="{5930744D-BBC4-450A-9B0F-F383C9FCE119}"/>
              </a:ext>
            </a:extLst>
          </p:cNvPr>
          <p:cNvSpPr>
            <a:spLocks noChangeAspect="1" noEditPoints="1"/>
          </p:cNvSpPr>
          <p:nvPr/>
        </p:nvSpPr>
        <p:spPr bwMode="auto">
          <a:xfrm>
            <a:off x="4074767" y="5843973"/>
            <a:ext cx="424919" cy="340069"/>
          </a:xfrm>
          <a:custGeom>
            <a:avLst/>
            <a:gdLst>
              <a:gd name="T0" fmla="*/ 3750 w 3750"/>
              <a:gd name="T1" fmla="*/ 3000 h 3000"/>
              <a:gd name="T2" fmla="*/ 0 w 3750"/>
              <a:gd name="T3" fmla="*/ 3000 h 3000"/>
              <a:gd name="T4" fmla="*/ 0 w 3750"/>
              <a:gd name="T5" fmla="*/ 0 h 3000"/>
              <a:gd name="T6" fmla="*/ 3750 w 3750"/>
              <a:gd name="T7" fmla="*/ 0 h 3000"/>
              <a:gd name="T8" fmla="*/ 3750 w 3750"/>
              <a:gd name="T9" fmla="*/ 3000 h 3000"/>
              <a:gd name="T10" fmla="*/ 0 w 3750"/>
              <a:gd name="T11" fmla="*/ 750 h 3000"/>
              <a:gd name="T12" fmla="*/ 3750 w 3750"/>
              <a:gd name="T13" fmla="*/ 750 h 3000"/>
              <a:gd name="T14" fmla="*/ 3335 w 3750"/>
              <a:gd name="T15" fmla="*/ 375 h 3000"/>
              <a:gd name="T16" fmla="*/ 3375 w 3750"/>
              <a:gd name="T17" fmla="*/ 415 h 3000"/>
              <a:gd name="T18" fmla="*/ 3414 w 3750"/>
              <a:gd name="T19" fmla="*/ 375 h 3000"/>
              <a:gd name="T20" fmla="*/ 3375 w 3750"/>
              <a:gd name="T21" fmla="*/ 336 h 3000"/>
              <a:gd name="T22" fmla="*/ 3335 w 3750"/>
              <a:gd name="T23" fmla="*/ 375 h 3000"/>
              <a:gd name="T24" fmla="*/ 2886 w 3750"/>
              <a:gd name="T25" fmla="*/ 375 h 3000"/>
              <a:gd name="T26" fmla="*/ 2925 w 3750"/>
              <a:gd name="T27" fmla="*/ 415 h 3000"/>
              <a:gd name="T28" fmla="*/ 2965 w 3750"/>
              <a:gd name="T29" fmla="*/ 375 h 3000"/>
              <a:gd name="T30" fmla="*/ 2925 w 3750"/>
              <a:gd name="T31" fmla="*/ 336 h 3000"/>
              <a:gd name="T32" fmla="*/ 2886 w 3750"/>
              <a:gd name="T33" fmla="*/ 375 h 3000"/>
              <a:gd name="T34" fmla="*/ 2437 w 3750"/>
              <a:gd name="T35" fmla="*/ 375 h 3000"/>
              <a:gd name="T36" fmla="*/ 2476 w 3750"/>
              <a:gd name="T37" fmla="*/ 415 h 3000"/>
              <a:gd name="T38" fmla="*/ 2516 w 3750"/>
              <a:gd name="T39" fmla="*/ 375 h 3000"/>
              <a:gd name="T40" fmla="*/ 2476 w 3750"/>
              <a:gd name="T41" fmla="*/ 336 h 3000"/>
              <a:gd name="T42" fmla="*/ 2437 w 3750"/>
              <a:gd name="T43" fmla="*/ 375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0" h="3000">
                <a:moveTo>
                  <a:pt x="3750" y="3000"/>
                </a:moveTo>
                <a:cubicBezTo>
                  <a:pt x="0" y="3000"/>
                  <a:pt x="0" y="3000"/>
                  <a:pt x="0" y="3000"/>
                </a:cubicBezTo>
                <a:cubicBezTo>
                  <a:pt x="0" y="0"/>
                  <a:pt x="0" y="0"/>
                  <a:pt x="0" y="0"/>
                </a:cubicBezTo>
                <a:cubicBezTo>
                  <a:pt x="3750" y="0"/>
                  <a:pt x="3750" y="0"/>
                  <a:pt x="3750" y="0"/>
                </a:cubicBezTo>
                <a:lnTo>
                  <a:pt x="3750" y="3000"/>
                </a:lnTo>
                <a:close/>
                <a:moveTo>
                  <a:pt x="0" y="750"/>
                </a:moveTo>
                <a:cubicBezTo>
                  <a:pt x="3750" y="750"/>
                  <a:pt x="3750" y="750"/>
                  <a:pt x="3750" y="750"/>
                </a:cubicBezTo>
                <a:moveTo>
                  <a:pt x="3335" y="375"/>
                </a:moveTo>
                <a:cubicBezTo>
                  <a:pt x="3335" y="397"/>
                  <a:pt x="3353" y="415"/>
                  <a:pt x="3375" y="415"/>
                </a:cubicBezTo>
                <a:cubicBezTo>
                  <a:pt x="3397" y="415"/>
                  <a:pt x="3414" y="397"/>
                  <a:pt x="3414" y="375"/>
                </a:cubicBezTo>
                <a:cubicBezTo>
                  <a:pt x="3414" y="353"/>
                  <a:pt x="3397" y="336"/>
                  <a:pt x="3375" y="336"/>
                </a:cubicBezTo>
                <a:cubicBezTo>
                  <a:pt x="3353" y="336"/>
                  <a:pt x="3335" y="353"/>
                  <a:pt x="3335" y="375"/>
                </a:cubicBezTo>
                <a:close/>
                <a:moveTo>
                  <a:pt x="2886" y="375"/>
                </a:moveTo>
                <a:cubicBezTo>
                  <a:pt x="2886" y="397"/>
                  <a:pt x="2904" y="415"/>
                  <a:pt x="2925" y="415"/>
                </a:cubicBezTo>
                <a:cubicBezTo>
                  <a:pt x="2947" y="415"/>
                  <a:pt x="2965" y="397"/>
                  <a:pt x="2965" y="375"/>
                </a:cubicBezTo>
                <a:cubicBezTo>
                  <a:pt x="2965" y="353"/>
                  <a:pt x="2947" y="336"/>
                  <a:pt x="2925" y="336"/>
                </a:cubicBezTo>
                <a:cubicBezTo>
                  <a:pt x="2904" y="336"/>
                  <a:pt x="2886" y="353"/>
                  <a:pt x="2886" y="375"/>
                </a:cubicBezTo>
                <a:close/>
                <a:moveTo>
                  <a:pt x="2437" y="375"/>
                </a:moveTo>
                <a:cubicBezTo>
                  <a:pt x="2437" y="397"/>
                  <a:pt x="2454" y="415"/>
                  <a:pt x="2476" y="415"/>
                </a:cubicBezTo>
                <a:cubicBezTo>
                  <a:pt x="2498" y="415"/>
                  <a:pt x="2516" y="397"/>
                  <a:pt x="2516" y="375"/>
                </a:cubicBezTo>
                <a:cubicBezTo>
                  <a:pt x="2516" y="353"/>
                  <a:pt x="2498" y="336"/>
                  <a:pt x="2476" y="336"/>
                </a:cubicBezTo>
                <a:cubicBezTo>
                  <a:pt x="2454" y="336"/>
                  <a:pt x="2437" y="353"/>
                  <a:pt x="2437" y="375"/>
                </a:cubicBezTo>
                <a:close/>
              </a:path>
            </a:pathLst>
          </a:custGeom>
          <a:noFill/>
          <a:ln w="127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defTabSz="932384">
              <a:defRPr/>
            </a:pPr>
            <a:endParaRPr lang="en-US">
              <a:solidFill>
                <a:srgbClr val="353535"/>
              </a:solidFill>
              <a:latin typeface="Segoe UI Semilight"/>
            </a:endParaRPr>
          </a:p>
        </p:txBody>
      </p:sp>
      <p:grpSp>
        <p:nvGrpSpPr>
          <p:cNvPr id="169" name="Group 168">
            <a:extLst>
              <a:ext uri="{FF2B5EF4-FFF2-40B4-BE49-F238E27FC236}">
                <a16:creationId xmlns:a16="http://schemas.microsoft.com/office/drawing/2014/main" id="{A49B2BB8-2DFA-4B06-AB42-34C31785D033}"/>
              </a:ext>
            </a:extLst>
          </p:cNvPr>
          <p:cNvGrpSpPr/>
          <p:nvPr/>
        </p:nvGrpSpPr>
        <p:grpSpPr>
          <a:xfrm>
            <a:off x="4088592" y="4359484"/>
            <a:ext cx="384207" cy="384883"/>
            <a:chOff x="4565921" y="3369898"/>
            <a:chExt cx="242888" cy="243314"/>
          </a:xfrm>
        </p:grpSpPr>
        <p:sp>
          <p:nvSpPr>
            <p:cNvPr id="170" name="Freeform: Shape 169">
              <a:extLst>
                <a:ext uri="{FF2B5EF4-FFF2-40B4-BE49-F238E27FC236}">
                  <a16:creationId xmlns:a16="http://schemas.microsoft.com/office/drawing/2014/main" id="{107A8A01-0E45-4C4C-B637-90392EDAC976}"/>
                </a:ext>
              </a:extLst>
            </p:cNvPr>
            <p:cNvSpPr/>
            <p:nvPr/>
          </p:nvSpPr>
          <p:spPr>
            <a:xfrm>
              <a:off x="4694509" y="3369898"/>
              <a:ext cx="114300" cy="114300"/>
            </a:xfrm>
            <a:custGeom>
              <a:avLst/>
              <a:gdLst>
                <a:gd name="connsiteX0" fmla="*/ 7348 w 114300"/>
                <a:gd name="connsiteY0" fmla="*/ 7348 h 114300"/>
                <a:gd name="connsiteX1" fmla="*/ 115933 w 114300"/>
                <a:gd name="connsiteY1" fmla="*/ 7348 h 114300"/>
                <a:gd name="connsiteX2" fmla="*/ 115933 w 114300"/>
                <a:gd name="connsiteY2" fmla="*/ 115933 h 114300"/>
                <a:gd name="connsiteX3" fmla="*/ 7348 w 114300"/>
                <a:gd name="connsiteY3" fmla="*/ 115933 h 114300"/>
              </a:gdLst>
              <a:ahLst/>
              <a:cxnLst>
                <a:cxn ang="0">
                  <a:pos x="connsiteX0" y="connsiteY0"/>
                </a:cxn>
                <a:cxn ang="0">
                  <a:pos x="connsiteX1" y="connsiteY1"/>
                </a:cxn>
                <a:cxn ang="0">
                  <a:pos x="connsiteX2" y="connsiteY2"/>
                </a:cxn>
                <a:cxn ang="0">
                  <a:pos x="connsiteX3" y="connsiteY3"/>
                </a:cxn>
              </a:cxnLst>
              <a:rect l="l" t="t" r="r" b="b"/>
              <a:pathLst>
                <a:path w="114300" h="114300">
                  <a:moveTo>
                    <a:pt x="7348" y="7348"/>
                  </a:moveTo>
                  <a:lnTo>
                    <a:pt x="115933" y="7348"/>
                  </a:lnTo>
                  <a:lnTo>
                    <a:pt x="115933" y="115933"/>
                  </a:lnTo>
                  <a:lnTo>
                    <a:pt x="7348" y="115933"/>
                  </a:lnTo>
                  <a:close/>
                </a:path>
              </a:pathLst>
            </a:custGeom>
            <a:noFill/>
            <a:ln w="127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sz="900">
                <a:gradFill>
                  <a:gsLst>
                    <a:gs pos="0">
                      <a:srgbClr val="505050"/>
                    </a:gs>
                    <a:gs pos="100000">
                      <a:srgbClr val="505050"/>
                    </a:gs>
                  </a:gsLst>
                  <a:lin ang="5400000" scaled="1"/>
                </a:gradFill>
                <a:latin typeface="Segoe UI Semilight"/>
              </a:endParaRPr>
            </a:p>
          </p:txBody>
        </p:sp>
        <p:sp>
          <p:nvSpPr>
            <p:cNvPr id="171" name="Freeform: Shape 170">
              <a:extLst>
                <a:ext uri="{FF2B5EF4-FFF2-40B4-BE49-F238E27FC236}">
                  <a16:creationId xmlns:a16="http://schemas.microsoft.com/office/drawing/2014/main" id="{57D09498-8184-4096-92E2-EB6346432EF1}"/>
                </a:ext>
              </a:extLst>
            </p:cNvPr>
            <p:cNvSpPr/>
            <p:nvPr/>
          </p:nvSpPr>
          <p:spPr>
            <a:xfrm>
              <a:off x="4565921" y="3498486"/>
              <a:ext cx="114300" cy="114300"/>
            </a:xfrm>
            <a:custGeom>
              <a:avLst/>
              <a:gdLst>
                <a:gd name="connsiteX0" fmla="*/ 7348 w 114300"/>
                <a:gd name="connsiteY0" fmla="*/ 7348 h 114300"/>
                <a:gd name="connsiteX1" fmla="*/ 115933 w 114300"/>
                <a:gd name="connsiteY1" fmla="*/ 7348 h 114300"/>
                <a:gd name="connsiteX2" fmla="*/ 115933 w 114300"/>
                <a:gd name="connsiteY2" fmla="*/ 115933 h 114300"/>
                <a:gd name="connsiteX3" fmla="*/ 7348 w 114300"/>
                <a:gd name="connsiteY3" fmla="*/ 115933 h 114300"/>
              </a:gdLst>
              <a:ahLst/>
              <a:cxnLst>
                <a:cxn ang="0">
                  <a:pos x="connsiteX0" y="connsiteY0"/>
                </a:cxn>
                <a:cxn ang="0">
                  <a:pos x="connsiteX1" y="connsiteY1"/>
                </a:cxn>
                <a:cxn ang="0">
                  <a:pos x="connsiteX2" y="connsiteY2"/>
                </a:cxn>
                <a:cxn ang="0">
                  <a:pos x="connsiteX3" y="connsiteY3"/>
                </a:cxn>
              </a:cxnLst>
              <a:rect l="l" t="t" r="r" b="b"/>
              <a:pathLst>
                <a:path w="114300" h="114300">
                  <a:moveTo>
                    <a:pt x="7348" y="7348"/>
                  </a:moveTo>
                  <a:lnTo>
                    <a:pt x="115933" y="7348"/>
                  </a:lnTo>
                  <a:lnTo>
                    <a:pt x="115933" y="115933"/>
                  </a:lnTo>
                  <a:lnTo>
                    <a:pt x="7348" y="115933"/>
                  </a:lnTo>
                  <a:close/>
                </a:path>
              </a:pathLst>
            </a:custGeom>
            <a:noFill/>
            <a:ln w="127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sz="900">
                <a:gradFill>
                  <a:gsLst>
                    <a:gs pos="0">
                      <a:srgbClr val="505050"/>
                    </a:gs>
                    <a:gs pos="100000">
                      <a:srgbClr val="505050"/>
                    </a:gs>
                  </a:gsLst>
                  <a:lin ang="5400000" scaled="1"/>
                </a:gradFill>
                <a:latin typeface="Segoe UI Semilight"/>
              </a:endParaRPr>
            </a:p>
          </p:txBody>
        </p:sp>
        <p:sp>
          <p:nvSpPr>
            <p:cNvPr id="172" name="Freeform: Shape 171">
              <a:extLst>
                <a:ext uri="{FF2B5EF4-FFF2-40B4-BE49-F238E27FC236}">
                  <a16:creationId xmlns:a16="http://schemas.microsoft.com/office/drawing/2014/main" id="{35DEFBA5-876A-49BB-824B-389EA9BCB945}"/>
                </a:ext>
              </a:extLst>
            </p:cNvPr>
            <p:cNvSpPr/>
            <p:nvPr/>
          </p:nvSpPr>
          <p:spPr>
            <a:xfrm>
              <a:off x="4693969" y="3498912"/>
              <a:ext cx="114300" cy="114300"/>
            </a:xfrm>
            <a:custGeom>
              <a:avLst/>
              <a:gdLst>
                <a:gd name="connsiteX0" fmla="*/ 115933 w 114300"/>
                <a:gd name="connsiteY0" fmla="*/ 7348 h 114300"/>
                <a:gd name="connsiteX1" fmla="*/ 115933 w 114300"/>
                <a:gd name="connsiteY1" fmla="*/ 115933 h 114300"/>
                <a:gd name="connsiteX2" fmla="*/ 7348 w 114300"/>
                <a:gd name="connsiteY2" fmla="*/ 115933 h 114300"/>
                <a:gd name="connsiteX3" fmla="*/ 7348 w 114300"/>
                <a:gd name="connsiteY3" fmla="*/ 7348 h 114300"/>
              </a:gdLst>
              <a:ahLst/>
              <a:cxnLst>
                <a:cxn ang="0">
                  <a:pos x="connsiteX0" y="connsiteY0"/>
                </a:cxn>
                <a:cxn ang="0">
                  <a:pos x="connsiteX1" y="connsiteY1"/>
                </a:cxn>
                <a:cxn ang="0">
                  <a:pos x="connsiteX2" y="connsiteY2"/>
                </a:cxn>
                <a:cxn ang="0">
                  <a:pos x="connsiteX3" y="connsiteY3"/>
                </a:cxn>
              </a:cxnLst>
              <a:rect l="l" t="t" r="r" b="b"/>
              <a:pathLst>
                <a:path w="114300" h="114300">
                  <a:moveTo>
                    <a:pt x="115933" y="7348"/>
                  </a:moveTo>
                  <a:lnTo>
                    <a:pt x="115933" y="115933"/>
                  </a:lnTo>
                  <a:lnTo>
                    <a:pt x="7348" y="115933"/>
                  </a:lnTo>
                  <a:lnTo>
                    <a:pt x="7348" y="7348"/>
                  </a:lnTo>
                  <a:close/>
                </a:path>
              </a:pathLst>
            </a:custGeom>
            <a:noFill/>
            <a:ln w="127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sz="900">
                <a:gradFill>
                  <a:gsLst>
                    <a:gs pos="0">
                      <a:srgbClr val="505050"/>
                    </a:gs>
                    <a:gs pos="100000">
                      <a:srgbClr val="505050"/>
                    </a:gs>
                  </a:gsLst>
                  <a:lin ang="5400000" scaled="1"/>
                </a:gradFill>
                <a:latin typeface="Segoe UI Semilight"/>
              </a:endParaRPr>
            </a:p>
          </p:txBody>
        </p:sp>
        <p:sp>
          <p:nvSpPr>
            <p:cNvPr id="173" name="Freeform: Shape 172">
              <a:extLst>
                <a:ext uri="{FF2B5EF4-FFF2-40B4-BE49-F238E27FC236}">
                  <a16:creationId xmlns:a16="http://schemas.microsoft.com/office/drawing/2014/main" id="{005B1C7A-2025-4AE6-BD2E-B204268A2D1E}"/>
                </a:ext>
              </a:extLst>
            </p:cNvPr>
            <p:cNvSpPr/>
            <p:nvPr/>
          </p:nvSpPr>
          <p:spPr>
            <a:xfrm>
              <a:off x="4566176" y="3370324"/>
              <a:ext cx="114300" cy="114300"/>
            </a:xfrm>
            <a:custGeom>
              <a:avLst/>
              <a:gdLst>
                <a:gd name="connsiteX0" fmla="*/ 115933 w 114300"/>
                <a:gd name="connsiteY0" fmla="*/ 7348 h 114300"/>
                <a:gd name="connsiteX1" fmla="*/ 115933 w 114300"/>
                <a:gd name="connsiteY1" fmla="*/ 115933 h 114300"/>
                <a:gd name="connsiteX2" fmla="*/ 7348 w 114300"/>
                <a:gd name="connsiteY2" fmla="*/ 115933 h 114300"/>
                <a:gd name="connsiteX3" fmla="*/ 7348 w 114300"/>
                <a:gd name="connsiteY3" fmla="*/ 7348 h 114300"/>
              </a:gdLst>
              <a:ahLst/>
              <a:cxnLst>
                <a:cxn ang="0">
                  <a:pos x="connsiteX0" y="connsiteY0"/>
                </a:cxn>
                <a:cxn ang="0">
                  <a:pos x="connsiteX1" y="connsiteY1"/>
                </a:cxn>
                <a:cxn ang="0">
                  <a:pos x="connsiteX2" y="connsiteY2"/>
                </a:cxn>
                <a:cxn ang="0">
                  <a:pos x="connsiteX3" y="connsiteY3"/>
                </a:cxn>
              </a:cxnLst>
              <a:rect l="l" t="t" r="r" b="b"/>
              <a:pathLst>
                <a:path w="114300" h="114300">
                  <a:moveTo>
                    <a:pt x="115933" y="7348"/>
                  </a:moveTo>
                  <a:lnTo>
                    <a:pt x="115933" y="115933"/>
                  </a:lnTo>
                  <a:lnTo>
                    <a:pt x="7348" y="115933"/>
                  </a:lnTo>
                  <a:lnTo>
                    <a:pt x="7348" y="7348"/>
                  </a:lnTo>
                  <a:close/>
                </a:path>
              </a:pathLst>
            </a:custGeom>
            <a:noFill/>
            <a:ln w="127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14" tIns="45706" rIns="91414" bIns="45706" numCol="1" spcCol="0" rtlCol="0" fromWordArt="0" anchor="t" anchorCtr="0" forceAA="0" compatLnSpc="1">
              <a:prstTxWarp prst="textNoShape">
                <a:avLst/>
              </a:prstTxWarp>
              <a:noAutofit/>
            </a:bodyPr>
            <a:lstStyle/>
            <a:p>
              <a:pPr defTabSz="932384">
                <a:defRPr/>
              </a:pPr>
              <a:endParaRPr lang="en-US" sz="900">
                <a:gradFill>
                  <a:gsLst>
                    <a:gs pos="0">
                      <a:srgbClr val="505050"/>
                    </a:gs>
                    <a:gs pos="100000">
                      <a:srgbClr val="505050"/>
                    </a:gs>
                  </a:gsLst>
                  <a:lin ang="5400000" scaled="1"/>
                </a:gradFill>
                <a:latin typeface="Segoe UI Semilight"/>
              </a:endParaRPr>
            </a:p>
          </p:txBody>
        </p:sp>
      </p:grpSp>
    </p:spTree>
    <p:extLst>
      <p:ext uri="{BB962C8B-B14F-4D97-AF65-F5344CB8AC3E}">
        <p14:creationId xmlns:p14="http://schemas.microsoft.com/office/powerpoint/2010/main" val="2097411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076D9E-3AAC-408C-913E-B9923C85941D}"/>
              </a:ext>
            </a:extLst>
          </p:cNvPr>
          <p:cNvSpPr>
            <a:spLocks noGrp="1"/>
          </p:cNvSpPr>
          <p:nvPr>
            <p:ph type="title"/>
          </p:nvPr>
        </p:nvSpPr>
        <p:spPr>
          <a:xfrm>
            <a:off x="170572" y="504348"/>
            <a:ext cx="11881809" cy="773112"/>
          </a:xfrm>
        </p:spPr>
        <p:txBody>
          <a:bodyPr/>
          <a:lstStyle/>
          <a:p>
            <a:r>
              <a:rPr lang="en-US" sz="3200">
                <a:solidFill>
                  <a:schemeClr val="tx1"/>
                </a:solidFill>
              </a:rPr>
              <a:t>Windows Virtual Desktop is one of the Top Four Partner Opportunities in 2020</a:t>
            </a:r>
            <a:endParaRPr lang="en-US">
              <a:solidFill>
                <a:schemeClr val="tx1"/>
              </a:solidFill>
            </a:endParaRPr>
          </a:p>
        </p:txBody>
      </p:sp>
      <p:sp>
        <p:nvSpPr>
          <p:cNvPr id="4" name="Text Placeholder 3">
            <a:extLst>
              <a:ext uri="{FF2B5EF4-FFF2-40B4-BE49-F238E27FC236}">
                <a16:creationId xmlns:a16="http://schemas.microsoft.com/office/drawing/2014/main" id="{3C352A50-84F7-4DB8-A9A6-5C8F0154FD47}"/>
              </a:ext>
            </a:extLst>
          </p:cNvPr>
          <p:cNvSpPr>
            <a:spLocks noGrp="1"/>
          </p:cNvSpPr>
          <p:nvPr>
            <p:ph type="body" sz="quarter" idx="11"/>
          </p:nvPr>
        </p:nvSpPr>
        <p:spPr>
          <a:xfrm>
            <a:off x="8981896" y="5069312"/>
            <a:ext cx="3339508" cy="430075"/>
          </a:xfrm>
        </p:spPr>
        <p:txBody>
          <a:bodyPr/>
          <a:lstStyle/>
          <a:p>
            <a:r>
              <a:rPr lang="en-US" sz="2000" i="1">
                <a:solidFill>
                  <a:schemeClr val="tx2">
                    <a:lumMod val="75000"/>
                    <a:lumOff val="25000"/>
                  </a:schemeClr>
                </a:solidFill>
              </a:rPr>
              <a:t>Gavriella Schuster, Corporate Vice President at Microsoft</a:t>
            </a:r>
            <a:endParaRPr lang="en-US" sz="1200" i="1">
              <a:solidFill>
                <a:schemeClr val="tx2">
                  <a:lumMod val="75000"/>
                  <a:lumOff val="25000"/>
                </a:schemeClr>
              </a:solidFill>
            </a:endParaRPr>
          </a:p>
        </p:txBody>
      </p:sp>
      <p:grpSp>
        <p:nvGrpSpPr>
          <p:cNvPr id="5" name="Group 4">
            <a:extLst>
              <a:ext uri="{FF2B5EF4-FFF2-40B4-BE49-F238E27FC236}">
                <a16:creationId xmlns:a16="http://schemas.microsoft.com/office/drawing/2014/main" id="{86A1EA5A-9CC1-48BF-BA2A-B510440A566C}"/>
              </a:ext>
            </a:extLst>
          </p:cNvPr>
          <p:cNvGrpSpPr/>
          <p:nvPr/>
        </p:nvGrpSpPr>
        <p:grpSpPr>
          <a:xfrm>
            <a:off x="6456032" y="2143111"/>
            <a:ext cx="5731877" cy="2760296"/>
            <a:chOff x="326413" y="2219802"/>
            <a:chExt cx="6062905" cy="2760296"/>
          </a:xfrm>
          <a:solidFill>
            <a:schemeClr val="accent1">
              <a:lumMod val="50000"/>
            </a:schemeClr>
          </a:solidFill>
        </p:grpSpPr>
        <p:sp>
          <p:nvSpPr>
            <p:cNvPr id="17" name="Right Triangle 16">
              <a:extLst>
                <a:ext uri="{FF2B5EF4-FFF2-40B4-BE49-F238E27FC236}">
                  <a16:creationId xmlns:a16="http://schemas.microsoft.com/office/drawing/2014/main" id="{0F0FDD13-A07B-45BD-AD87-C9B1C7ACEB6A}"/>
                </a:ext>
              </a:extLst>
            </p:cNvPr>
            <p:cNvSpPr/>
            <p:nvPr/>
          </p:nvSpPr>
          <p:spPr bwMode="auto">
            <a:xfrm flipH="1" flipV="1">
              <a:off x="3287464" y="3824398"/>
              <a:ext cx="1957686" cy="1155700"/>
            </a:xfrm>
            <a:prstGeom prst="r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a:extLst>
                <a:ext uri="{FF2B5EF4-FFF2-40B4-BE49-F238E27FC236}">
                  <a16:creationId xmlns:a16="http://schemas.microsoft.com/office/drawing/2014/main" id="{6DA22CB6-0169-44B9-B712-34F33C913EA0}"/>
                </a:ext>
              </a:extLst>
            </p:cNvPr>
            <p:cNvSpPr/>
            <p:nvPr/>
          </p:nvSpPr>
          <p:spPr bwMode="auto">
            <a:xfrm>
              <a:off x="326413" y="2219802"/>
              <a:ext cx="6062905" cy="201593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a:t>People really want to deliver this ‘desktop anywhere,’ and they want to be able to be more agile for their users. [Windows Virtual Desktop]  is something customers have wanted for more than a decade. And the partners can now deliver that without all that heavy capital investment on their part.</a:t>
              </a:r>
              <a:endParaRPr lang="en-US" sz="1400">
                <a:solidFill>
                  <a:schemeClr val="tx1"/>
                </a:solidFill>
              </a:endParaRPr>
            </a:p>
          </p:txBody>
        </p:sp>
      </p:grpSp>
      <p:pic>
        <p:nvPicPr>
          <p:cNvPr id="6" name="Picture 5">
            <a:extLst>
              <a:ext uri="{FF2B5EF4-FFF2-40B4-BE49-F238E27FC236}">
                <a16:creationId xmlns:a16="http://schemas.microsoft.com/office/drawing/2014/main" id="{5451D7B2-0213-4E39-991A-9502FB525C34}"/>
              </a:ext>
            </a:extLst>
          </p:cNvPr>
          <p:cNvPicPr>
            <a:picLocks noChangeAspect="1"/>
          </p:cNvPicPr>
          <p:nvPr/>
        </p:nvPicPr>
        <p:blipFill rotWithShape="1">
          <a:blip r:embed="rId3"/>
          <a:srcRect l="19829"/>
          <a:stretch/>
        </p:blipFill>
        <p:spPr>
          <a:xfrm>
            <a:off x="0" y="1763683"/>
            <a:ext cx="6299495" cy="5230842"/>
          </a:xfrm>
          <a:prstGeom prst="rect">
            <a:avLst/>
          </a:prstGeom>
        </p:spPr>
      </p:pic>
    </p:spTree>
    <p:extLst>
      <p:ext uri="{BB962C8B-B14F-4D97-AF65-F5344CB8AC3E}">
        <p14:creationId xmlns:p14="http://schemas.microsoft.com/office/powerpoint/2010/main" val="257345967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BD6D1F7-E5C7-4880-A84D-985EC13F2D34}"/>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92225" name="think-cell Slide" r:id="rId6" imgW="425" imgH="424" progId="TCLayout.ActiveDocument.1">
                  <p:embed/>
                </p:oleObj>
              </mc:Choice>
              <mc:Fallback>
                <p:oleObj name="think-cell Slide" r:id="rId6" imgW="425" imgH="424" progId="TCLayout.ActiveDocument.1">
                  <p:embed/>
                  <p:pic>
                    <p:nvPicPr>
                      <p:cNvPr id="6" name="Object 5" hidden="1">
                        <a:extLst>
                          <a:ext uri="{FF2B5EF4-FFF2-40B4-BE49-F238E27FC236}">
                            <a16:creationId xmlns:a16="http://schemas.microsoft.com/office/drawing/2014/main" id="{ABD6D1F7-E5C7-4880-A84D-985EC13F2D34}"/>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4EFE97E-3EBA-4AAD-A050-467B2F3C0F8D}"/>
              </a:ext>
            </a:extLst>
          </p:cNvPr>
          <p:cNvSpPr/>
          <p:nvPr>
            <p:custDataLst>
              <p:tags r:id="rId3"/>
            </p:custDataLst>
          </p:nvPr>
        </p:nvSpPr>
        <p:spPr bwMode="auto">
          <a:xfrm>
            <a:off x="882" y="0"/>
            <a:ext cx="161910" cy="16191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856">
              <a:solidFill>
                <a:srgbClr val="FFFFFF"/>
              </a:soli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5" name="Title 4">
            <a:extLst>
              <a:ext uri="{FF2B5EF4-FFF2-40B4-BE49-F238E27FC236}">
                <a16:creationId xmlns:a16="http://schemas.microsoft.com/office/drawing/2014/main" id="{5AB94C18-C895-43EB-81D9-4F7D8B523881}"/>
              </a:ext>
            </a:extLst>
          </p:cNvPr>
          <p:cNvSpPr>
            <a:spLocks noGrp="1"/>
          </p:cNvSpPr>
          <p:nvPr>
            <p:ph type="title"/>
          </p:nvPr>
        </p:nvSpPr>
        <p:spPr/>
        <p:txBody>
          <a:bodyPr/>
          <a:lstStyle/>
          <a:p>
            <a:r>
              <a:rPr lang="en-US"/>
              <a:t>Example Customer Scenario: Two User Groups with Differing Needs</a:t>
            </a:r>
          </a:p>
        </p:txBody>
      </p:sp>
      <p:sp>
        <p:nvSpPr>
          <p:cNvPr id="74" name="TextBox 73">
            <a:extLst>
              <a:ext uri="{FF2B5EF4-FFF2-40B4-BE49-F238E27FC236}">
                <a16:creationId xmlns:a16="http://schemas.microsoft.com/office/drawing/2014/main" id="{9A38E098-57CB-46DC-92A7-40FC96605431}"/>
              </a:ext>
            </a:extLst>
          </p:cNvPr>
          <p:cNvSpPr txBox="1"/>
          <p:nvPr/>
        </p:nvSpPr>
        <p:spPr>
          <a:xfrm>
            <a:off x="600857" y="1661439"/>
            <a:ext cx="5548990"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User Group 1</a:t>
            </a:r>
          </a:p>
        </p:txBody>
      </p:sp>
      <p:sp>
        <p:nvSpPr>
          <p:cNvPr id="75" name="TextBox 74">
            <a:extLst>
              <a:ext uri="{FF2B5EF4-FFF2-40B4-BE49-F238E27FC236}">
                <a16:creationId xmlns:a16="http://schemas.microsoft.com/office/drawing/2014/main" id="{24EEC859-EF8F-4A75-9158-221E8B52588D}"/>
              </a:ext>
            </a:extLst>
          </p:cNvPr>
          <p:cNvSpPr txBox="1"/>
          <p:nvPr/>
        </p:nvSpPr>
        <p:spPr>
          <a:xfrm>
            <a:off x="6289738" y="1661439"/>
            <a:ext cx="5548990"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User Group 2</a:t>
            </a:r>
          </a:p>
        </p:txBody>
      </p:sp>
      <p:sp>
        <p:nvSpPr>
          <p:cNvPr id="76" name="Family_EBDA" title="Icon of a family of people">
            <a:extLst>
              <a:ext uri="{FF2B5EF4-FFF2-40B4-BE49-F238E27FC236}">
                <a16:creationId xmlns:a16="http://schemas.microsoft.com/office/drawing/2014/main" id="{A3CEDDBA-4E38-4EE0-B44E-C02EA25DCA3B}"/>
              </a:ext>
            </a:extLst>
          </p:cNvPr>
          <p:cNvSpPr>
            <a:spLocks noChangeAspect="1" noEditPoints="1"/>
          </p:cNvSpPr>
          <p:nvPr/>
        </p:nvSpPr>
        <p:spPr bwMode="auto">
          <a:xfrm>
            <a:off x="1104004" y="2196437"/>
            <a:ext cx="679825" cy="613472"/>
          </a:xfrm>
          <a:custGeom>
            <a:avLst/>
            <a:gdLst>
              <a:gd name="T0" fmla="*/ 1498 w 3740"/>
              <a:gd name="T1" fmla="*/ 1874 h 3374"/>
              <a:gd name="T2" fmla="*/ 874 w 3740"/>
              <a:gd name="T3" fmla="*/ 2498 h 3374"/>
              <a:gd name="T4" fmla="*/ 250 w 3740"/>
              <a:gd name="T5" fmla="*/ 1874 h 3374"/>
              <a:gd name="T6" fmla="*/ 874 w 3740"/>
              <a:gd name="T7" fmla="*/ 1249 h 3374"/>
              <a:gd name="T8" fmla="*/ 1498 w 3740"/>
              <a:gd name="T9" fmla="*/ 1874 h 3374"/>
              <a:gd name="T10" fmla="*/ 2123 w 3740"/>
              <a:gd name="T11" fmla="*/ 0 h 3374"/>
              <a:gd name="T12" fmla="*/ 1498 w 3740"/>
              <a:gd name="T13" fmla="*/ 625 h 3374"/>
              <a:gd name="T14" fmla="*/ 2123 w 3740"/>
              <a:gd name="T15" fmla="*/ 1249 h 3374"/>
              <a:gd name="T16" fmla="*/ 2747 w 3740"/>
              <a:gd name="T17" fmla="*/ 625 h 3374"/>
              <a:gd name="T18" fmla="*/ 2123 w 3740"/>
              <a:gd name="T19" fmla="*/ 0 h 3374"/>
              <a:gd name="T20" fmla="*/ 2997 w 3740"/>
              <a:gd name="T21" fmla="*/ 1726 h 3374"/>
              <a:gd name="T22" fmla="*/ 2497 w 3740"/>
              <a:gd name="T23" fmla="*/ 2225 h 3374"/>
              <a:gd name="T24" fmla="*/ 2997 w 3740"/>
              <a:gd name="T25" fmla="*/ 2725 h 3374"/>
              <a:gd name="T26" fmla="*/ 3496 w 3740"/>
              <a:gd name="T27" fmla="*/ 2225 h 3374"/>
              <a:gd name="T28" fmla="*/ 2997 w 3740"/>
              <a:gd name="T29" fmla="*/ 1726 h 3374"/>
              <a:gd name="T30" fmla="*/ 1748 w 3740"/>
              <a:gd name="T31" fmla="*/ 3372 h 3374"/>
              <a:gd name="T32" fmla="*/ 874 w 3740"/>
              <a:gd name="T33" fmla="*/ 2498 h 3374"/>
              <a:gd name="T34" fmla="*/ 0 w 3740"/>
              <a:gd name="T35" fmla="*/ 3372 h 3374"/>
              <a:gd name="T36" fmla="*/ 2906 w 3740"/>
              <a:gd name="T37" fmla="*/ 1734 h 3374"/>
              <a:gd name="T38" fmla="*/ 2123 w 3740"/>
              <a:gd name="T39" fmla="*/ 1249 h 3374"/>
              <a:gd name="T40" fmla="*/ 1453 w 3740"/>
              <a:gd name="T41" fmla="*/ 1561 h 3374"/>
              <a:gd name="T42" fmla="*/ 3740 w 3740"/>
              <a:gd name="T43" fmla="*/ 3374 h 3374"/>
              <a:gd name="T44" fmla="*/ 3740 w 3740"/>
              <a:gd name="T45" fmla="*/ 3351 h 3374"/>
              <a:gd name="T46" fmla="*/ 2997 w 3740"/>
              <a:gd name="T47" fmla="*/ 2725 h 3374"/>
              <a:gd name="T48" fmla="*/ 2253 w 3740"/>
              <a:gd name="T49" fmla="*/ 3351 h 3374"/>
              <a:gd name="T50" fmla="*/ 2253 w 3740"/>
              <a:gd name="T51" fmla="*/ 3374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40" h="3374">
                <a:moveTo>
                  <a:pt x="1498" y="1874"/>
                </a:moveTo>
                <a:cubicBezTo>
                  <a:pt x="1498" y="2218"/>
                  <a:pt x="1219" y="2498"/>
                  <a:pt x="874" y="2498"/>
                </a:cubicBezTo>
                <a:cubicBezTo>
                  <a:pt x="529" y="2498"/>
                  <a:pt x="250" y="2218"/>
                  <a:pt x="250" y="1874"/>
                </a:cubicBezTo>
                <a:cubicBezTo>
                  <a:pt x="250" y="1529"/>
                  <a:pt x="529" y="1249"/>
                  <a:pt x="874" y="1249"/>
                </a:cubicBezTo>
                <a:cubicBezTo>
                  <a:pt x="1219" y="1249"/>
                  <a:pt x="1498" y="1529"/>
                  <a:pt x="1498" y="1874"/>
                </a:cubicBezTo>
                <a:close/>
                <a:moveTo>
                  <a:pt x="2123" y="0"/>
                </a:moveTo>
                <a:cubicBezTo>
                  <a:pt x="1778" y="0"/>
                  <a:pt x="1498" y="280"/>
                  <a:pt x="1498" y="625"/>
                </a:cubicBezTo>
                <a:cubicBezTo>
                  <a:pt x="1498" y="970"/>
                  <a:pt x="1778" y="1249"/>
                  <a:pt x="2123" y="1249"/>
                </a:cubicBezTo>
                <a:cubicBezTo>
                  <a:pt x="2468" y="1249"/>
                  <a:pt x="2747" y="970"/>
                  <a:pt x="2747" y="625"/>
                </a:cubicBezTo>
                <a:cubicBezTo>
                  <a:pt x="2747" y="280"/>
                  <a:pt x="2468" y="0"/>
                  <a:pt x="2123" y="0"/>
                </a:cubicBezTo>
                <a:close/>
                <a:moveTo>
                  <a:pt x="2997" y="1726"/>
                </a:moveTo>
                <a:cubicBezTo>
                  <a:pt x="2721" y="1726"/>
                  <a:pt x="2497" y="1950"/>
                  <a:pt x="2497" y="2225"/>
                </a:cubicBezTo>
                <a:cubicBezTo>
                  <a:pt x="2497" y="2501"/>
                  <a:pt x="2721" y="2725"/>
                  <a:pt x="2997" y="2725"/>
                </a:cubicBezTo>
                <a:cubicBezTo>
                  <a:pt x="3273" y="2725"/>
                  <a:pt x="3496" y="2501"/>
                  <a:pt x="3496" y="2225"/>
                </a:cubicBezTo>
                <a:cubicBezTo>
                  <a:pt x="3496" y="1950"/>
                  <a:pt x="3273" y="1726"/>
                  <a:pt x="2997" y="1726"/>
                </a:cubicBezTo>
                <a:close/>
                <a:moveTo>
                  <a:pt x="1748" y="3372"/>
                </a:moveTo>
                <a:cubicBezTo>
                  <a:pt x="1748" y="2889"/>
                  <a:pt x="1357" y="2498"/>
                  <a:pt x="874" y="2498"/>
                </a:cubicBezTo>
                <a:cubicBezTo>
                  <a:pt x="391" y="2498"/>
                  <a:pt x="0" y="2889"/>
                  <a:pt x="0" y="3372"/>
                </a:cubicBezTo>
                <a:moveTo>
                  <a:pt x="2906" y="1734"/>
                </a:moveTo>
                <a:cubicBezTo>
                  <a:pt x="2763" y="1447"/>
                  <a:pt x="2466" y="1249"/>
                  <a:pt x="2123" y="1249"/>
                </a:cubicBezTo>
                <a:cubicBezTo>
                  <a:pt x="1854" y="1249"/>
                  <a:pt x="1614" y="1370"/>
                  <a:pt x="1453" y="1561"/>
                </a:cubicBezTo>
                <a:moveTo>
                  <a:pt x="3740" y="3374"/>
                </a:moveTo>
                <a:cubicBezTo>
                  <a:pt x="3740" y="3351"/>
                  <a:pt x="3740" y="3351"/>
                  <a:pt x="3740" y="3351"/>
                </a:cubicBezTo>
                <a:cubicBezTo>
                  <a:pt x="3680" y="2996"/>
                  <a:pt x="3370" y="2725"/>
                  <a:pt x="2997" y="2725"/>
                </a:cubicBezTo>
                <a:cubicBezTo>
                  <a:pt x="2624" y="2725"/>
                  <a:pt x="2314" y="2995"/>
                  <a:pt x="2253" y="3351"/>
                </a:cubicBezTo>
                <a:cubicBezTo>
                  <a:pt x="2253" y="3374"/>
                  <a:pt x="2253" y="3374"/>
                  <a:pt x="2253" y="3374"/>
                </a:cubicBezTo>
              </a:path>
            </a:pathLst>
          </a:custGeom>
          <a:noFill/>
          <a:ln w="15875" cap="sq">
            <a:solidFill>
              <a:srgbClr val="7030A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1836" kern="0">
              <a:solidFill>
                <a:srgbClr val="505050"/>
              </a:solidFill>
              <a:latin typeface="Segoe UI"/>
            </a:endParaRPr>
          </a:p>
        </p:txBody>
      </p:sp>
      <p:sp>
        <p:nvSpPr>
          <p:cNvPr id="77" name="TextBox 76">
            <a:extLst>
              <a:ext uri="{FF2B5EF4-FFF2-40B4-BE49-F238E27FC236}">
                <a16:creationId xmlns:a16="http://schemas.microsoft.com/office/drawing/2014/main" id="{C4D1E8A7-FA19-4305-BA7A-EE61D92B71F2}"/>
              </a:ext>
            </a:extLst>
          </p:cNvPr>
          <p:cNvSpPr txBox="1"/>
          <p:nvPr/>
        </p:nvSpPr>
        <p:spPr>
          <a:xfrm>
            <a:off x="2484534" y="1964341"/>
            <a:ext cx="1828266" cy="1077663"/>
          </a:xfrm>
          <a:prstGeom prst="rect">
            <a:avLst/>
          </a:prstGeom>
          <a:noFill/>
        </p:spPr>
        <p:txBody>
          <a:bodyPr wrap="square" lIns="93260" tIns="46630" rIns="93260" bIns="46630" rtlCol="0" anchor="ctr">
            <a:noAutofit/>
          </a:bodyPr>
          <a:lstStyle/>
          <a:p>
            <a:pPr algn="ctr" defTabSz="932597"/>
            <a:r>
              <a:rPr lang="en-US" sz="1428">
                <a:solidFill>
                  <a:srgbClr val="000000"/>
                </a:solidFill>
                <a:latin typeface="Segoe UI"/>
              </a:rPr>
              <a:t>800 users</a:t>
            </a:r>
          </a:p>
          <a:p>
            <a:pPr algn="ctr" defTabSz="932597"/>
            <a:r>
              <a:rPr lang="en-US" sz="1428">
                <a:solidFill>
                  <a:srgbClr val="000000"/>
                </a:solidFill>
                <a:latin typeface="Segoe UI"/>
              </a:rPr>
              <a:t>170 session hours per user per month</a:t>
            </a:r>
          </a:p>
        </p:txBody>
      </p:sp>
      <p:sp>
        <p:nvSpPr>
          <p:cNvPr id="78" name="Family_EBDA" title="Icon of a family of people">
            <a:extLst>
              <a:ext uri="{FF2B5EF4-FFF2-40B4-BE49-F238E27FC236}">
                <a16:creationId xmlns:a16="http://schemas.microsoft.com/office/drawing/2014/main" id="{7154F191-26BD-4313-AA24-43DA1C138C52}"/>
              </a:ext>
            </a:extLst>
          </p:cNvPr>
          <p:cNvSpPr>
            <a:spLocks noChangeAspect="1" noEditPoints="1"/>
          </p:cNvSpPr>
          <p:nvPr/>
        </p:nvSpPr>
        <p:spPr bwMode="auto">
          <a:xfrm>
            <a:off x="10655755" y="2196437"/>
            <a:ext cx="679825" cy="613472"/>
          </a:xfrm>
          <a:custGeom>
            <a:avLst/>
            <a:gdLst>
              <a:gd name="T0" fmla="*/ 1498 w 3740"/>
              <a:gd name="T1" fmla="*/ 1874 h 3374"/>
              <a:gd name="T2" fmla="*/ 874 w 3740"/>
              <a:gd name="T3" fmla="*/ 2498 h 3374"/>
              <a:gd name="T4" fmla="*/ 250 w 3740"/>
              <a:gd name="T5" fmla="*/ 1874 h 3374"/>
              <a:gd name="T6" fmla="*/ 874 w 3740"/>
              <a:gd name="T7" fmla="*/ 1249 h 3374"/>
              <a:gd name="T8" fmla="*/ 1498 w 3740"/>
              <a:gd name="T9" fmla="*/ 1874 h 3374"/>
              <a:gd name="T10" fmla="*/ 2123 w 3740"/>
              <a:gd name="T11" fmla="*/ 0 h 3374"/>
              <a:gd name="T12" fmla="*/ 1498 w 3740"/>
              <a:gd name="T13" fmla="*/ 625 h 3374"/>
              <a:gd name="T14" fmla="*/ 2123 w 3740"/>
              <a:gd name="T15" fmla="*/ 1249 h 3374"/>
              <a:gd name="T16" fmla="*/ 2747 w 3740"/>
              <a:gd name="T17" fmla="*/ 625 h 3374"/>
              <a:gd name="T18" fmla="*/ 2123 w 3740"/>
              <a:gd name="T19" fmla="*/ 0 h 3374"/>
              <a:gd name="T20" fmla="*/ 2997 w 3740"/>
              <a:gd name="T21" fmla="*/ 1726 h 3374"/>
              <a:gd name="T22" fmla="*/ 2497 w 3740"/>
              <a:gd name="T23" fmla="*/ 2225 h 3374"/>
              <a:gd name="T24" fmla="*/ 2997 w 3740"/>
              <a:gd name="T25" fmla="*/ 2725 h 3374"/>
              <a:gd name="T26" fmla="*/ 3496 w 3740"/>
              <a:gd name="T27" fmla="*/ 2225 h 3374"/>
              <a:gd name="T28" fmla="*/ 2997 w 3740"/>
              <a:gd name="T29" fmla="*/ 1726 h 3374"/>
              <a:gd name="T30" fmla="*/ 1748 w 3740"/>
              <a:gd name="T31" fmla="*/ 3372 h 3374"/>
              <a:gd name="T32" fmla="*/ 874 w 3740"/>
              <a:gd name="T33" fmla="*/ 2498 h 3374"/>
              <a:gd name="T34" fmla="*/ 0 w 3740"/>
              <a:gd name="T35" fmla="*/ 3372 h 3374"/>
              <a:gd name="T36" fmla="*/ 2906 w 3740"/>
              <a:gd name="T37" fmla="*/ 1734 h 3374"/>
              <a:gd name="T38" fmla="*/ 2123 w 3740"/>
              <a:gd name="T39" fmla="*/ 1249 h 3374"/>
              <a:gd name="T40" fmla="*/ 1453 w 3740"/>
              <a:gd name="T41" fmla="*/ 1561 h 3374"/>
              <a:gd name="T42" fmla="*/ 3740 w 3740"/>
              <a:gd name="T43" fmla="*/ 3374 h 3374"/>
              <a:gd name="T44" fmla="*/ 3740 w 3740"/>
              <a:gd name="T45" fmla="*/ 3351 h 3374"/>
              <a:gd name="T46" fmla="*/ 2997 w 3740"/>
              <a:gd name="T47" fmla="*/ 2725 h 3374"/>
              <a:gd name="T48" fmla="*/ 2253 w 3740"/>
              <a:gd name="T49" fmla="*/ 3351 h 3374"/>
              <a:gd name="T50" fmla="*/ 2253 w 3740"/>
              <a:gd name="T51" fmla="*/ 3374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40" h="3374">
                <a:moveTo>
                  <a:pt x="1498" y="1874"/>
                </a:moveTo>
                <a:cubicBezTo>
                  <a:pt x="1498" y="2218"/>
                  <a:pt x="1219" y="2498"/>
                  <a:pt x="874" y="2498"/>
                </a:cubicBezTo>
                <a:cubicBezTo>
                  <a:pt x="529" y="2498"/>
                  <a:pt x="250" y="2218"/>
                  <a:pt x="250" y="1874"/>
                </a:cubicBezTo>
                <a:cubicBezTo>
                  <a:pt x="250" y="1529"/>
                  <a:pt x="529" y="1249"/>
                  <a:pt x="874" y="1249"/>
                </a:cubicBezTo>
                <a:cubicBezTo>
                  <a:pt x="1219" y="1249"/>
                  <a:pt x="1498" y="1529"/>
                  <a:pt x="1498" y="1874"/>
                </a:cubicBezTo>
                <a:close/>
                <a:moveTo>
                  <a:pt x="2123" y="0"/>
                </a:moveTo>
                <a:cubicBezTo>
                  <a:pt x="1778" y="0"/>
                  <a:pt x="1498" y="280"/>
                  <a:pt x="1498" y="625"/>
                </a:cubicBezTo>
                <a:cubicBezTo>
                  <a:pt x="1498" y="970"/>
                  <a:pt x="1778" y="1249"/>
                  <a:pt x="2123" y="1249"/>
                </a:cubicBezTo>
                <a:cubicBezTo>
                  <a:pt x="2468" y="1249"/>
                  <a:pt x="2747" y="970"/>
                  <a:pt x="2747" y="625"/>
                </a:cubicBezTo>
                <a:cubicBezTo>
                  <a:pt x="2747" y="280"/>
                  <a:pt x="2468" y="0"/>
                  <a:pt x="2123" y="0"/>
                </a:cubicBezTo>
                <a:close/>
                <a:moveTo>
                  <a:pt x="2997" y="1726"/>
                </a:moveTo>
                <a:cubicBezTo>
                  <a:pt x="2721" y="1726"/>
                  <a:pt x="2497" y="1950"/>
                  <a:pt x="2497" y="2225"/>
                </a:cubicBezTo>
                <a:cubicBezTo>
                  <a:pt x="2497" y="2501"/>
                  <a:pt x="2721" y="2725"/>
                  <a:pt x="2997" y="2725"/>
                </a:cubicBezTo>
                <a:cubicBezTo>
                  <a:pt x="3273" y="2725"/>
                  <a:pt x="3496" y="2501"/>
                  <a:pt x="3496" y="2225"/>
                </a:cubicBezTo>
                <a:cubicBezTo>
                  <a:pt x="3496" y="1950"/>
                  <a:pt x="3273" y="1726"/>
                  <a:pt x="2997" y="1726"/>
                </a:cubicBezTo>
                <a:close/>
                <a:moveTo>
                  <a:pt x="1748" y="3372"/>
                </a:moveTo>
                <a:cubicBezTo>
                  <a:pt x="1748" y="2889"/>
                  <a:pt x="1357" y="2498"/>
                  <a:pt x="874" y="2498"/>
                </a:cubicBezTo>
                <a:cubicBezTo>
                  <a:pt x="391" y="2498"/>
                  <a:pt x="0" y="2889"/>
                  <a:pt x="0" y="3372"/>
                </a:cubicBezTo>
                <a:moveTo>
                  <a:pt x="2906" y="1734"/>
                </a:moveTo>
                <a:cubicBezTo>
                  <a:pt x="2763" y="1447"/>
                  <a:pt x="2466" y="1249"/>
                  <a:pt x="2123" y="1249"/>
                </a:cubicBezTo>
                <a:cubicBezTo>
                  <a:pt x="1854" y="1249"/>
                  <a:pt x="1614" y="1370"/>
                  <a:pt x="1453" y="1561"/>
                </a:cubicBezTo>
                <a:moveTo>
                  <a:pt x="3740" y="3374"/>
                </a:moveTo>
                <a:cubicBezTo>
                  <a:pt x="3740" y="3351"/>
                  <a:pt x="3740" y="3351"/>
                  <a:pt x="3740" y="3351"/>
                </a:cubicBezTo>
                <a:cubicBezTo>
                  <a:pt x="3680" y="2996"/>
                  <a:pt x="3370" y="2725"/>
                  <a:pt x="2997" y="2725"/>
                </a:cubicBezTo>
                <a:cubicBezTo>
                  <a:pt x="2624" y="2725"/>
                  <a:pt x="2314" y="2995"/>
                  <a:pt x="2253" y="3351"/>
                </a:cubicBezTo>
                <a:cubicBezTo>
                  <a:pt x="2253" y="3374"/>
                  <a:pt x="2253" y="3374"/>
                  <a:pt x="2253" y="3374"/>
                </a:cubicBezTo>
              </a:path>
            </a:pathLst>
          </a:custGeom>
          <a:noFill/>
          <a:ln w="15875" cap="sq">
            <a:solidFill>
              <a:srgbClr val="7030A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defTabSz="932597">
              <a:defRPr/>
            </a:pPr>
            <a:endParaRPr lang="en-US" sz="1836" kern="0">
              <a:solidFill>
                <a:srgbClr val="505050"/>
              </a:solidFill>
              <a:latin typeface="Segoe UI"/>
            </a:endParaRPr>
          </a:p>
        </p:txBody>
      </p:sp>
      <p:sp>
        <p:nvSpPr>
          <p:cNvPr id="79" name="TextBox 78">
            <a:extLst>
              <a:ext uri="{FF2B5EF4-FFF2-40B4-BE49-F238E27FC236}">
                <a16:creationId xmlns:a16="http://schemas.microsoft.com/office/drawing/2014/main" id="{3BFC1D78-2F79-4EDA-BCA4-EA477042A41B}"/>
              </a:ext>
            </a:extLst>
          </p:cNvPr>
          <p:cNvSpPr txBox="1"/>
          <p:nvPr/>
        </p:nvSpPr>
        <p:spPr>
          <a:xfrm>
            <a:off x="8126784" y="1964341"/>
            <a:ext cx="1828266" cy="1077663"/>
          </a:xfrm>
          <a:prstGeom prst="rect">
            <a:avLst/>
          </a:prstGeom>
          <a:noFill/>
        </p:spPr>
        <p:txBody>
          <a:bodyPr wrap="square" lIns="93260" tIns="46630" rIns="93260" bIns="46630" rtlCol="0" anchor="ctr">
            <a:noAutofit/>
          </a:bodyPr>
          <a:lstStyle/>
          <a:p>
            <a:pPr algn="ctr" defTabSz="932597"/>
            <a:r>
              <a:rPr lang="en-US" sz="1428">
                <a:solidFill>
                  <a:srgbClr val="000000"/>
                </a:solidFill>
                <a:latin typeface="Segoe UI"/>
              </a:rPr>
              <a:t>200 users</a:t>
            </a:r>
          </a:p>
          <a:p>
            <a:pPr algn="ctr" defTabSz="932597"/>
            <a:r>
              <a:rPr lang="en-US" sz="1428">
                <a:solidFill>
                  <a:srgbClr val="000000"/>
                </a:solidFill>
                <a:latin typeface="Segoe UI"/>
              </a:rPr>
              <a:t>110 session hours per user per month</a:t>
            </a:r>
          </a:p>
        </p:txBody>
      </p:sp>
      <p:sp>
        <p:nvSpPr>
          <p:cNvPr id="156" name="Rectangle 155">
            <a:extLst>
              <a:ext uri="{FF2B5EF4-FFF2-40B4-BE49-F238E27FC236}">
                <a16:creationId xmlns:a16="http://schemas.microsoft.com/office/drawing/2014/main" id="{13303001-9CE9-4567-A101-1A02870E9D37}"/>
              </a:ext>
            </a:extLst>
          </p:cNvPr>
          <p:cNvSpPr/>
          <p:nvPr/>
        </p:nvSpPr>
        <p:spPr bwMode="auto">
          <a:xfrm>
            <a:off x="600857" y="166143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85" name="Rectangle 84">
            <a:extLst>
              <a:ext uri="{FF2B5EF4-FFF2-40B4-BE49-F238E27FC236}">
                <a16:creationId xmlns:a16="http://schemas.microsoft.com/office/drawing/2014/main" id="{5889AA1C-0788-4077-963D-256E8EBD1E07}"/>
              </a:ext>
            </a:extLst>
          </p:cNvPr>
          <p:cNvSpPr/>
          <p:nvPr/>
        </p:nvSpPr>
        <p:spPr bwMode="auto">
          <a:xfrm>
            <a:off x="6289738" y="166143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107" name="TextBox 106">
            <a:extLst>
              <a:ext uri="{FF2B5EF4-FFF2-40B4-BE49-F238E27FC236}">
                <a16:creationId xmlns:a16="http://schemas.microsoft.com/office/drawing/2014/main" id="{2DDA8435-1AD4-4072-90DF-F31AB17FC508}"/>
              </a:ext>
            </a:extLst>
          </p:cNvPr>
          <p:cNvSpPr txBox="1"/>
          <p:nvPr/>
        </p:nvSpPr>
        <p:spPr>
          <a:xfrm>
            <a:off x="600857" y="3482759"/>
            <a:ext cx="5548990"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Medium</a:t>
            </a:r>
          </a:p>
        </p:txBody>
      </p:sp>
      <p:sp>
        <p:nvSpPr>
          <p:cNvPr id="108" name="TextBox 107">
            <a:extLst>
              <a:ext uri="{FF2B5EF4-FFF2-40B4-BE49-F238E27FC236}">
                <a16:creationId xmlns:a16="http://schemas.microsoft.com/office/drawing/2014/main" id="{48891A68-1268-4DBB-BB40-C9D7F147FF16}"/>
              </a:ext>
            </a:extLst>
          </p:cNvPr>
          <p:cNvSpPr txBox="1"/>
          <p:nvPr/>
        </p:nvSpPr>
        <p:spPr>
          <a:xfrm>
            <a:off x="6289738" y="3482759"/>
            <a:ext cx="5548990"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Medium</a:t>
            </a:r>
          </a:p>
        </p:txBody>
      </p:sp>
      <p:sp>
        <p:nvSpPr>
          <p:cNvPr id="110" name="TextBox 109">
            <a:extLst>
              <a:ext uri="{FF2B5EF4-FFF2-40B4-BE49-F238E27FC236}">
                <a16:creationId xmlns:a16="http://schemas.microsoft.com/office/drawing/2014/main" id="{92D042DF-FD0A-489F-A28C-B58BC122898A}"/>
              </a:ext>
            </a:extLst>
          </p:cNvPr>
          <p:cNvSpPr txBox="1"/>
          <p:nvPr/>
        </p:nvSpPr>
        <p:spPr>
          <a:xfrm>
            <a:off x="2018906" y="3785661"/>
            <a:ext cx="2759523" cy="1077663"/>
          </a:xfrm>
          <a:prstGeom prst="rect">
            <a:avLst/>
          </a:prstGeom>
          <a:noFill/>
        </p:spPr>
        <p:txBody>
          <a:bodyPr wrap="square" lIns="93260" tIns="46630" rIns="93260" bIns="46630" rtlCol="0" anchor="ctr">
            <a:noAutofit/>
          </a:bodyPr>
          <a:lstStyle/>
          <a:p>
            <a:pPr algn="ctr" defTabSz="932597"/>
            <a:r>
              <a:rPr lang="en-US" sz="1428">
                <a:solidFill>
                  <a:srgbClr val="000000"/>
                </a:solidFill>
                <a:latin typeface="Segoe UI"/>
              </a:rPr>
              <a:t>Ideal for basic Microsoft Office apps, such as Word and Excel, as well as database apps</a:t>
            </a:r>
          </a:p>
        </p:txBody>
      </p:sp>
      <p:sp>
        <p:nvSpPr>
          <p:cNvPr id="112" name="TextBox 111">
            <a:extLst>
              <a:ext uri="{FF2B5EF4-FFF2-40B4-BE49-F238E27FC236}">
                <a16:creationId xmlns:a16="http://schemas.microsoft.com/office/drawing/2014/main" id="{CD5AA45B-F979-400B-9C53-FDBE7E184150}"/>
              </a:ext>
            </a:extLst>
          </p:cNvPr>
          <p:cNvSpPr txBox="1"/>
          <p:nvPr/>
        </p:nvSpPr>
        <p:spPr>
          <a:xfrm>
            <a:off x="7684471" y="3785661"/>
            <a:ext cx="2759523" cy="1077663"/>
          </a:xfrm>
          <a:prstGeom prst="rect">
            <a:avLst/>
          </a:prstGeom>
          <a:noFill/>
        </p:spPr>
        <p:txBody>
          <a:bodyPr wrap="square" lIns="93260" tIns="46630" rIns="93260" bIns="46630" rtlCol="0" anchor="ctr">
            <a:noAutofit/>
          </a:bodyPr>
          <a:lstStyle/>
          <a:p>
            <a:pPr algn="ctr" defTabSz="932597"/>
            <a:r>
              <a:rPr lang="en-US" sz="1428">
                <a:solidFill>
                  <a:srgbClr val="000000"/>
                </a:solidFill>
                <a:latin typeface="Segoe UI"/>
              </a:rPr>
              <a:t>Ideal for basic Microsoft Office apps, such as Word and Excel, as well as database apps</a:t>
            </a:r>
          </a:p>
        </p:txBody>
      </p:sp>
      <p:sp>
        <p:nvSpPr>
          <p:cNvPr id="113" name="Rectangle 112">
            <a:extLst>
              <a:ext uri="{FF2B5EF4-FFF2-40B4-BE49-F238E27FC236}">
                <a16:creationId xmlns:a16="http://schemas.microsoft.com/office/drawing/2014/main" id="{84858B2C-44DF-4D57-BB37-5EA7AA217F45}"/>
              </a:ext>
            </a:extLst>
          </p:cNvPr>
          <p:cNvSpPr/>
          <p:nvPr/>
        </p:nvSpPr>
        <p:spPr bwMode="auto">
          <a:xfrm>
            <a:off x="600857" y="348275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114" name="Rectangle 113">
            <a:extLst>
              <a:ext uri="{FF2B5EF4-FFF2-40B4-BE49-F238E27FC236}">
                <a16:creationId xmlns:a16="http://schemas.microsoft.com/office/drawing/2014/main" id="{2998A8F8-26F3-4791-AA63-A5388D24F2B0}"/>
              </a:ext>
            </a:extLst>
          </p:cNvPr>
          <p:cNvSpPr/>
          <p:nvPr/>
        </p:nvSpPr>
        <p:spPr bwMode="auto">
          <a:xfrm>
            <a:off x="6289738" y="348275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117" name="TextBox 116">
            <a:extLst>
              <a:ext uri="{FF2B5EF4-FFF2-40B4-BE49-F238E27FC236}">
                <a16:creationId xmlns:a16="http://schemas.microsoft.com/office/drawing/2014/main" id="{B2068551-CEF3-4728-ABF5-7D8B7210FA4C}"/>
              </a:ext>
            </a:extLst>
          </p:cNvPr>
          <p:cNvSpPr txBox="1"/>
          <p:nvPr/>
        </p:nvSpPr>
        <p:spPr>
          <a:xfrm>
            <a:off x="600858" y="5304079"/>
            <a:ext cx="2595745"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From</a:t>
            </a:r>
          </a:p>
        </p:txBody>
      </p:sp>
      <p:sp>
        <p:nvSpPr>
          <p:cNvPr id="120" name="TextBox 119">
            <a:extLst>
              <a:ext uri="{FF2B5EF4-FFF2-40B4-BE49-F238E27FC236}">
                <a16:creationId xmlns:a16="http://schemas.microsoft.com/office/drawing/2014/main" id="{4D1D59A3-F081-486B-965B-1E183714D850}"/>
              </a:ext>
            </a:extLst>
          </p:cNvPr>
          <p:cNvSpPr txBox="1"/>
          <p:nvPr/>
        </p:nvSpPr>
        <p:spPr>
          <a:xfrm>
            <a:off x="600858" y="5606981"/>
            <a:ext cx="2595745" cy="1077663"/>
          </a:xfrm>
          <a:prstGeom prst="rect">
            <a:avLst/>
          </a:prstGeom>
          <a:noFill/>
        </p:spPr>
        <p:txBody>
          <a:bodyPr wrap="square" lIns="93260" tIns="46630" rIns="93260" bIns="46630" rtlCol="0" anchor="ctr">
            <a:noAutofit/>
          </a:bodyPr>
          <a:lstStyle/>
          <a:p>
            <a:pPr defTabSz="932597">
              <a:spcBef>
                <a:spcPts val="1224"/>
              </a:spcBef>
            </a:pPr>
            <a:r>
              <a:rPr lang="en-US" sz="1428" b="1">
                <a:solidFill>
                  <a:srgbClr val="000000"/>
                </a:solidFill>
                <a:latin typeface="Segoe UI"/>
              </a:rPr>
              <a:t>OS</a:t>
            </a:r>
          </a:p>
          <a:p>
            <a:pPr defTabSz="932597"/>
            <a:r>
              <a:rPr lang="en-US" sz="1224">
                <a:solidFill>
                  <a:srgbClr val="000000"/>
                </a:solidFill>
                <a:latin typeface="Segoe UI"/>
              </a:rPr>
              <a:t>Windows Server </a:t>
            </a:r>
          </a:p>
          <a:p>
            <a:pPr defTabSz="932597">
              <a:spcBef>
                <a:spcPts val="1224"/>
              </a:spcBef>
            </a:pPr>
            <a:r>
              <a:rPr lang="en-US" sz="1428" b="1">
                <a:solidFill>
                  <a:srgbClr val="000000"/>
                </a:solidFill>
                <a:latin typeface="Segoe UI"/>
              </a:rPr>
              <a:t>Physical / Virtualized</a:t>
            </a:r>
          </a:p>
          <a:p>
            <a:pPr defTabSz="932597"/>
            <a:r>
              <a:rPr lang="en-US" sz="1224">
                <a:solidFill>
                  <a:srgbClr val="000000"/>
                </a:solidFill>
                <a:latin typeface="Segoe UI"/>
              </a:rPr>
              <a:t>Virtualized – RDS</a:t>
            </a:r>
          </a:p>
        </p:txBody>
      </p:sp>
      <p:sp>
        <p:nvSpPr>
          <p:cNvPr id="126" name="TextBox 125">
            <a:extLst>
              <a:ext uri="{FF2B5EF4-FFF2-40B4-BE49-F238E27FC236}">
                <a16:creationId xmlns:a16="http://schemas.microsoft.com/office/drawing/2014/main" id="{A6EF461C-6699-498A-871A-4B0338C98FE7}"/>
              </a:ext>
            </a:extLst>
          </p:cNvPr>
          <p:cNvSpPr txBox="1"/>
          <p:nvPr/>
        </p:nvSpPr>
        <p:spPr>
          <a:xfrm>
            <a:off x="3554103" y="5304079"/>
            <a:ext cx="2595745"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To</a:t>
            </a:r>
          </a:p>
        </p:txBody>
      </p:sp>
      <p:sp>
        <p:nvSpPr>
          <p:cNvPr id="14" name="Arrow: Right 13">
            <a:extLst>
              <a:ext uri="{FF2B5EF4-FFF2-40B4-BE49-F238E27FC236}">
                <a16:creationId xmlns:a16="http://schemas.microsoft.com/office/drawing/2014/main" id="{F15C8B18-E135-44D2-B372-6D5369EF5ADE}"/>
              </a:ext>
            </a:extLst>
          </p:cNvPr>
          <p:cNvSpPr/>
          <p:nvPr/>
        </p:nvSpPr>
        <p:spPr bwMode="auto">
          <a:xfrm>
            <a:off x="3237015" y="5346472"/>
            <a:ext cx="276674" cy="229088"/>
          </a:xfrm>
          <a:prstGeom prst="rightArrow">
            <a:avLst/>
          </a:prstGeom>
          <a:solidFill>
            <a:schemeClr val="bg1"/>
          </a:solidFill>
          <a:ln>
            <a:solidFill>
              <a:srgbClr val="7030A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27" name="TextBox 126">
            <a:extLst>
              <a:ext uri="{FF2B5EF4-FFF2-40B4-BE49-F238E27FC236}">
                <a16:creationId xmlns:a16="http://schemas.microsoft.com/office/drawing/2014/main" id="{92229778-601C-4C3B-AB57-23EE061A2C2E}"/>
              </a:ext>
            </a:extLst>
          </p:cNvPr>
          <p:cNvSpPr txBox="1"/>
          <p:nvPr/>
        </p:nvSpPr>
        <p:spPr>
          <a:xfrm>
            <a:off x="3554103" y="5606981"/>
            <a:ext cx="2595745" cy="1077663"/>
          </a:xfrm>
          <a:prstGeom prst="rect">
            <a:avLst/>
          </a:prstGeom>
          <a:noFill/>
        </p:spPr>
        <p:txBody>
          <a:bodyPr wrap="square" lIns="93260" tIns="46630" rIns="93260" bIns="46630" rtlCol="0" anchor="ctr">
            <a:noAutofit/>
          </a:bodyPr>
          <a:lstStyle/>
          <a:p>
            <a:pPr defTabSz="932597">
              <a:spcBef>
                <a:spcPts val="1224"/>
              </a:spcBef>
            </a:pPr>
            <a:r>
              <a:rPr lang="en-US" sz="1428" b="1">
                <a:solidFill>
                  <a:srgbClr val="000000"/>
                </a:solidFill>
                <a:latin typeface="Segoe UI"/>
              </a:rPr>
              <a:t>WVD Deployment</a:t>
            </a:r>
          </a:p>
          <a:p>
            <a:pPr defTabSz="932597"/>
            <a:r>
              <a:rPr lang="en-US" sz="1224">
                <a:solidFill>
                  <a:srgbClr val="000000"/>
                </a:solidFill>
                <a:latin typeface="Segoe UI"/>
              </a:rPr>
              <a:t>Windows 10 multi-session</a:t>
            </a:r>
          </a:p>
        </p:txBody>
      </p:sp>
      <p:sp>
        <p:nvSpPr>
          <p:cNvPr id="129" name="TextBox 128">
            <a:extLst>
              <a:ext uri="{FF2B5EF4-FFF2-40B4-BE49-F238E27FC236}">
                <a16:creationId xmlns:a16="http://schemas.microsoft.com/office/drawing/2014/main" id="{97283849-FAE8-4272-84B7-1386B23E5A80}"/>
              </a:ext>
            </a:extLst>
          </p:cNvPr>
          <p:cNvSpPr txBox="1"/>
          <p:nvPr/>
        </p:nvSpPr>
        <p:spPr>
          <a:xfrm>
            <a:off x="6289738" y="5304079"/>
            <a:ext cx="2595745"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From</a:t>
            </a:r>
          </a:p>
        </p:txBody>
      </p:sp>
      <p:sp>
        <p:nvSpPr>
          <p:cNvPr id="131" name="TextBox 130">
            <a:extLst>
              <a:ext uri="{FF2B5EF4-FFF2-40B4-BE49-F238E27FC236}">
                <a16:creationId xmlns:a16="http://schemas.microsoft.com/office/drawing/2014/main" id="{6FE715E3-497E-432A-BB0B-A8D7EE96796D}"/>
              </a:ext>
            </a:extLst>
          </p:cNvPr>
          <p:cNvSpPr txBox="1"/>
          <p:nvPr/>
        </p:nvSpPr>
        <p:spPr>
          <a:xfrm>
            <a:off x="6289738" y="5606981"/>
            <a:ext cx="2595745" cy="1077663"/>
          </a:xfrm>
          <a:prstGeom prst="rect">
            <a:avLst/>
          </a:prstGeom>
          <a:noFill/>
        </p:spPr>
        <p:txBody>
          <a:bodyPr wrap="square" lIns="93260" tIns="46630" rIns="93260" bIns="46630" rtlCol="0" anchor="ctr">
            <a:noAutofit/>
          </a:bodyPr>
          <a:lstStyle/>
          <a:p>
            <a:pPr defTabSz="932597">
              <a:spcBef>
                <a:spcPts val="1224"/>
              </a:spcBef>
            </a:pPr>
            <a:r>
              <a:rPr lang="en-US" sz="1428" b="1">
                <a:solidFill>
                  <a:srgbClr val="000000"/>
                </a:solidFill>
                <a:latin typeface="Segoe UI"/>
              </a:rPr>
              <a:t>OS</a:t>
            </a:r>
          </a:p>
          <a:p>
            <a:pPr defTabSz="932597"/>
            <a:r>
              <a:rPr lang="en-US" sz="1224">
                <a:solidFill>
                  <a:srgbClr val="000000"/>
                </a:solidFill>
                <a:latin typeface="Segoe UI"/>
              </a:rPr>
              <a:t>Windows 10 </a:t>
            </a:r>
          </a:p>
          <a:p>
            <a:pPr defTabSz="932597">
              <a:spcBef>
                <a:spcPts val="1224"/>
              </a:spcBef>
            </a:pPr>
            <a:r>
              <a:rPr lang="en-US" sz="1428" b="1">
                <a:solidFill>
                  <a:srgbClr val="000000"/>
                </a:solidFill>
                <a:latin typeface="Segoe UI"/>
              </a:rPr>
              <a:t>Physical / Virtualized</a:t>
            </a:r>
          </a:p>
          <a:p>
            <a:pPr defTabSz="932597"/>
            <a:r>
              <a:rPr lang="en-US" sz="1224">
                <a:solidFill>
                  <a:srgbClr val="000000"/>
                </a:solidFill>
                <a:latin typeface="Segoe UI"/>
              </a:rPr>
              <a:t>Virtualized – 3</a:t>
            </a:r>
            <a:r>
              <a:rPr lang="en-US" sz="1224" baseline="30000">
                <a:solidFill>
                  <a:srgbClr val="000000"/>
                </a:solidFill>
                <a:latin typeface="Segoe UI"/>
              </a:rPr>
              <a:t>rd</a:t>
            </a:r>
            <a:r>
              <a:rPr lang="en-US" sz="1224">
                <a:solidFill>
                  <a:srgbClr val="000000"/>
                </a:solidFill>
                <a:latin typeface="Segoe UI"/>
              </a:rPr>
              <a:t> party solutions</a:t>
            </a:r>
          </a:p>
        </p:txBody>
      </p:sp>
      <p:sp>
        <p:nvSpPr>
          <p:cNvPr id="132" name="TextBox 131">
            <a:extLst>
              <a:ext uri="{FF2B5EF4-FFF2-40B4-BE49-F238E27FC236}">
                <a16:creationId xmlns:a16="http://schemas.microsoft.com/office/drawing/2014/main" id="{AC8533CD-A043-4D83-911A-ADB734F0CC80}"/>
              </a:ext>
            </a:extLst>
          </p:cNvPr>
          <p:cNvSpPr txBox="1"/>
          <p:nvPr/>
        </p:nvSpPr>
        <p:spPr>
          <a:xfrm>
            <a:off x="9242983" y="5304079"/>
            <a:ext cx="2595745" cy="291930"/>
          </a:xfrm>
          <a:prstGeom prst="rect">
            <a:avLst/>
          </a:prstGeom>
          <a:solidFill>
            <a:schemeClr val="accent5">
              <a:lumMod val="20000"/>
              <a:lumOff val="80000"/>
            </a:schemeClr>
          </a:solidFill>
        </p:spPr>
        <p:txBody>
          <a:bodyPr wrap="square" lIns="93260" tIns="55956" rIns="93260" bIns="46630" rtlCol="0">
            <a:noAutofit/>
          </a:bodyPr>
          <a:lstStyle/>
          <a:p>
            <a:pPr algn="ctr" defTabSz="932597">
              <a:lnSpc>
                <a:spcPct val="90000"/>
              </a:lnSpc>
              <a:spcAft>
                <a:spcPts val="612"/>
              </a:spcAft>
              <a:defRPr/>
            </a:pPr>
            <a:r>
              <a:rPr lang="en-US" sz="1428" b="1">
                <a:solidFill>
                  <a:srgbClr val="000000"/>
                </a:solidFill>
                <a:latin typeface="Segoe UI"/>
              </a:rPr>
              <a:t>To</a:t>
            </a:r>
          </a:p>
        </p:txBody>
      </p:sp>
      <p:sp>
        <p:nvSpPr>
          <p:cNvPr id="133" name="Arrow: Right 132">
            <a:extLst>
              <a:ext uri="{FF2B5EF4-FFF2-40B4-BE49-F238E27FC236}">
                <a16:creationId xmlns:a16="http://schemas.microsoft.com/office/drawing/2014/main" id="{30C89515-3194-4F13-8F25-6CFB96D100BD}"/>
              </a:ext>
            </a:extLst>
          </p:cNvPr>
          <p:cNvSpPr/>
          <p:nvPr/>
        </p:nvSpPr>
        <p:spPr bwMode="auto">
          <a:xfrm>
            <a:off x="8925896" y="5346472"/>
            <a:ext cx="276674" cy="229088"/>
          </a:xfrm>
          <a:prstGeom prst="rightArrow">
            <a:avLst/>
          </a:prstGeom>
          <a:solidFill>
            <a:schemeClr val="bg1"/>
          </a:solidFill>
          <a:ln>
            <a:solidFill>
              <a:srgbClr val="7030A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35" name="TextBox 134">
            <a:extLst>
              <a:ext uri="{FF2B5EF4-FFF2-40B4-BE49-F238E27FC236}">
                <a16:creationId xmlns:a16="http://schemas.microsoft.com/office/drawing/2014/main" id="{E7789E7C-857B-4F62-959C-CE70B6A9FA96}"/>
              </a:ext>
            </a:extLst>
          </p:cNvPr>
          <p:cNvSpPr txBox="1"/>
          <p:nvPr/>
        </p:nvSpPr>
        <p:spPr>
          <a:xfrm>
            <a:off x="9242983" y="5606981"/>
            <a:ext cx="2595745" cy="1077663"/>
          </a:xfrm>
          <a:prstGeom prst="rect">
            <a:avLst/>
          </a:prstGeom>
          <a:noFill/>
        </p:spPr>
        <p:txBody>
          <a:bodyPr wrap="square" lIns="93260" tIns="46630" rIns="93260" bIns="46630" rtlCol="0" anchor="ctr">
            <a:noAutofit/>
          </a:bodyPr>
          <a:lstStyle/>
          <a:p>
            <a:pPr defTabSz="932597">
              <a:spcBef>
                <a:spcPts val="1224"/>
              </a:spcBef>
            </a:pPr>
            <a:r>
              <a:rPr lang="en-US" sz="1428" b="1">
                <a:solidFill>
                  <a:srgbClr val="000000"/>
                </a:solidFill>
                <a:latin typeface="Segoe UI"/>
              </a:rPr>
              <a:t>WVD Deployment</a:t>
            </a:r>
          </a:p>
          <a:p>
            <a:pPr defTabSz="932597"/>
            <a:r>
              <a:rPr lang="en-US" sz="1224">
                <a:solidFill>
                  <a:srgbClr val="000000"/>
                </a:solidFill>
                <a:latin typeface="Segoe UI"/>
              </a:rPr>
              <a:t>Windows 10 multi-session</a:t>
            </a:r>
          </a:p>
        </p:txBody>
      </p:sp>
      <p:sp>
        <p:nvSpPr>
          <p:cNvPr id="123" name="Rectangle 122">
            <a:extLst>
              <a:ext uri="{FF2B5EF4-FFF2-40B4-BE49-F238E27FC236}">
                <a16:creationId xmlns:a16="http://schemas.microsoft.com/office/drawing/2014/main" id="{664026C6-3A9C-452E-BBDC-B82367D26C56}"/>
              </a:ext>
            </a:extLst>
          </p:cNvPr>
          <p:cNvSpPr/>
          <p:nvPr/>
        </p:nvSpPr>
        <p:spPr bwMode="auto">
          <a:xfrm>
            <a:off x="600857" y="530407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124" name="Rectangle 123">
            <a:extLst>
              <a:ext uri="{FF2B5EF4-FFF2-40B4-BE49-F238E27FC236}">
                <a16:creationId xmlns:a16="http://schemas.microsoft.com/office/drawing/2014/main" id="{46D10CE3-0E8B-4206-974A-9A3A6142C28A}"/>
              </a:ext>
            </a:extLst>
          </p:cNvPr>
          <p:cNvSpPr/>
          <p:nvPr/>
        </p:nvSpPr>
        <p:spPr bwMode="auto">
          <a:xfrm>
            <a:off x="6289738" y="5304079"/>
            <a:ext cx="5548990" cy="1380565"/>
          </a:xfrm>
          <a:prstGeom prst="rect">
            <a:avLst/>
          </a:prstGeom>
          <a:noFill/>
          <a:ln w="6350" cap="flat" cmpd="sng" algn="ctr">
            <a:solidFill>
              <a:schemeClr val="bg1">
                <a:lumMod val="75000"/>
              </a:scheme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algn="ctr" defTabSz="951028" fontAlgn="base">
              <a:spcBef>
                <a:spcPct val="0"/>
              </a:spcBef>
              <a:spcAft>
                <a:spcPct val="0"/>
              </a:spcAft>
              <a:defRPr/>
            </a:pPr>
            <a:endParaRPr lang="en-US" sz="1428" kern="0">
              <a:solidFill>
                <a:srgbClr val="505050"/>
              </a:solidFill>
              <a:latin typeface="Segoe UI Semibold" panose="020B0702040204020203" pitchFamily="34" charset="0"/>
              <a:ea typeface="Segoe UI" pitchFamily="34" charset="0"/>
              <a:cs typeface="Segoe UI Semibold" panose="020B0702040204020203" pitchFamily="34" charset="0"/>
            </a:endParaRPr>
          </a:p>
        </p:txBody>
      </p:sp>
      <p:sp>
        <p:nvSpPr>
          <p:cNvPr id="150" name="Rectangle 149">
            <a:extLst>
              <a:ext uri="{FF2B5EF4-FFF2-40B4-BE49-F238E27FC236}">
                <a16:creationId xmlns:a16="http://schemas.microsoft.com/office/drawing/2014/main" id="{97AC78C5-0FF3-4023-9546-0FF328792258}"/>
              </a:ext>
            </a:extLst>
          </p:cNvPr>
          <p:cNvSpPr/>
          <p:nvPr/>
        </p:nvSpPr>
        <p:spPr bwMode="auto">
          <a:xfrm>
            <a:off x="600857" y="1328065"/>
            <a:ext cx="11237870" cy="333374"/>
          </a:xfrm>
          <a:prstGeom prst="rect">
            <a:avLst/>
          </a:prstGeom>
          <a:solidFill>
            <a:srgbClr val="5C2D91"/>
          </a:solidFill>
          <a:ln w="6350" cap="flat" cmpd="sng" algn="ctr">
            <a:solidFill>
              <a:srgbClr val="7030A0"/>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r>
              <a:rPr lang="en-US" sz="1632" b="1" kern="0">
                <a:solidFill>
                  <a:srgbClr val="FFFFFF"/>
                </a:solidFill>
                <a:latin typeface="Segoe UI"/>
                <a:ea typeface="Segoe UI" pitchFamily="34" charset="0"/>
                <a:cs typeface="Segoe UI Semibold" panose="020B0702040204020203" pitchFamily="34" charset="0"/>
              </a:rPr>
              <a:t>User Group</a:t>
            </a:r>
          </a:p>
        </p:txBody>
      </p:sp>
      <p:sp>
        <p:nvSpPr>
          <p:cNvPr id="115" name="Rectangle 114">
            <a:extLst>
              <a:ext uri="{FF2B5EF4-FFF2-40B4-BE49-F238E27FC236}">
                <a16:creationId xmlns:a16="http://schemas.microsoft.com/office/drawing/2014/main" id="{22B7598D-ED21-400B-8D31-C14AB339FB51}"/>
              </a:ext>
            </a:extLst>
          </p:cNvPr>
          <p:cNvSpPr/>
          <p:nvPr/>
        </p:nvSpPr>
        <p:spPr bwMode="auto">
          <a:xfrm>
            <a:off x="600857" y="3149385"/>
            <a:ext cx="11237870" cy="333374"/>
          </a:xfrm>
          <a:prstGeom prst="rect">
            <a:avLst/>
          </a:prstGeom>
          <a:solidFill>
            <a:srgbClr val="5C2D91"/>
          </a:solidFill>
          <a:ln w="6350" cap="flat" cmpd="sng" algn="ctr">
            <a:solidFill>
              <a:srgbClr val="7030A0"/>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r>
              <a:rPr lang="en-US" sz="1632" b="1" kern="0">
                <a:solidFill>
                  <a:srgbClr val="FFFFFF"/>
                </a:solidFill>
                <a:latin typeface="Segoe UI"/>
                <a:ea typeface="Segoe UI" pitchFamily="34" charset="0"/>
                <a:cs typeface="Segoe UI Semibold" panose="020B0702040204020203" pitchFamily="34" charset="0"/>
              </a:rPr>
              <a:t>User Type</a:t>
            </a:r>
          </a:p>
        </p:txBody>
      </p:sp>
      <p:sp>
        <p:nvSpPr>
          <p:cNvPr id="125" name="Rectangle 124">
            <a:extLst>
              <a:ext uri="{FF2B5EF4-FFF2-40B4-BE49-F238E27FC236}">
                <a16:creationId xmlns:a16="http://schemas.microsoft.com/office/drawing/2014/main" id="{D793EE5D-3C97-457C-8716-8FC359BFD5BC}"/>
              </a:ext>
            </a:extLst>
          </p:cNvPr>
          <p:cNvSpPr/>
          <p:nvPr/>
        </p:nvSpPr>
        <p:spPr bwMode="auto">
          <a:xfrm>
            <a:off x="600857" y="4970705"/>
            <a:ext cx="11237870" cy="333374"/>
          </a:xfrm>
          <a:prstGeom prst="rect">
            <a:avLst/>
          </a:prstGeom>
          <a:solidFill>
            <a:srgbClr val="5C2D91"/>
          </a:solidFill>
          <a:ln w="6350" cap="flat" cmpd="sng" algn="ctr">
            <a:solidFill>
              <a:srgbClr val="7030A0"/>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r>
              <a:rPr lang="en-US" sz="1632" b="1" kern="0">
                <a:solidFill>
                  <a:srgbClr val="FFFFFF"/>
                </a:solidFill>
                <a:latin typeface="Segoe UI"/>
                <a:ea typeface="Segoe UI" pitchFamily="34" charset="0"/>
                <a:cs typeface="Segoe UI Semibold" panose="020B0702040204020203" pitchFamily="34" charset="0"/>
              </a:rPr>
              <a:t>Migration Type</a:t>
            </a:r>
          </a:p>
        </p:txBody>
      </p:sp>
    </p:spTree>
    <p:extLst>
      <p:ext uri="{BB962C8B-B14F-4D97-AF65-F5344CB8AC3E}">
        <p14:creationId xmlns:p14="http://schemas.microsoft.com/office/powerpoint/2010/main" val="134276720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12">
            <a:extLst>
              <a:ext uri="{FF2B5EF4-FFF2-40B4-BE49-F238E27FC236}">
                <a16:creationId xmlns:a16="http://schemas.microsoft.com/office/drawing/2014/main" id="{8F5176A2-BCB9-4212-B3B2-43C96871B1CE}"/>
              </a:ext>
            </a:extLst>
          </p:cNvPr>
          <p:cNvSpPr txBox="1"/>
          <p:nvPr/>
        </p:nvSpPr>
        <p:spPr>
          <a:xfrm>
            <a:off x="598504" y="1077775"/>
            <a:ext cx="11013911" cy="565091"/>
          </a:xfrm>
          <a:prstGeom prst="rect">
            <a:avLst/>
          </a:prstGeom>
          <a:solidFill>
            <a:schemeClr val="bg1">
              <a:lumMod val="95000"/>
            </a:schemeClr>
          </a:solidFill>
          <a:ln w="6350">
            <a:solidFill>
              <a:schemeClr val="bg1">
                <a:lumMod val="95000"/>
              </a:schemeClr>
            </a:solidFill>
          </a:ln>
        </p:spPr>
        <p:txBody>
          <a:bodyPr wrap="square" lIns="93260" tIns="93260" rIns="93260" bIns="46630" rtlCol="0" anchor="t">
            <a:noAutofit/>
          </a:bodyPr>
          <a:lstStyle/>
          <a:p>
            <a:pPr>
              <a:spcBef>
                <a:spcPts val="510"/>
              </a:spcBef>
            </a:pPr>
            <a:r>
              <a:rPr lang="en-US" sz="1326" b="1"/>
              <a:t>Example pricing structure:</a:t>
            </a:r>
          </a:p>
        </p:txBody>
      </p:sp>
      <p:sp>
        <p:nvSpPr>
          <p:cNvPr id="5" name="Rectangle 4">
            <a:extLst>
              <a:ext uri="{FF2B5EF4-FFF2-40B4-BE49-F238E27FC236}">
                <a16:creationId xmlns:a16="http://schemas.microsoft.com/office/drawing/2014/main" id="{A3EB5116-D124-4325-B77F-D513D21A92A5}"/>
              </a:ext>
            </a:extLst>
          </p:cNvPr>
          <p:cNvSpPr/>
          <p:nvPr/>
        </p:nvSpPr>
        <p:spPr>
          <a:xfrm>
            <a:off x="598504" y="6697609"/>
            <a:ext cx="6443497" cy="18466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EBEBEB">
                    <a:lumMod val="50000"/>
                  </a:srgbClr>
                </a:solidFill>
                <a:effectLst/>
                <a:uLnTx/>
                <a:uFillTx/>
                <a:latin typeface="Segoe UI"/>
                <a:ea typeface="+mn-ea"/>
                <a:cs typeface="Segoe UI" pitchFamily="34" charset="0"/>
              </a:rPr>
              <a:t>All numbers are estimates </a:t>
            </a:r>
            <a:r>
              <a:rPr kumimoji="0" lang="en-US" sz="1200" b="0" i="0" u="none" strike="noStrike" kern="1200" cap="none" spc="0" normalizeH="0" baseline="0" noProof="0" err="1">
                <a:ln>
                  <a:noFill/>
                </a:ln>
                <a:solidFill>
                  <a:srgbClr val="EBEBEB">
                    <a:lumMod val="50000"/>
                  </a:srgbClr>
                </a:solidFill>
                <a:effectLst/>
                <a:uLnTx/>
                <a:uFillTx/>
                <a:latin typeface="Segoe UI"/>
                <a:ea typeface="+mn-ea"/>
                <a:cs typeface="Segoe UI" pitchFamily="34" charset="0"/>
              </a:rPr>
              <a:t>fro</a:t>
            </a:r>
            <a:r>
              <a:rPr lang="en-US" sz="1200">
                <a:solidFill>
                  <a:srgbClr val="EBEBEB">
                    <a:lumMod val="50000"/>
                  </a:srgbClr>
                </a:solidFill>
                <a:latin typeface="Segoe UI"/>
                <a:cs typeface="Segoe UI" pitchFamily="34" charset="0"/>
              </a:rPr>
              <a:t>m the Azure Price Calculator with provided assumptions.</a:t>
            </a:r>
            <a:endParaRPr kumimoji="0" lang="en-US" sz="1200" b="0" i="0" u="none" strike="noStrike" kern="1200" cap="none" spc="0" normalizeH="0" baseline="0" noProof="0">
              <a:ln>
                <a:noFill/>
              </a:ln>
              <a:solidFill>
                <a:srgbClr val="EBEBEB">
                  <a:lumMod val="50000"/>
                </a:srgbClr>
              </a:solidFill>
              <a:effectLst/>
              <a:uLnTx/>
              <a:uFillTx/>
              <a:latin typeface="Segoe UI"/>
              <a:ea typeface="+mn-ea"/>
              <a:cs typeface="Segoe UI" pitchFamily="34" charset="0"/>
            </a:endParaRPr>
          </a:p>
        </p:txBody>
      </p:sp>
      <p:sp>
        <p:nvSpPr>
          <p:cNvPr id="8" name="Title 1">
            <a:extLst>
              <a:ext uri="{FF2B5EF4-FFF2-40B4-BE49-F238E27FC236}">
                <a16:creationId xmlns:a16="http://schemas.microsoft.com/office/drawing/2014/main" id="{C6E25536-8870-4254-A12A-76B4E473F58B}"/>
              </a:ext>
            </a:extLst>
          </p:cNvPr>
          <p:cNvSpPr txBox="1">
            <a:spLocks/>
          </p:cNvSpPr>
          <p:nvPr/>
        </p:nvSpPr>
        <p:spPr>
          <a:xfrm>
            <a:off x="598505" y="512684"/>
            <a:ext cx="11239464" cy="565091"/>
          </a:xfrm>
          <a:prstGeom prst="rect">
            <a:avLst/>
          </a:prstGeom>
        </p:spPr>
        <p:txBody>
          <a:bodyPr vert="horz" wrap="square" lIns="0" tIns="0" rIns="0" bIns="0" rtlCol="0" anchor="t">
            <a:spAutoFit/>
          </a:bodyPr>
          <a:lstStyle>
            <a:lvl1pPr algn="l" defTabSz="951304" rtl="0" eaLnBrk="1" latinLnBrk="0" hangingPunct="1">
              <a:lnSpc>
                <a:spcPct val="100000"/>
              </a:lnSpc>
              <a:spcBef>
                <a:spcPct val="0"/>
              </a:spcBef>
              <a:buNone/>
              <a:defRPr lang="en-US" sz="3672" b="0"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a:t>Windows Virtual Desktop Package</a:t>
            </a:r>
          </a:p>
        </p:txBody>
      </p:sp>
      <p:graphicFrame>
        <p:nvGraphicFramePr>
          <p:cNvPr id="7" name="Table 3">
            <a:extLst>
              <a:ext uri="{FF2B5EF4-FFF2-40B4-BE49-F238E27FC236}">
                <a16:creationId xmlns:a16="http://schemas.microsoft.com/office/drawing/2014/main" id="{693E4DED-E037-4C9D-A3E2-8F97E0FDC84B}"/>
              </a:ext>
            </a:extLst>
          </p:cNvPr>
          <p:cNvGraphicFramePr>
            <a:graphicFrameLocks noGrp="1"/>
          </p:cNvGraphicFramePr>
          <p:nvPr>
            <p:extLst>
              <p:ext uri="{D42A27DB-BD31-4B8C-83A1-F6EECF244321}">
                <p14:modId xmlns:p14="http://schemas.microsoft.com/office/powerpoint/2010/main" val="2006714813"/>
              </p:ext>
            </p:extLst>
          </p:nvPr>
        </p:nvGraphicFramePr>
        <p:xfrm>
          <a:off x="598505" y="1727418"/>
          <a:ext cx="11013912" cy="1316101"/>
        </p:xfrm>
        <a:graphic>
          <a:graphicData uri="http://schemas.openxmlformats.org/drawingml/2006/table">
            <a:tbl>
              <a:tblPr firstRow="1" bandRow="1">
                <a:tableStyleId>{5C22544A-7EE6-4342-B048-85BDC9FD1C3A}</a:tableStyleId>
              </a:tblPr>
              <a:tblGrid>
                <a:gridCol w="5019975">
                  <a:extLst>
                    <a:ext uri="{9D8B030D-6E8A-4147-A177-3AD203B41FA5}">
                      <a16:colId xmlns:a16="http://schemas.microsoft.com/office/drawing/2014/main" val="1447096167"/>
                    </a:ext>
                  </a:extLst>
                </a:gridCol>
                <a:gridCol w="914400">
                  <a:extLst>
                    <a:ext uri="{9D8B030D-6E8A-4147-A177-3AD203B41FA5}">
                      <a16:colId xmlns:a16="http://schemas.microsoft.com/office/drawing/2014/main" val="340140049"/>
                    </a:ext>
                  </a:extLst>
                </a:gridCol>
                <a:gridCol w="5079537">
                  <a:extLst>
                    <a:ext uri="{9D8B030D-6E8A-4147-A177-3AD203B41FA5}">
                      <a16:colId xmlns:a16="http://schemas.microsoft.com/office/drawing/2014/main" val="1595137251"/>
                    </a:ext>
                  </a:extLst>
                </a:gridCol>
              </a:tblGrid>
              <a:tr h="370840">
                <a:tc>
                  <a:txBody>
                    <a:bodyPr/>
                    <a:lstStyle/>
                    <a:p>
                      <a:r>
                        <a:rPr lang="en-US"/>
                        <a:t>Current Scenario</a:t>
                      </a:r>
                    </a:p>
                  </a:txBody>
                  <a:tcPr>
                    <a:lnR w="6350" cap="flat" cmpd="sng" algn="ctr">
                      <a:solidFill>
                        <a:schemeClr val="accent2">
                          <a:lumMod val="50000"/>
                          <a:lumOff val="50000"/>
                        </a:schemeClr>
                      </a:solidFill>
                      <a:prstDash val="solid"/>
                      <a:round/>
                      <a:headEnd type="none" w="med" len="med"/>
                      <a:tailEnd type="none" w="med" len="med"/>
                    </a:lnR>
                  </a:tcPr>
                </a:tc>
                <a:tc>
                  <a:txBody>
                    <a:bodyPr/>
                    <a:lstStyle/>
                    <a:p>
                      <a:endParaRPr lang="en-US"/>
                    </a:p>
                  </a:txBody>
                  <a:tcPr>
                    <a:lnL w="6350" cap="flat" cmpd="sng" algn="ctr">
                      <a:solidFill>
                        <a:schemeClr val="accent2">
                          <a:lumMod val="50000"/>
                          <a:lumOff val="50000"/>
                        </a:schemeClr>
                      </a:solidFill>
                      <a:prstDash val="solid"/>
                      <a:round/>
                      <a:headEnd type="none" w="med" len="med"/>
                      <a:tailEnd type="none" w="med" len="med"/>
                    </a:lnL>
                    <a:lnR w="6350" cap="flat" cmpd="sng" algn="ctr">
                      <a:solidFill>
                        <a:schemeClr val="accent2">
                          <a:lumMod val="50000"/>
                          <a:lumOff val="50000"/>
                        </a:schemeClr>
                      </a:solid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a:t>Migrate to WVD</a:t>
                      </a:r>
                    </a:p>
                  </a:txBody>
                  <a:tcPr>
                    <a:lnL w="6350" cap="flat" cmpd="sng" algn="ctr">
                      <a:solidFill>
                        <a:schemeClr val="accent2">
                          <a:lumMod val="50000"/>
                          <a:lumOff val="50000"/>
                        </a:schemeClr>
                      </a:solidFill>
                      <a:prstDash val="solid"/>
                      <a:round/>
                      <a:headEnd type="none" w="med" len="med"/>
                      <a:tailEnd type="none" w="med" len="med"/>
                    </a:lnL>
                  </a:tcPr>
                </a:tc>
                <a:extLst>
                  <a:ext uri="{0D108BD9-81ED-4DB2-BD59-A6C34878D82A}">
                    <a16:rowId xmlns:a16="http://schemas.microsoft.com/office/drawing/2014/main" val="2484581409"/>
                  </a:ext>
                </a:extLst>
              </a:tr>
              <a:tr h="370840">
                <a:tc>
                  <a:txBody>
                    <a:bodyPr/>
                    <a:lstStyle/>
                    <a:p>
                      <a:r>
                        <a:rPr lang="en-US" sz="1400"/>
                        <a:t>100 users </a:t>
                      </a:r>
                    </a:p>
                    <a:p>
                      <a:r>
                        <a:rPr lang="en-US" sz="1400"/>
                        <a:t>On-prem with Virtualized W10 and 3</a:t>
                      </a:r>
                      <a:r>
                        <a:rPr lang="en-US" sz="1400" baseline="30000"/>
                        <a:t>rd</a:t>
                      </a:r>
                      <a:r>
                        <a:rPr lang="en-US" sz="1400"/>
                        <a:t> party app hosting.</a:t>
                      </a:r>
                    </a:p>
                    <a:p>
                      <a:r>
                        <a:rPr lang="en-US" sz="1400"/>
                        <a:t>Medium Workload (110 hours per user per month)</a:t>
                      </a:r>
                    </a:p>
                  </a:txBody>
                  <a:tcPr>
                    <a:lnR w="3175" cap="flat" cmpd="sng" algn="ctr">
                      <a:solidFill>
                        <a:schemeClr val="accent2">
                          <a:lumMod val="10000"/>
                          <a:lumOff val="90000"/>
                        </a:schemeClr>
                      </a:solidFill>
                      <a:prstDash val="solid"/>
                      <a:round/>
                      <a:headEnd type="none" w="med" len="med"/>
                      <a:tailEnd type="none" w="med" len="med"/>
                    </a:lnR>
                  </a:tcPr>
                </a:tc>
                <a:tc>
                  <a:txBody>
                    <a:bodyPr/>
                    <a:lstStyle/>
                    <a:p>
                      <a:endParaRPr lang="en-US" sz="1400"/>
                    </a:p>
                  </a:txBody>
                  <a:tcPr>
                    <a:lnL w="3175" cap="flat" cmpd="sng" algn="ctr">
                      <a:solidFill>
                        <a:schemeClr val="accent2">
                          <a:lumMod val="10000"/>
                          <a:lumOff val="90000"/>
                        </a:schemeClr>
                      </a:solidFill>
                      <a:prstDash val="solid"/>
                      <a:round/>
                      <a:headEnd type="none" w="med" len="med"/>
                      <a:tailEnd type="none" w="med" len="med"/>
                    </a:lnL>
                    <a:lnR w="6350" cap="flat" cmpd="sng" algn="ctr">
                      <a:solidFill>
                        <a:schemeClr val="accent1">
                          <a:lumMod val="20000"/>
                          <a:lumOff val="80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1400"/>
                        <a:t>100 users </a:t>
                      </a:r>
                    </a:p>
                    <a:p>
                      <a:r>
                        <a:rPr lang="en-US" sz="1400" b="1"/>
                        <a:t>WVD Deployment on W10 Multi-session</a:t>
                      </a:r>
                    </a:p>
                    <a:p>
                      <a:r>
                        <a:rPr lang="en-US" sz="1400"/>
                        <a:t>Medium Workload (110 hours per user per month)</a:t>
                      </a:r>
                    </a:p>
                    <a:p>
                      <a:endParaRPr lang="en-US" sz="1400"/>
                    </a:p>
                  </a:txBody>
                  <a:tcPr>
                    <a:lnL w="6350" cap="flat" cmpd="sng" algn="ctr">
                      <a:solidFill>
                        <a:schemeClr val="accent1">
                          <a:lumMod val="20000"/>
                          <a:lumOff val="80000"/>
                        </a:schemeClr>
                      </a:solidFill>
                      <a:prstDash val="solid"/>
                      <a:round/>
                      <a:headEnd type="none" w="med" len="med"/>
                      <a:tailEnd type="none" w="med" len="med"/>
                    </a:lnL>
                  </a:tcPr>
                </a:tc>
                <a:extLst>
                  <a:ext uri="{0D108BD9-81ED-4DB2-BD59-A6C34878D82A}">
                    <a16:rowId xmlns:a16="http://schemas.microsoft.com/office/drawing/2014/main" val="1416554538"/>
                  </a:ext>
                </a:extLst>
              </a:tr>
            </a:tbl>
          </a:graphicData>
        </a:graphic>
      </p:graphicFrame>
      <p:graphicFrame>
        <p:nvGraphicFramePr>
          <p:cNvPr id="9" name="Table 8">
            <a:extLst>
              <a:ext uri="{FF2B5EF4-FFF2-40B4-BE49-F238E27FC236}">
                <a16:creationId xmlns:a16="http://schemas.microsoft.com/office/drawing/2014/main" id="{7B071A2B-CCCD-418E-A7CE-94A27E74F960}"/>
              </a:ext>
            </a:extLst>
          </p:cNvPr>
          <p:cNvGraphicFramePr>
            <a:graphicFrameLocks noGrp="1"/>
          </p:cNvGraphicFramePr>
          <p:nvPr>
            <p:extLst>
              <p:ext uri="{D42A27DB-BD31-4B8C-83A1-F6EECF244321}">
                <p14:modId xmlns:p14="http://schemas.microsoft.com/office/powerpoint/2010/main" val="3892402375"/>
              </p:ext>
            </p:extLst>
          </p:nvPr>
        </p:nvGraphicFramePr>
        <p:xfrm>
          <a:off x="598505" y="3249991"/>
          <a:ext cx="11013912" cy="3425812"/>
        </p:xfrm>
        <a:graphic>
          <a:graphicData uri="http://schemas.openxmlformats.org/drawingml/2006/table">
            <a:tbl>
              <a:tblPr firstRow="1">
                <a:tableStyleId>{5C22544A-7EE6-4342-B048-85BDC9FD1C3A}</a:tableStyleId>
              </a:tblPr>
              <a:tblGrid>
                <a:gridCol w="1315654">
                  <a:extLst>
                    <a:ext uri="{9D8B030D-6E8A-4147-A177-3AD203B41FA5}">
                      <a16:colId xmlns:a16="http://schemas.microsoft.com/office/drawing/2014/main" val="2372234951"/>
                    </a:ext>
                  </a:extLst>
                </a:gridCol>
                <a:gridCol w="1871564">
                  <a:extLst>
                    <a:ext uri="{9D8B030D-6E8A-4147-A177-3AD203B41FA5}">
                      <a16:colId xmlns:a16="http://schemas.microsoft.com/office/drawing/2014/main" val="3778448507"/>
                    </a:ext>
                  </a:extLst>
                </a:gridCol>
                <a:gridCol w="1532632">
                  <a:extLst>
                    <a:ext uri="{9D8B030D-6E8A-4147-A177-3AD203B41FA5}">
                      <a16:colId xmlns:a16="http://schemas.microsoft.com/office/drawing/2014/main" val="246106217"/>
                    </a:ext>
                  </a:extLst>
                </a:gridCol>
                <a:gridCol w="2157415">
                  <a:extLst>
                    <a:ext uri="{9D8B030D-6E8A-4147-A177-3AD203B41FA5}">
                      <a16:colId xmlns:a16="http://schemas.microsoft.com/office/drawing/2014/main" val="1995384552"/>
                    </a:ext>
                  </a:extLst>
                </a:gridCol>
                <a:gridCol w="2157415">
                  <a:extLst>
                    <a:ext uri="{9D8B030D-6E8A-4147-A177-3AD203B41FA5}">
                      <a16:colId xmlns:a16="http://schemas.microsoft.com/office/drawing/2014/main" val="4033598943"/>
                    </a:ext>
                  </a:extLst>
                </a:gridCol>
                <a:gridCol w="1979232">
                  <a:extLst>
                    <a:ext uri="{9D8B030D-6E8A-4147-A177-3AD203B41FA5}">
                      <a16:colId xmlns:a16="http://schemas.microsoft.com/office/drawing/2014/main" val="474688425"/>
                    </a:ext>
                  </a:extLst>
                </a:gridCol>
              </a:tblGrid>
              <a:tr h="518086">
                <a:tc>
                  <a:txBody>
                    <a:bodyPr/>
                    <a:lstStyle/>
                    <a:p>
                      <a:pPr algn="ctr"/>
                      <a:r>
                        <a:rPr lang="en-US" sz="1400">
                          <a:solidFill>
                            <a:schemeClr val="bg1"/>
                          </a:solidFill>
                        </a:rPr>
                        <a:t>Cost Savings Category</a:t>
                      </a:r>
                    </a:p>
                  </a:txBody>
                  <a:tcPr marL="91427" marR="91427" marT="45713" marB="45713" anchor="ctr">
                    <a:lnL w="635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WVD Cost Savings</a:t>
                      </a:r>
                    </a:p>
                  </a:txBody>
                  <a:tcPr marL="91427" marR="91427" marT="45713" marB="4571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 Users</a:t>
                      </a:r>
                    </a:p>
                  </a:txBody>
                  <a:tcPr marL="91427" marR="91427" marT="45713" marB="4571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From (on-prem)</a:t>
                      </a:r>
                    </a:p>
                    <a:p>
                      <a:pPr algn="ctr"/>
                      <a:r>
                        <a:rPr lang="en-US" sz="1400">
                          <a:solidFill>
                            <a:schemeClr val="bg1"/>
                          </a:solidFill>
                        </a:rPr>
                        <a:t>Cost (pupm</a:t>
                      </a:r>
                      <a:r>
                        <a:rPr lang="en-US" sz="1400" baseline="30000">
                          <a:solidFill>
                            <a:schemeClr val="bg1"/>
                          </a:solidFill>
                        </a:rPr>
                        <a:t>1</a:t>
                      </a:r>
                      <a:r>
                        <a:rPr lang="en-US" sz="1400">
                          <a:solidFill>
                            <a:schemeClr val="bg1"/>
                          </a:solidFill>
                        </a:rPr>
                        <a:t>)</a:t>
                      </a:r>
                    </a:p>
                  </a:txBody>
                  <a:tcPr marL="91427" marR="91427" marT="45713" marB="4571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a:solidFill>
                            <a:schemeClr val="bg1"/>
                          </a:solidFill>
                        </a:rPr>
                        <a:t>To (WVD)</a:t>
                      </a:r>
                    </a:p>
                    <a:p>
                      <a:pPr marL="0" marR="0" lvl="0" indent="0" algn="ctr" defTabSz="932742" rtl="0" eaLnBrk="1" fontAlgn="auto" latinLnBrk="0" hangingPunct="1">
                        <a:lnSpc>
                          <a:spcPct val="100000"/>
                        </a:lnSpc>
                        <a:spcBef>
                          <a:spcPts val="0"/>
                        </a:spcBef>
                        <a:spcAft>
                          <a:spcPts val="0"/>
                        </a:spcAft>
                        <a:buClrTx/>
                        <a:buSzTx/>
                        <a:buFontTx/>
                        <a:buNone/>
                        <a:tabLst/>
                        <a:defRPr/>
                      </a:pPr>
                      <a:r>
                        <a:rPr lang="en-US" sz="1400">
                          <a:solidFill>
                            <a:schemeClr val="bg1"/>
                          </a:solidFill>
                        </a:rPr>
                        <a:t>Cost (pupm</a:t>
                      </a:r>
                      <a:r>
                        <a:rPr lang="en-US" sz="1400" baseline="30000">
                          <a:solidFill>
                            <a:schemeClr val="bg1"/>
                          </a:solidFill>
                        </a:rPr>
                        <a:t>1</a:t>
                      </a:r>
                      <a:r>
                        <a:rPr lang="en-US" sz="1400">
                          <a:solidFill>
                            <a:schemeClr val="bg1"/>
                          </a:solidFill>
                        </a:rPr>
                        <a:t>)</a:t>
                      </a:r>
                    </a:p>
                  </a:txBody>
                  <a:tcPr marL="91427" marR="91427" marT="45713" marB="45713"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en-US" sz="1400">
                          <a:solidFill>
                            <a:schemeClr val="bg1"/>
                          </a:solidFill>
                        </a:rPr>
                        <a:t>Savings Calculation</a:t>
                      </a:r>
                    </a:p>
                  </a:txBody>
                  <a:tcPr marL="91427" marR="91427" marT="45713" marB="45713" anchor="ctr">
                    <a:lnL w="6350" cap="flat" cmpd="sng" algn="ctr">
                      <a:solidFill>
                        <a:schemeClr val="bg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842927094"/>
                  </a:ext>
                </a:extLst>
              </a:tr>
              <a:tr h="493706">
                <a:tc rowSpan="4">
                  <a:txBody>
                    <a:bodyPr/>
                    <a:lstStyle/>
                    <a:p>
                      <a:pPr algn="ctr"/>
                      <a:r>
                        <a:rPr lang="en-US" sz="1200" b="1">
                          <a:solidFill>
                            <a:schemeClr val="tx1"/>
                          </a:solidFill>
                        </a:rPr>
                        <a:t>Infrastructure</a:t>
                      </a:r>
                    </a:p>
                  </a:txBody>
                  <a:tcPr marL="91427" marR="91427" marT="63999" marB="63999" anchor="ctr">
                    <a:lnL w="6350" cap="flat" cmpd="sng" algn="ctr">
                      <a:solidFill>
                        <a:schemeClr val="bg1">
                          <a:lumMod val="75000"/>
                        </a:schemeClr>
                      </a:solidFill>
                      <a:prstDash val="solid"/>
                      <a:round/>
                      <a:headEnd type="none" w="med" len="med"/>
                      <a:tailEnd type="none" w="med" len="med"/>
                    </a:lnL>
                    <a:lnR w="12700" cap="flat" cmpd="sng" algn="ctr">
                      <a:solidFill>
                        <a:srgbClr val="EFEFEF"/>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Win10 multi-session</a:t>
                      </a:r>
                    </a:p>
                  </a:txBody>
                  <a:tcPr marL="91427" marR="91427" marT="63999" marB="63999" anchor="ctr">
                    <a:lnL w="12700" cap="flat" cmpd="sng" algn="ctr">
                      <a:solidFill>
                        <a:srgbClr val="EFEFEF"/>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E3E3E3"/>
                    </a:solidFill>
                  </a:tcPr>
                </a:tc>
                <a:tc rowSpan="2">
                  <a:txBody>
                    <a:bodyPr/>
                    <a:lstStyle/>
                    <a:p>
                      <a:pPr algn="ctr"/>
                      <a:r>
                        <a:rPr lang="en-US" sz="1200">
                          <a:solidFill>
                            <a:schemeClr val="tx1"/>
                          </a:solidFill>
                        </a:rPr>
                        <a:t>100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a:t>
                      </a:r>
                    </a:p>
                    <a:p>
                      <a:pPr algn="ctr"/>
                      <a:r>
                        <a:rPr lang="en-US" sz="1200">
                          <a:solidFill>
                            <a:schemeClr val="tx1"/>
                          </a:solidFill>
                        </a:rPr>
                        <a:t>(1 user per VM)</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 MS</a:t>
                      </a:r>
                    </a:p>
                    <a:p>
                      <a:pPr algn="ctr"/>
                      <a:r>
                        <a:rPr lang="en-US" sz="1200">
                          <a:solidFill>
                            <a:schemeClr val="tx1"/>
                          </a:solidFill>
                        </a:rPr>
                        <a:t>(32 users per VM)</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algn="r"/>
                      <a:r>
                        <a:rPr lang="en-US" sz="1200">
                          <a:solidFill>
                            <a:schemeClr val="tx1"/>
                          </a:solidFill>
                        </a:rPr>
                        <a:t>($51-$8) × 100 ≈ </a:t>
                      </a:r>
                      <a:r>
                        <a:rPr lang="en-US" sz="1200" b="1">
                          <a:solidFill>
                            <a:srgbClr val="00B050"/>
                          </a:solidFill>
                        </a:rPr>
                        <a:t>$4,300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907277324"/>
                  </a:ext>
                </a:extLst>
              </a:tr>
              <a:tr h="310852">
                <a:tc vMerge="1">
                  <a:txBody>
                    <a:bodyPr/>
                    <a:lstStyle/>
                    <a:p>
                      <a:endParaRPr lang="en-US" sz="1400"/>
                    </a:p>
                  </a:txBody>
                  <a:tcPr/>
                </a:tc>
                <a:tc vMerge="1">
                  <a:txBody>
                    <a:bodyPr/>
                    <a:lstStyle/>
                    <a:p>
                      <a:endParaRPr lang="en-US"/>
                    </a:p>
                  </a:txBody>
                  <a:tcPr/>
                </a:tc>
                <a:tc vMerge="1">
                  <a:txBody>
                    <a:bodyPr/>
                    <a:lstStyle/>
                    <a:p>
                      <a:pPr algn="ctr"/>
                      <a:endParaRPr lang="en-US" sz="1200">
                        <a:solidFill>
                          <a:schemeClr val="tx1"/>
                        </a:solidFill>
                      </a:endParaRP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$51</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$8</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endParaRPr lang="en-US" sz="1400"/>
                    </a:p>
                  </a:txBody>
                  <a:tcPr/>
                </a:tc>
                <a:extLst>
                  <a:ext uri="{0D108BD9-81ED-4DB2-BD59-A6C34878D82A}">
                    <a16:rowId xmlns:a16="http://schemas.microsoft.com/office/drawing/2014/main" val="784125223"/>
                  </a:ext>
                </a:extLst>
              </a:tr>
              <a:tr h="669935">
                <a:tc vMerge="1">
                  <a:txBody>
                    <a:bodyPr/>
                    <a:lstStyle/>
                    <a:p>
                      <a:endParaRPr lang="en-US" sz="1400"/>
                    </a:p>
                  </a:txBody>
                  <a:tcPr>
                    <a:lnT w="28575" cap="flat" cmpd="sng" algn="ctr">
                      <a:solidFill>
                        <a:schemeClr val="bg1">
                          <a:lumMod val="65000"/>
                        </a:schemeClr>
                      </a:solidFill>
                      <a:prstDash val="solid"/>
                      <a:round/>
                      <a:headEnd type="none" w="med" len="med"/>
                      <a:tailEnd type="none" w="med" len="med"/>
                    </a:lnT>
                  </a:tcPr>
                </a:tc>
                <a:tc rowSpan="2">
                  <a:txBody>
                    <a:bodyPr/>
                    <a:lstStyle/>
                    <a:p>
                      <a:pPr algn="ctr"/>
                      <a:r>
                        <a:rPr lang="en-US" sz="1200" b="1">
                          <a:solidFill>
                            <a:schemeClr val="tx1"/>
                          </a:solidFill>
                        </a:rPr>
                        <a:t>Pay for actual usage (vs. fixed peak usage)</a:t>
                      </a:r>
                    </a:p>
                  </a:txBody>
                  <a:tcPr marL="91427" marR="91427" marT="63999" marB="63999" anchor="ctr">
                    <a:lnL w="12700" cap="flat" cmpd="sng" algn="ctr">
                      <a:solidFill>
                        <a:srgbClr val="EFEFEF"/>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a:solidFill>
                            <a:schemeClr val="tx1"/>
                          </a:solidFill>
                        </a:rPr>
                        <a:t>100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Fixed on-prem infra Cost</a:t>
                      </a:r>
                    </a:p>
                    <a:p>
                      <a:pPr algn="ctr"/>
                      <a:r>
                        <a:rPr lang="en-US" sz="1200">
                          <a:solidFill>
                            <a:schemeClr val="tx1"/>
                          </a:solidFill>
                        </a:rPr>
                        <a:t>(regardless of usage)</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Pay-as-you-go </a:t>
                      </a:r>
                    </a:p>
                    <a:p>
                      <a:pPr algn="ctr"/>
                      <a:r>
                        <a:rPr lang="en-US" sz="1200">
                          <a:solidFill>
                            <a:schemeClr val="tx1"/>
                          </a:solidFill>
                        </a:rPr>
                        <a:t>(170 </a:t>
                      </a:r>
                      <a:r>
                        <a:rPr lang="en-US" sz="1200" err="1">
                          <a:solidFill>
                            <a:schemeClr val="tx1"/>
                          </a:solidFill>
                        </a:rPr>
                        <a:t>hrs</a:t>
                      </a:r>
                      <a:r>
                        <a:rPr lang="en-US" sz="1200">
                          <a:solidFill>
                            <a:schemeClr val="tx1"/>
                          </a:solidFill>
                        </a:rPr>
                        <a:t> consumed by UG 1; 110 </a:t>
                      </a:r>
                      <a:r>
                        <a:rPr lang="en-US" sz="1200" err="1">
                          <a:solidFill>
                            <a:schemeClr val="tx1"/>
                          </a:solidFill>
                        </a:rPr>
                        <a:t>hrs</a:t>
                      </a:r>
                      <a:r>
                        <a:rPr lang="en-US" sz="1200">
                          <a:solidFill>
                            <a:schemeClr val="tx1"/>
                          </a:solidFill>
                        </a:rPr>
                        <a:t> consumed by UG 2)</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r"/>
                      <a:r>
                        <a:rPr lang="en-US" sz="1200">
                          <a:solidFill>
                            <a:schemeClr val="tx1"/>
                          </a:solidFill>
                        </a:rPr>
                        <a:t>($7-$6) × 100 ≈ </a:t>
                      </a:r>
                      <a:r>
                        <a:rPr lang="en-US" sz="1200" b="1">
                          <a:solidFill>
                            <a:srgbClr val="00B050"/>
                          </a:solidFill>
                        </a:rPr>
                        <a:t>$85</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9642497"/>
                  </a:ext>
                </a:extLst>
              </a:tr>
              <a:tr h="310852">
                <a:tc vMerge="1">
                  <a:txBody>
                    <a:bodyPr/>
                    <a:lstStyle/>
                    <a:p>
                      <a:endParaRPr lang="en-US" sz="1400"/>
                    </a:p>
                  </a:txBody>
                  <a:tcPr/>
                </a:tc>
                <a:tc vMerge="1">
                  <a:txBody>
                    <a:bodyPr/>
                    <a:lstStyle/>
                    <a:p>
                      <a:endParaRPr lang="en-US"/>
                    </a:p>
                  </a:txBody>
                  <a:tcPr/>
                </a:tc>
                <a:tc vMerge="1">
                  <a:txBody>
                    <a:bodyPr/>
                    <a:lstStyle/>
                    <a:p>
                      <a:pPr algn="ctr"/>
                      <a:endParaRPr lang="en-US" sz="1200">
                        <a:solidFill>
                          <a:schemeClr val="tx1"/>
                        </a:solidFill>
                      </a:endParaRP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$7</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$6</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sz="1400"/>
                    </a:p>
                  </a:txBody>
                  <a:tcPr/>
                </a:tc>
                <a:extLst>
                  <a:ext uri="{0D108BD9-81ED-4DB2-BD59-A6C34878D82A}">
                    <a16:rowId xmlns:a16="http://schemas.microsoft.com/office/drawing/2014/main" val="383979223"/>
                  </a:ext>
                </a:extLst>
              </a:tr>
              <a:tr h="493706">
                <a:tc rowSpan="2">
                  <a:txBody>
                    <a:bodyPr/>
                    <a:lstStyle/>
                    <a:p>
                      <a:pPr algn="ctr"/>
                      <a:r>
                        <a:rPr lang="en-US" sz="1200" b="1">
                          <a:solidFill>
                            <a:schemeClr val="tx1"/>
                          </a:solidFill>
                        </a:rPr>
                        <a:t>License</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Management Service included </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rgbClr val="E3E3E3"/>
                    </a:solidFill>
                  </a:tcPr>
                </a:tc>
                <a:tc rowSpan="2">
                  <a:txBody>
                    <a:bodyPr/>
                    <a:lstStyle/>
                    <a:p>
                      <a:pPr algn="ctr"/>
                      <a:r>
                        <a:rPr lang="en-US" sz="1200">
                          <a:solidFill>
                            <a:schemeClr val="tx1"/>
                          </a:solidFill>
                        </a:rPr>
                        <a:t>100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3</a:t>
                      </a:r>
                      <a:r>
                        <a:rPr lang="en-US" sz="1200" baseline="30000">
                          <a:solidFill>
                            <a:schemeClr val="tx1"/>
                          </a:solidFill>
                        </a:rPr>
                        <a:t>rd</a:t>
                      </a:r>
                      <a:r>
                        <a:rPr lang="en-US" sz="1200">
                          <a:solidFill>
                            <a:schemeClr val="tx1"/>
                          </a:solidFill>
                        </a:rPr>
                        <a:t> party </a:t>
                      </a:r>
                    </a:p>
                    <a:p>
                      <a:pPr algn="ctr"/>
                      <a:r>
                        <a:rPr lang="en-US" sz="1200">
                          <a:solidFill>
                            <a:schemeClr val="tx1"/>
                          </a:solidFill>
                        </a:rPr>
                        <a:t>management service</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WVD </a:t>
                      </a:r>
                    </a:p>
                    <a:p>
                      <a:pPr algn="ctr"/>
                      <a:r>
                        <a:rPr lang="en-US" sz="1200">
                          <a:solidFill>
                            <a:schemeClr val="tx1"/>
                          </a:solidFill>
                        </a:rPr>
                        <a:t>management plane</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a:solidFill>
                            <a:schemeClr val="tx1"/>
                          </a:solidFill>
                        </a:rPr>
                        <a:t>($12-$0) × 100 ≈ </a:t>
                      </a:r>
                      <a:r>
                        <a:rPr lang="en-US" sz="1200" b="1">
                          <a:solidFill>
                            <a:srgbClr val="00B050"/>
                          </a:solidFill>
                        </a:rPr>
                        <a:t>$1,200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320097029"/>
                  </a:ext>
                </a:extLst>
              </a:tr>
              <a:tr h="310852">
                <a:tc vMerge="1">
                  <a:txBody>
                    <a:bodyPr/>
                    <a:lstStyle/>
                    <a:p>
                      <a:endParaRPr lang="en-US"/>
                    </a:p>
                  </a:txBody>
                  <a:tcPr/>
                </a:tc>
                <a:tc vMerge="1">
                  <a:txBody>
                    <a:bodyPr/>
                    <a:lstStyle/>
                    <a:p>
                      <a:endParaRPr lang="en-US"/>
                    </a:p>
                  </a:txBody>
                  <a:tcPr/>
                </a:tc>
                <a:tc vMerge="1">
                  <a:txBody>
                    <a:bodyPr/>
                    <a:lstStyle/>
                    <a:p>
                      <a:pPr algn="ctr"/>
                      <a:endParaRPr lang="en-US" sz="1200">
                        <a:solidFill>
                          <a:schemeClr val="tx1"/>
                        </a:solidFill>
                      </a:endParaRP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$12</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$0</a:t>
                      </a:r>
                    </a:p>
                  </a:txBody>
                  <a:tcPr marL="91427" marR="91427" marT="63999" marB="63999"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pPr algn="ctr"/>
                      <a:endParaRPr lang="en-US" sz="1400"/>
                    </a:p>
                  </a:txBody>
                  <a:tcPr anchor="ctr"/>
                </a:tc>
                <a:extLst>
                  <a:ext uri="{0D108BD9-81ED-4DB2-BD59-A6C34878D82A}">
                    <a16:rowId xmlns:a16="http://schemas.microsoft.com/office/drawing/2014/main" val="963941330"/>
                  </a:ext>
                </a:extLst>
              </a:tr>
              <a:tr h="310852">
                <a:tc>
                  <a:txBody>
                    <a:bodyPr/>
                    <a:lstStyle/>
                    <a:p>
                      <a:pPr algn="ctr"/>
                      <a:endParaRPr lang="en-US" sz="1200" b="1">
                        <a:solidFill>
                          <a:schemeClr val="tx1"/>
                        </a:solidFill>
                      </a:endParaRPr>
                    </a:p>
                  </a:txBody>
                  <a:tcPr marL="91427" marR="91427" marT="63999" marB="63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bg2">
                          <a:lumMod val="7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b="1">
                        <a:solidFill>
                          <a:schemeClr val="tx1"/>
                        </a:solidFill>
                      </a:endParaRPr>
                    </a:p>
                  </a:txBody>
                  <a:tcPr marL="91427" marR="91427" marT="63999" marB="63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bg2">
                          <a:lumMod val="7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a:solidFill>
                          <a:schemeClr val="tx1"/>
                        </a:solidFill>
                      </a:endParaRPr>
                    </a:p>
                  </a:txBody>
                  <a:tcPr marL="91427" marR="91427" marT="63999" marB="63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bg2">
                          <a:lumMod val="7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a:solidFill>
                          <a:schemeClr val="tx1"/>
                        </a:solidFill>
                      </a:endParaRPr>
                    </a:p>
                  </a:txBody>
                  <a:tcPr marL="91427" marR="91427" marT="63999" marB="63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bg2">
                          <a:lumMod val="7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200">
                        <a:solidFill>
                          <a:schemeClr val="tx1"/>
                        </a:solidFill>
                      </a:endParaRPr>
                    </a:p>
                  </a:txBody>
                  <a:tcPr marL="91427" marR="91427" marT="63999" marB="63999"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bg2">
                          <a:lumMod val="75000"/>
                        </a:schemeClr>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b="1">
                          <a:solidFill>
                            <a:srgbClr val="00B050"/>
                          </a:solidFill>
                        </a:rPr>
                        <a:t>Total Budget: $5,585</a:t>
                      </a:r>
                    </a:p>
                  </a:txBody>
                  <a:tcPr marL="91427" marR="91427" marT="63999" marB="63999"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93924095"/>
                  </a:ext>
                </a:extLst>
              </a:tr>
            </a:tbl>
          </a:graphicData>
        </a:graphic>
      </p:graphicFrame>
      <p:sp>
        <p:nvSpPr>
          <p:cNvPr id="2" name="Arrow: Right 1">
            <a:extLst>
              <a:ext uri="{FF2B5EF4-FFF2-40B4-BE49-F238E27FC236}">
                <a16:creationId xmlns:a16="http://schemas.microsoft.com/office/drawing/2014/main" id="{DAD09C63-FBE6-49D5-B8FA-5A04E8B3603D}"/>
              </a:ext>
            </a:extLst>
          </p:cNvPr>
          <p:cNvSpPr/>
          <p:nvPr/>
        </p:nvSpPr>
        <p:spPr bwMode="auto">
          <a:xfrm>
            <a:off x="5608637" y="2292509"/>
            <a:ext cx="726440" cy="467360"/>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0373778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0975F65-CAB9-4909-9969-F54796AD40EE}"/>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96321" name="think-cell Slide" r:id="rId6" imgW="503" imgH="503" progId="TCLayout.ActiveDocument.1">
                  <p:embed/>
                </p:oleObj>
              </mc:Choice>
              <mc:Fallback>
                <p:oleObj name="think-cell Slide" r:id="rId6" imgW="503" imgH="503" progId="TCLayout.ActiveDocument.1">
                  <p:embed/>
                  <p:pic>
                    <p:nvPicPr>
                      <p:cNvPr id="3" name="Object 2" hidden="1">
                        <a:extLst>
                          <a:ext uri="{FF2B5EF4-FFF2-40B4-BE49-F238E27FC236}">
                            <a16:creationId xmlns:a16="http://schemas.microsoft.com/office/drawing/2014/main" id="{D0975F65-CAB9-4909-9969-F54796AD40EE}"/>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92BEF49-89B2-40F2-AF87-C0360EF24F71}"/>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951028" fontAlgn="base">
              <a:spcBef>
                <a:spcPct val="0"/>
              </a:spcBef>
              <a:spcAft>
                <a:spcPct val="0"/>
              </a:spcAft>
            </a:pPr>
            <a:endParaRPr lang="en-US" sz="2856">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F483B812-4885-407F-B3D7-E3EA4132FA67}"/>
              </a:ext>
            </a:extLst>
          </p:cNvPr>
          <p:cNvSpPr>
            <a:spLocks noGrp="1"/>
          </p:cNvSpPr>
          <p:nvPr>
            <p:ph type="title"/>
          </p:nvPr>
        </p:nvSpPr>
        <p:spPr/>
        <p:txBody>
          <a:bodyPr/>
          <a:lstStyle/>
          <a:p>
            <a:r>
              <a:rPr lang="en-US"/>
              <a:t>Example Customer Scenario: WVD Economic Benefits</a:t>
            </a:r>
          </a:p>
        </p:txBody>
      </p:sp>
      <p:graphicFrame>
        <p:nvGraphicFramePr>
          <p:cNvPr id="8" name="Table 7">
            <a:extLst>
              <a:ext uri="{FF2B5EF4-FFF2-40B4-BE49-F238E27FC236}">
                <a16:creationId xmlns:a16="http://schemas.microsoft.com/office/drawing/2014/main" id="{2C320749-D654-4AAB-BD1D-822376D90FB8}"/>
              </a:ext>
            </a:extLst>
          </p:cNvPr>
          <p:cNvGraphicFramePr>
            <a:graphicFrameLocks noGrp="1"/>
          </p:cNvGraphicFramePr>
          <p:nvPr/>
        </p:nvGraphicFramePr>
        <p:xfrm>
          <a:off x="600856" y="1278767"/>
          <a:ext cx="11234765" cy="4818450"/>
        </p:xfrm>
        <a:graphic>
          <a:graphicData uri="http://schemas.openxmlformats.org/drawingml/2006/table">
            <a:tbl>
              <a:tblPr firstRow="1">
                <a:tableStyleId>{5C22544A-7EE6-4342-B048-85BDC9FD1C3A}</a:tableStyleId>
              </a:tblPr>
              <a:tblGrid>
                <a:gridCol w="1342036">
                  <a:extLst>
                    <a:ext uri="{9D8B030D-6E8A-4147-A177-3AD203B41FA5}">
                      <a16:colId xmlns:a16="http://schemas.microsoft.com/office/drawing/2014/main" val="2372234951"/>
                    </a:ext>
                  </a:extLst>
                </a:gridCol>
                <a:gridCol w="1909093">
                  <a:extLst>
                    <a:ext uri="{9D8B030D-6E8A-4147-A177-3AD203B41FA5}">
                      <a16:colId xmlns:a16="http://schemas.microsoft.com/office/drawing/2014/main" val="3778448507"/>
                    </a:ext>
                  </a:extLst>
                </a:gridCol>
                <a:gridCol w="1563364">
                  <a:extLst>
                    <a:ext uri="{9D8B030D-6E8A-4147-A177-3AD203B41FA5}">
                      <a16:colId xmlns:a16="http://schemas.microsoft.com/office/drawing/2014/main" val="246106217"/>
                    </a:ext>
                  </a:extLst>
                </a:gridCol>
                <a:gridCol w="2200676">
                  <a:extLst>
                    <a:ext uri="{9D8B030D-6E8A-4147-A177-3AD203B41FA5}">
                      <a16:colId xmlns:a16="http://schemas.microsoft.com/office/drawing/2014/main" val="1995384552"/>
                    </a:ext>
                  </a:extLst>
                </a:gridCol>
                <a:gridCol w="2200676">
                  <a:extLst>
                    <a:ext uri="{9D8B030D-6E8A-4147-A177-3AD203B41FA5}">
                      <a16:colId xmlns:a16="http://schemas.microsoft.com/office/drawing/2014/main" val="4033598943"/>
                    </a:ext>
                  </a:extLst>
                </a:gridCol>
                <a:gridCol w="2018920">
                  <a:extLst>
                    <a:ext uri="{9D8B030D-6E8A-4147-A177-3AD203B41FA5}">
                      <a16:colId xmlns:a16="http://schemas.microsoft.com/office/drawing/2014/main" val="474688425"/>
                    </a:ext>
                  </a:extLst>
                </a:gridCol>
              </a:tblGrid>
              <a:tr h="528475">
                <a:tc>
                  <a:txBody>
                    <a:bodyPr/>
                    <a:lstStyle/>
                    <a:p>
                      <a:pPr algn="ctr"/>
                      <a:r>
                        <a:rPr lang="en-US" sz="1400">
                          <a:solidFill>
                            <a:schemeClr val="bg1"/>
                          </a:solidFill>
                        </a:rPr>
                        <a:t>Cost Savings Category</a:t>
                      </a:r>
                    </a:p>
                  </a:txBody>
                  <a:tcPr marL="93260" marR="93260" marT="46630" marB="46630" anchor="ctr">
                    <a:lnL w="635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WVD Cost Savings</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User Group</a:t>
                      </a:r>
                    </a:p>
                    <a:p>
                      <a:pPr algn="ctr"/>
                      <a:r>
                        <a:rPr lang="en-US" sz="1400">
                          <a:solidFill>
                            <a:schemeClr val="bg1"/>
                          </a:solidFill>
                        </a:rPr>
                        <a:t># Users</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sz="1400">
                          <a:solidFill>
                            <a:schemeClr val="bg1"/>
                          </a:solidFill>
                        </a:rPr>
                        <a:t>From (on-prem)</a:t>
                      </a:r>
                    </a:p>
                    <a:p>
                      <a:pPr algn="ctr"/>
                      <a:r>
                        <a:rPr lang="en-US" sz="1400">
                          <a:solidFill>
                            <a:schemeClr val="bg1"/>
                          </a:solidFill>
                        </a:rPr>
                        <a:t>Cost (pupm</a:t>
                      </a:r>
                      <a:r>
                        <a:rPr lang="en-US" sz="1400" baseline="30000">
                          <a:solidFill>
                            <a:schemeClr val="bg1"/>
                          </a:solidFill>
                        </a:rPr>
                        <a:t>1</a:t>
                      </a:r>
                      <a:r>
                        <a:rPr lang="en-US" sz="1400">
                          <a:solidFill>
                            <a:schemeClr val="bg1"/>
                          </a:solidFill>
                        </a:rPr>
                        <a:t>)</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a:solidFill>
                            <a:schemeClr val="bg1"/>
                          </a:solidFill>
                        </a:rPr>
                        <a:t>To (WVD)</a:t>
                      </a:r>
                    </a:p>
                    <a:p>
                      <a:pPr marL="0" marR="0" lvl="0" indent="0" algn="ctr" defTabSz="932742" rtl="0" eaLnBrk="1" fontAlgn="auto" latinLnBrk="0" hangingPunct="1">
                        <a:lnSpc>
                          <a:spcPct val="100000"/>
                        </a:lnSpc>
                        <a:spcBef>
                          <a:spcPts val="0"/>
                        </a:spcBef>
                        <a:spcAft>
                          <a:spcPts val="0"/>
                        </a:spcAft>
                        <a:buClrTx/>
                        <a:buSzTx/>
                        <a:buFontTx/>
                        <a:buNone/>
                        <a:tabLst/>
                        <a:defRPr/>
                      </a:pPr>
                      <a:r>
                        <a:rPr lang="en-US" sz="1400">
                          <a:solidFill>
                            <a:schemeClr val="bg1"/>
                          </a:solidFill>
                        </a:rPr>
                        <a:t>Cost (pupm</a:t>
                      </a:r>
                      <a:r>
                        <a:rPr lang="en-US" sz="1400" baseline="30000">
                          <a:solidFill>
                            <a:schemeClr val="bg1"/>
                          </a:solidFill>
                        </a:rPr>
                        <a:t>1</a:t>
                      </a:r>
                      <a:r>
                        <a:rPr lang="en-US" sz="1400">
                          <a:solidFill>
                            <a:schemeClr val="bg1"/>
                          </a:solidFill>
                        </a:rPr>
                        <a:t>)</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en-US" sz="1400">
                          <a:solidFill>
                            <a:schemeClr val="bg1"/>
                          </a:solidFill>
                        </a:rPr>
                        <a:t>Savings Calculation</a:t>
                      </a:r>
                    </a:p>
                  </a:txBody>
                  <a:tcPr marL="93260" marR="93260" marT="46630" marB="46630" anchor="ctr">
                    <a:lnL w="6350" cap="flat" cmpd="sng" algn="ctr">
                      <a:solidFill>
                        <a:schemeClr val="bg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842927094"/>
                  </a:ext>
                </a:extLst>
              </a:tr>
              <a:tr h="503606">
                <a:tc rowSpan="6">
                  <a:txBody>
                    <a:bodyPr/>
                    <a:lstStyle/>
                    <a:p>
                      <a:pPr algn="ctr"/>
                      <a:r>
                        <a:rPr lang="en-US" sz="1200" b="1">
                          <a:solidFill>
                            <a:schemeClr val="tx1"/>
                          </a:solidFill>
                        </a:rPr>
                        <a:t>Infrastructure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Win10 multi-session</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a:t>
                      </a:r>
                    </a:p>
                    <a:p>
                      <a:pPr algn="ctr"/>
                      <a:r>
                        <a:rPr lang="en-US" sz="1200">
                          <a:solidFill>
                            <a:schemeClr val="tx1"/>
                          </a:solidFill>
                        </a:rPr>
                        <a:t>(1 user per VM)</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Win10 MS</a:t>
                      </a:r>
                    </a:p>
                    <a:p>
                      <a:pPr algn="ctr"/>
                      <a:r>
                        <a:rPr lang="en-US" sz="1200">
                          <a:solidFill>
                            <a:schemeClr val="tx1"/>
                          </a:solidFill>
                        </a:rPr>
                        <a:t>(32 users per VM)</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algn="r"/>
                      <a:r>
                        <a:rPr lang="en-US" sz="1200">
                          <a:solidFill>
                            <a:schemeClr val="tx1"/>
                          </a:solidFill>
                        </a:rPr>
                        <a:t>($51-$8) × 200 ≈ </a:t>
                      </a:r>
                      <a:r>
                        <a:rPr lang="en-US" sz="1200" b="1">
                          <a:solidFill>
                            <a:srgbClr val="00B050"/>
                          </a:solidFill>
                        </a:rPr>
                        <a:t>$8,600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907277324"/>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200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$51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$8</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endParaRPr lang="en-US" sz="1400"/>
                    </a:p>
                  </a:txBody>
                  <a:tcPr/>
                </a:tc>
                <a:extLst>
                  <a:ext uri="{0D108BD9-81ED-4DB2-BD59-A6C34878D82A}">
                    <a16:rowId xmlns:a16="http://schemas.microsoft.com/office/drawing/2014/main" val="784125223"/>
                  </a:ext>
                </a:extLst>
              </a:tr>
              <a:tr h="503606">
                <a:tc vMerge="1">
                  <a:txBody>
                    <a:bodyPr/>
                    <a:lstStyle/>
                    <a:p>
                      <a:endParaRPr lang="en-US" sz="1400"/>
                    </a:p>
                  </a:txBody>
                  <a:tcPr/>
                </a:tc>
                <a:tc rowSpan="2">
                  <a:txBody>
                    <a:bodyPr/>
                    <a:lstStyle/>
                    <a:p>
                      <a:pPr algn="ctr"/>
                      <a:r>
                        <a:rPr lang="en-US" sz="1200" b="1">
                          <a:solidFill>
                            <a:schemeClr val="tx1"/>
                          </a:solidFill>
                        </a:rPr>
                        <a:t>Linux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Infra cost based on </a:t>
                      </a:r>
                    </a:p>
                    <a:p>
                      <a:pPr algn="ctr"/>
                      <a:r>
                        <a:rPr lang="en-US" sz="1200">
                          <a:solidFill>
                            <a:schemeClr val="tx1"/>
                          </a:solidFill>
                        </a:rPr>
                        <a:t>Windows Server VM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Infra cost based on</a:t>
                      </a:r>
                    </a:p>
                    <a:p>
                      <a:pPr algn="ctr"/>
                      <a:r>
                        <a:rPr lang="en-US" sz="1200">
                          <a:solidFill>
                            <a:schemeClr val="tx1"/>
                          </a:solidFill>
                        </a:rPr>
                        <a:t>Linux VM rate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rowSpan="2">
                  <a:txBody>
                    <a:bodyPr/>
                    <a:lstStyle/>
                    <a:p>
                      <a:pPr algn="r"/>
                      <a:r>
                        <a:rPr lang="en-US" sz="1200">
                          <a:solidFill>
                            <a:schemeClr val="tx1"/>
                          </a:solidFill>
                        </a:rPr>
                        <a:t>($14-7) × 800 ≈ </a:t>
                      </a:r>
                      <a:r>
                        <a:rPr lang="en-US" sz="1200" b="1">
                          <a:solidFill>
                            <a:srgbClr val="00B050"/>
                          </a:solidFill>
                        </a:rPr>
                        <a:t>$5,650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extLst>
                  <a:ext uri="{0D108BD9-81ED-4DB2-BD59-A6C34878D82A}">
                    <a16:rowId xmlns:a16="http://schemas.microsoft.com/office/drawing/2014/main" val="180544071"/>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800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$14</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$7</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vMerge="1">
                  <a:txBody>
                    <a:bodyPr/>
                    <a:lstStyle/>
                    <a:p>
                      <a:endParaRPr lang="en-US" sz="1400"/>
                    </a:p>
                  </a:txBody>
                  <a:tcPr/>
                </a:tc>
                <a:extLst>
                  <a:ext uri="{0D108BD9-81ED-4DB2-BD59-A6C34878D82A}">
                    <a16:rowId xmlns:a16="http://schemas.microsoft.com/office/drawing/2014/main" val="1580525907"/>
                  </a:ext>
                </a:extLst>
              </a:tr>
              <a:tr h="690126">
                <a:tc vMerge="1">
                  <a:txBody>
                    <a:bodyPr/>
                    <a:lstStyle/>
                    <a:p>
                      <a:endParaRPr lang="en-US" sz="1400"/>
                    </a:p>
                  </a:txBody>
                  <a:tcPr/>
                </a:tc>
                <a:tc rowSpan="2">
                  <a:txBody>
                    <a:bodyPr/>
                    <a:lstStyle/>
                    <a:p>
                      <a:pPr algn="ctr"/>
                      <a:r>
                        <a:rPr lang="en-US" sz="1200" b="1">
                          <a:solidFill>
                            <a:schemeClr val="tx1"/>
                          </a:solidFill>
                        </a:rPr>
                        <a:t>Pay for actual usage (vs. fixed peak usage)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 &amp;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Fixed on-prem infra Cost</a:t>
                      </a:r>
                    </a:p>
                    <a:p>
                      <a:pPr algn="ctr"/>
                      <a:r>
                        <a:rPr lang="en-US" sz="1200">
                          <a:solidFill>
                            <a:schemeClr val="tx1"/>
                          </a:solidFill>
                        </a:rPr>
                        <a:t>(regardless of usage)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Pay-as-you-go </a:t>
                      </a:r>
                    </a:p>
                    <a:p>
                      <a:pPr algn="ctr"/>
                      <a:r>
                        <a:rPr lang="en-US" sz="1200">
                          <a:solidFill>
                            <a:schemeClr val="tx1"/>
                          </a:solidFill>
                        </a:rPr>
                        <a:t>(170 </a:t>
                      </a:r>
                      <a:r>
                        <a:rPr lang="en-US" sz="1200" err="1">
                          <a:solidFill>
                            <a:schemeClr val="tx1"/>
                          </a:solidFill>
                        </a:rPr>
                        <a:t>hrs</a:t>
                      </a:r>
                      <a:r>
                        <a:rPr lang="en-US" sz="1200">
                          <a:solidFill>
                            <a:schemeClr val="tx1"/>
                          </a:solidFill>
                        </a:rPr>
                        <a:t> consumed by UG 1; 110 </a:t>
                      </a:r>
                      <a:r>
                        <a:rPr lang="en-US" sz="1200" err="1">
                          <a:solidFill>
                            <a:schemeClr val="tx1"/>
                          </a:solidFill>
                        </a:rPr>
                        <a:t>hrs</a:t>
                      </a:r>
                      <a:r>
                        <a:rPr lang="en-US" sz="1200">
                          <a:solidFill>
                            <a:schemeClr val="tx1"/>
                          </a:solidFill>
                        </a:rPr>
                        <a:t> consumed by UG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r"/>
                      <a:r>
                        <a:rPr lang="en-US" sz="1200">
                          <a:solidFill>
                            <a:schemeClr val="tx1"/>
                          </a:solidFill>
                        </a:rPr>
                        <a:t>($7-$6) × 1,000 ≈ </a:t>
                      </a:r>
                      <a:r>
                        <a:rPr lang="en-US" sz="1200" b="1">
                          <a:solidFill>
                            <a:srgbClr val="00B050"/>
                          </a:solidFill>
                        </a:rPr>
                        <a:t>$850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9642497"/>
                  </a:ext>
                </a:extLst>
              </a:tr>
              <a:tr h="317085">
                <a:tc vMerge="1">
                  <a:txBody>
                    <a:bodyPr/>
                    <a:lstStyle/>
                    <a:p>
                      <a:endParaRPr lang="en-US" sz="1400"/>
                    </a:p>
                  </a:txBody>
                  <a:tcPr/>
                </a:tc>
                <a:tc vMerge="1">
                  <a:txBody>
                    <a:bodyPr/>
                    <a:lstStyle/>
                    <a:p>
                      <a:endParaRPr lang="en-US"/>
                    </a:p>
                  </a:txBody>
                  <a:tcPr/>
                </a:tc>
                <a:tc>
                  <a:txBody>
                    <a:bodyPr/>
                    <a:lstStyle/>
                    <a:p>
                      <a:pPr algn="ctr"/>
                      <a:r>
                        <a:rPr lang="en-US" sz="1200">
                          <a:solidFill>
                            <a:schemeClr val="tx1"/>
                          </a:solidFill>
                        </a:rPr>
                        <a:t>1,000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$7</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$6</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sz="1400"/>
                    </a:p>
                  </a:txBody>
                  <a:tcPr/>
                </a:tc>
                <a:extLst>
                  <a:ext uri="{0D108BD9-81ED-4DB2-BD59-A6C34878D82A}">
                    <a16:rowId xmlns:a16="http://schemas.microsoft.com/office/drawing/2014/main" val="383979223"/>
                  </a:ext>
                </a:extLst>
              </a:tr>
              <a:tr h="503606">
                <a:tc rowSpan="4">
                  <a:txBody>
                    <a:bodyPr/>
                    <a:lstStyle/>
                    <a:p>
                      <a:pPr algn="ctr"/>
                      <a:r>
                        <a:rPr lang="en-US" sz="1200" b="1">
                          <a:solidFill>
                            <a:schemeClr val="tx1"/>
                          </a:solidFill>
                        </a:rPr>
                        <a:t>License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a:r>
                        <a:rPr lang="en-US" sz="1200" b="1">
                          <a:solidFill>
                            <a:schemeClr val="tx1"/>
                          </a:solidFill>
                        </a:rPr>
                        <a:t>Management Service included </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3</a:t>
                      </a:r>
                      <a:r>
                        <a:rPr lang="en-US" sz="1200" baseline="30000">
                          <a:solidFill>
                            <a:schemeClr val="tx1"/>
                          </a:solidFill>
                        </a:rPr>
                        <a:t>rd</a:t>
                      </a:r>
                      <a:r>
                        <a:rPr lang="en-US" sz="1200">
                          <a:solidFill>
                            <a:schemeClr val="tx1"/>
                          </a:solidFill>
                        </a:rPr>
                        <a:t> party </a:t>
                      </a:r>
                    </a:p>
                    <a:p>
                      <a:pPr algn="ctr"/>
                      <a:r>
                        <a:rPr lang="en-US" sz="1200">
                          <a:solidFill>
                            <a:schemeClr val="tx1"/>
                          </a:solidFill>
                        </a:rPr>
                        <a:t>management service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WVD </a:t>
                      </a:r>
                    </a:p>
                    <a:p>
                      <a:pPr algn="ctr"/>
                      <a:r>
                        <a:rPr lang="en-US" sz="1200">
                          <a:solidFill>
                            <a:schemeClr val="tx1"/>
                          </a:solidFill>
                        </a:rPr>
                        <a:t>management plane</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rowSpan="2">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a:solidFill>
                            <a:schemeClr val="tx1"/>
                          </a:solidFill>
                        </a:rPr>
                        <a:t>($12-$0) × 200 ≈ </a:t>
                      </a:r>
                      <a:r>
                        <a:rPr lang="en-US" sz="1200" b="1">
                          <a:solidFill>
                            <a:srgbClr val="00B050"/>
                          </a:solidFill>
                        </a:rPr>
                        <a:t>$2,400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3320097029"/>
                  </a:ext>
                </a:extLst>
              </a:tr>
              <a:tr h="317085">
                <a:tc vMerge="1">
                  <a:txBody>
                    <a:bodyPr/>
                    <a:lstStyle/>
                    <a:p>
                      <a:endParaRPr lang="en-US"/>
                    </a:p>
                  </a:txBody>
                  <a:tcPr/>
                </a:tc>
                <a:tc vMerge="1">
                  <a:txBody>
                    <a:bodyPr/>
                    <a:lstStyle/>
                    <a:p>
                      <a:endParaRPr lang="en-US"/>
                    </a:p>
                  </a:txBody>
                  <a:tcPr/>
                </a:tc>
                <a:tc>
                  <a:txBody>
                    <a:bodyPr/>
                    <a:lstStyle/>
                    <a:p>
                      <a:pPr algn="ctr"/>
                      <a:r>
                        <a:rPr lang="en-US" sz="1200">
                          <a:solidFill>
                            <a:schemeClr val="tx1"/>
                          </a:solidFill>
                        </a:rPr>
                        <a:t>200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$12</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r>
                        <a:rPr lang="en-US" sz="1200">
                          <a:solidFill>
                            <a:schemeClr val="tx1"/>
                          </a:solidFill>
                        </a:rPr>
                        <a:t>$0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vMerge="1">
                  <a:txBody>
                    <a:bodyPr/>
                    <a:lstStyle/>
                    <a:p>
                      <a:pPr algn="ctr"/>
                      <a:endParaRPr lang="en-US" sz="1400"/>
                    </a:p>
                  </a:txBody>
                  <a:tcPr anchor="ctr"/>
                </a:tc>
                <a:extLst>
                  <a:ext uri="{0D108BD9-81ED-4DB2-BD59-A6C34878D82A}">
                    <a16:rowId xmlns:a16="http://schemas.microsoft.com/office/drawing/2014/main" val="963941330"/>
                  </a:ext>
                </a:extLst>
              </a:tr>
              <a:tr h="503606">
                <a:tc vMerge="1">
                  <a:txBody>
                    <a:bodyPr/>
                    <a:lstStyle/>
                    <a:p>
                      <a:pPr algn="ctr"/>
                      <a:endParaRPr lang="en-US" sz="1400"/>
                    </a:p>
                  </a:txBody>
                  <a:tcPr anchor="ctr"/>
                </a:tc>
                <a:tc rowSpan="2">
                  <a:txBody>
                    <a:bodyPr/>
                    <a:lstStyle/>
                    <a:p>
                      <a:pPr algn="ctr"/>
                      <a:r>
                        <a:rPr lang="en-US" sz="1200" b="1">
                          <a:solidFill>
                            <a:schemeClr val="tx1"/>
                          </a:solidFill>
                        </a:rPr>
                        <a:t>RDS CAL elimination</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tx1"/>
                          </a:solidFill>
                        </a:rPr>
                        <a:t>User Group 1</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RDS CAL required by WS RDSH deployment</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RDS CAL not required by Win10 MS deployment</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rowSpan="2">
                  <a:txBody>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lang="en-US" sz="1200">
                          <a:solidFill>
                            <a:schemeClr val="tx1"/>
                          </a:solidFill>
                        </a:rPr>
                        <a:t>($10-$0) × 800 ≈ </a:t>
                      </a:r>
                      <a:r>
                        <a:rPr lang="en-US" sz="1200" b="1">
                          <a:solidFill>
                            <a:srgbClr val="00B050"/>
                          </a:solidFill>
                        </a:rPr>
                        <a:t>$8,000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extLst>
                  <a:ext uri="{0D108BD9-81ED-4DB2-BD59-A6C34878D82A}">
                    <a16:rowId xmlns:a16="http://schemas.microsoft.com/office/drawing/2014/main" val="3098935204"/>
                  </a:ext>
                </a:extLst>
              </a:tr>
              <a:tr h="317085">
                <a:tc vMerge="1">
                  <a:txBody>
                    <a:bodyPr/>
                    <a:lstStyle/>
                    <a:p>
                      <a:endParaRPr lang="en-US"/>
                    </a:p>
                  </a:txBody>
                  <a:tcPr/>
                </a:tc>
                <a:tc vMerge="1">
                  <a:txBody>
                    <a:bodyPr/>
                    <a:lstStyle/>
                    <a:p>
                      <a:endParaRPr lang="en-US"/>
                    </a:p>
                  </a:txBody>
                  <a:tcPr/>
                </a:tc>
                <a:tc>
                  <a:txBody>
                    <a:bodyPr/>
                    <a:lstStyle/>
                    <a:p>
                      <a:pPr algn="ctr"/>
                      <a:r>
                        <a:rPr lang="en-US" sz="1200">
                          <a:solidFill>
                            <a:schemeClr val="tx1"/>
                          </a:solidFill>
                        </a:rPr>
                        <a:t>800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$10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a:txBody>
                    <a:bodyPr/>
                    <a:lstStyle/>
                    <a:p>
                      <a:pPr algn="ctr"/>
                      <a:r>
                        <a:rPr lang="en-US" sz="1200">
                          <a:solidFill>
                            <a:schemeClr val="tx1"/>
                          </a:solidFill>
                        </a:rPr>
                        <a:t>$0</a:t>
                      </a:r>
                    </a:p>
                  </a:txBody>
                  <a:tcPr marL="93260" marR="93260" marT="65282" marB="6528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FFE1D7"/>
                    </a:solidFill>
                  </a:tcPr>
                </a:tc>
                <a:tc vMerge="1">
                  <a:txBody>
                    <a:bodyPr/>
                    <a:lstStyle/>
                    <a:p>
                      <a:endParaRPr lang="en-US"/>
                    </a:p>
                  </a:txBody>
                  <a:tcPr/>
                </a:tc>
                <a:extLst>
                  <a:ext uri="{0D108BD9-81ED-4DB2-BD59-A6C34878D82A}">
                    <a16:rowId xmlns:a16="http://schemas.microsoft.com/office/drawing/2014/main" val="1821411680"/>
                  </a:ext>
                </a:extLst>
              </a:tr>
            </a:tbl>
          </a:graphicData>
        </a:graphic>
      </p:graphicFrame>
      <p:sp>
        <p:nvSpPr>
          <p:cNvPr id="9" name="Rectangle 8">
            <a:extLst>
              <a:ext uri="{FF2B5EF4-FFF2-40B4-BE49-F238E27FC236}">
                <a16:creationId xmlns:a16="http://schemas.microsoft.com/office/drawing/2014/main" id="{6FD8B307-61DA-485C-B15E-C2A362EC9B46}"/>
              </a:ext>
            </a:extLst>
          </p:cNvPr>
          <p:cNvSpPr/>
          <p:nvPr/>
        </p:nvSpPr>
        <p:spPr>
          <a:xfrm>
            <a:off x="597750" y="6187386"/>
            <a:ext cx="11237870" cy="432206"/>
          </a:xfrm>
          <a:prstGeom prst="rect">
            <a:avLst/>
          </a:prstGeom>
        </p:spPr>
        <p:txBody>
          <a:bodyPr wrap="square" lIns="0" tIns="0" rIns="0" bIns="0">
            <a:spAutoFit/>
          </a:bodyPr>
          <a:lstStyle/>
          <a:p>
            <a:pPr defTabSz="932597">
              <a:lnSpc>
                <a:spcPct val="90000"/>
              </a:lnSpc>
            </a:pPr>
            <a:r>
              <a:rPr lang="en-US" sz="1020">
                <a:solidFill>
                  <a:srgbClr val="000000"/>
                </a:solidFill>
                <a:latin typeface="Segoe UI"/>
              </a:rPr>
              <a:t>1. Per user per month</a:t>
            </a:r>
          </a:p>
          <a:p>
            <a:pPr defTabSz="932597">
              <a:lnSpc>
                <a:spcPct val="90000"/>
              </a:lnSpc>
            </a:pPr>
            <a:r>
              <a:rPr lang="en-US" sz="1020">
                <a:solidFill>
                  <a:srgbClr val="000000"/>
                </a:solidFill>
                <a:latin typeface="Segoe UI"/>
              </a:rPr>
              <a:t>Note: Azure infrastructure cost is used as the proxy for average on-prem infrastructure cost; figures are rounded for simplicity</a:t>
            </a:r>
          </a:p>
          <a:p>
            <a:pPr defTabSz="932597">
              <a:lnSpc>
                <a:spcPct val="90000"/>
              </a:lnSpc>
            </a:pPr>
            <a:r>
              <a:rPr lang="en-US" sz="1020">
                <a:solidFill>
                  <a:srgbClr val="000000"/>
                </a:solidFill>
                <a:latin typeface="Segoe UI"/>
              </a:rPr>
              <a:t>Note: Results generated by WVD Solution Configurator based on Microsoft engineering guidance; see </a:t>
            </a:r>
            <a:r>
              <a:rPr lang="en-US" sz="1020">
                <a:solidFill>
                  <a:srgbClr val="000000"/>
                </a:solidFill>
                <a:latin typeface="Segoe UI"/>
                <a:hlinkClick r:id="" action="ppaction://noaction"/>
              </a:rPr>
              <a:t>Default Configuration by User Type</a:t>
            </a:r>
            <a:r>
              <a:rPr lang="en-US" sz="1020">
                <a:solidFill>
                  <a:srgbClr val="000000"/>
                </a:solidFill>
                <a:latin typeface="Segoe UI"/>
              </a:rPr>
              <a:t> for detail</a:t>
            </a:r>
          </a:p>
        </p:txBody>
      </p:sp>
      <p:sp>
        <p:nvSpPr>
          <p:cNvPr id="6" name="Rectangle 5">
            <a:extLst>
              <a:ext uri="{FF2B5EF4-FFF2-40B4-BE49-F238E27FC236}">
                <a16:creationId xmlns:a16="http://schemas.microsoft.com/office/drawing/2014/main" id="{C040BDEB-0B91-48A6-ADD4-CDEEFE56F58A}"/>
              </a:ext>
            </a:extLst>
          </p:cNvPr>
          <p:cNvSpPr/>
          <p:nvPr/>
        </p:nvSpPr>
        <p:spPr bwMode="auto">
          <a:xfrm>
            <a:off x="9688988" y="6187386"/>
            <a:ext cx="154316" cy="154316"/>
          </a:xfrm>
          <a:prstGeom prst="rect">
            <a:avLst/>
          </a:prstGeom>
          <a:solidFill>
            <a:srgbClr val="FFE1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233151" tIns="0" rIns="0" bIns="0" numCol="1" spcCol="0" rtlCol="0" fromWordArt="0" anchor="ctr" anchorCtr="0" forceAA="0" compatLnSpc="1">
            <a:prstTxWarp prst="textNoShape">
              <a:avLst/>
            </a:prstTxWarp>
            <a:noAutofit/>
          </a:bodyPr>
          <a:lstStyle/>
          <a:p>
            <a:pPr defTabSz="951028" fontAlgn="base">
              <a:spcBef>
                <a:spcPct val="0"/>
              </a:spcBef>
              <a:spcAft>
                <a:spcPct val="0"/>
              </a:spcAft>
            </a:pPr>
            <a:r>
              <a:rPr lang="en-IN" sz="1020">
                <a:solidFill>
                  <a:srgbClr val="000000"/>
                </a:solidFill>
                <a:latin typeface="Segoe UI"/>
                <a:ea typeface="Segoe UI" pitchFamily="34" charset="0"/>
                <a:cs typeface="Segoe UI" pitchFamily="34" charset="0"/>
              </a:rPr>
              <a:t>User Group 1</a:t>
            </a:r>
            <a:endParaRPr lang="en-US" sz="1020" err="1">
              <a:solidFill>
                <a:srgbClr val="000000"/>
              </a:solidFill>
              <a:latin typeface="Segoe UI"/>
              <a:ea typeface="Segoe UI" pitchFamily="34" charset="0"/>
              <a:cs typeface="Segoe UI" pitchFamily="34" charset="0"/>
            </a:endParaRPr>
          </a:p>
        </p:txBody>
      </p:sp>
      <p:sp>
        <p:nvSpPr>
          <p:cNvPr id="10" name="Rectangle 9">
            <a:extLst>
              <a:ext uri="{FF2B5EF4-FFF2-40B4-BE49-F238E27FC236}">
                <a16:creationId xmlns:a16="http://schemas.microsoft.com/office/drawing/2014/main" id="{C777A80F-598E-466E-95FE-0AECCE3E6E7C}"/>
              </a:ext>
            </a:extLst>
          </p:cNvPr>
          <p:cNvSpPr/>
          <p:nvPr/>
        </p:nvSpPr>
        <p:spPr bwMode="auto">
          <a:xfrm>
            <a:off x="10862968" y="6187386"/>
            <a:ext cx="154316" cy="154316"/>
          </a:xfrm>
          <a:prstGeom prst="rect">
            <a:avLst/>
          </a:prstGeom>
          <a:solidFill>
            <a:schemeClr val="accent5">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233151" tIns="0" rIns="0" bIns="0" numCol="1" spcCol="0" rtlCol="0" fromWordArt="0" anchor="ctr" anchorCtr="0" forceAA="0" compatLnSpc="1">
            <a:prstTxWarp prst="textNoShape">
              <a:avLst/>
            </a:prstTxWarp>
            <a:noAutofit/>
          </a:bodyPr>
          <a:lstStyle/>
          <a:p>
            <a:pPr defTabSz="951028" fontAlgn="base">
              <a:spcBef>
                <a:spcPct val="0"/>
              </a:spcBef>
              <a:spcAft>
                <a:spcPct val="0"/>
              </a:spcAft>
            </a:pPr>
            <a:r>
              <a:rPr lang="en-IN" sz="1020">
                <a:solidFill>
                  <a:srgbClr val="000000"/>
                </a:solidFill>
                <a:latin typeface="Segoe UI"/>
                <a:ea typeface="Segoe UI" pitchFamily="34" charset="0"/>
                <a:cs typeface="Segoe UI" pitchFamily="34" charset="0"/>
              </a:rPr>
              <a:t>User Group 2</a:t>
            </a:r>
            <a:endParaRPr lang="en-US" sz="1020" err="1">
              <a:solidFill>
                <a:srgbClr val="000000"/>
              </a:solidFill>
              <a:latin typeface="Segoe UI"/>
              <a:ea typeface="Segoe UI" pitchFamily="34" charset="0"/>
              <a:cs typeface="Segoe UI" pitchFamily="34" charset="0"/>
            </a:endParaRPr>
          </a:p>
        </p:txBody>
      </p:sp>
    </p:spTree>
    <p:extLst>
      <p:ext uri="{BB962C8B-B14F-4D97-AF65-F5344CB8AC3E}">
        <p14:creationId xmlns:p14="http://schemas.microsoft.com/office/powerpoint/2010/main" val="26458232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0975F65-CAB9-4909-9969-F54796AD40EE}"/>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698369" name="think-cell Slide" r:id="rId37" imgW="503" imgH="503" progId="TCLayout.ActiveDocument.1">
                  <p:embed/>
                </p:oleObj>
              </mc:Choice>
              <mc:Fallback>
                <p:oleObj name="think-cell Slide" r:id="rId37" imgW="503" imgH="503" progId="TCLayout.ActiveDocument.1">
                  <p:embed/>
                  <p:pic>
                    <p:nvPicPr>
                      <p:cNvPr id="3" name="Object 2" hidden="1">
                        <a:extLst>
                          <a:ext uri="{FF2B5EF4-FFF2-40B4-BE49-F238E27FC236}">
                            <a16:creationId xmlns:a16="http://schemas.microsoft.com/office/drawing/2014/main" id="{D0975F65-CAB9-4909-9969-F54796AD40EE}"/>
                          </a:ext>
                        </a:extLst>
                      </p:cNvPr>
                      <p:cNvPicPr/>
                      <p:nvPr/>
                    </p:nvPicPr>
                    <p:blipFill>
                      <a:blip r:embed="rId38"/>
                      <a:stretch>
                        <a:fillRect/>
                      </a:stretch>
                    </p:blipFill>
                    <p:spPr>
                      <a:xfrm>
                        <a:off x="2501" y="1619"/>
                        <a:ext cx="1620" cy="162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192BEF49-89B2-40F2-AF87-C0360EF24F71}"/>
              </a:ext>
            </a:extLst>
          </p:cNvPr>
          <p:cNvSpPr/>
          <p:nvPr>
            <p:custDataLst>
              <p:tags r:id="rId3"/>
            </p:custDataLst>
          </p:nvPr>
        </p:nvSpPr>
        <p:spPr bwMode="auto">
          <a:xfrm>
            <a:off x="882" y="0"/>
            <a:ext cx="161910" cy="1619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defTabSz="951028" fontAlgn="base">
              <a:spcBef>
                <a:spcPct val="0"/>
              </a:spcBef>
              <a:spcAft>
                <a:spcPct val="0"/>
              </a:spcAft>
            </a:pPr>
            <a:endParaRPr lang="en-US" sz="1122">
              <a:gradFill>
                <a:gsLst>
                  <a:gs pos="0">
                    <a:srgbClr val="FFFFFF"/>
                  </a:gs>
                  <a:gs pos="100000">
                    <a:srgbClr val="FFFFFF"/>
                  </a:gs>
                </a:gsLst>
                <a:lin ang="5400000" scaled="0"/>
              </a:gradFill>
              <a:latin typeface="Segoe UI" panose="020B0502040204020203" pitchFamily="34" charset="0"/>
              <a:sym typeface="Segoe UI" panose="020B0502040204020203" pitchFamily="34" charset="0"/>
            </a:endParaRPr>
          </a:p>
        </p:txBody>
      </p:sp>
      <p:sp>
        <p:nvSpPr>
          <p:cNvPr id="49" name="Rectangle 48">
            <a:extLst>
              <a:ext uri="{FF2B5EF4-FFF2-40B4-BE49-F238E27FC236}">
                <a16:creationId xmlns:a16="http://schemas.microsoft.com/office/drawing/2014/main" id="{78A1181C-BE36-4072-9432-1F1DDA985B5B}"/>
              </a:ext>
            </a:extLst>
          </p:cNvPr>
          <p:cNvSpPr/>
          <p:nvPr/>
        </p:nvSpPr>
        <p:spPr bwMode="auto">
          <a:xfrm>
            <a:off x="608104" y="2098358"/>
            <a:ext cx="11230622" cy="293219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077591" tIns="46630" rIns="93260" bIns="46630" numCol="1" spcCol="0" rtlCol="0" fromWordArt="0" anchor="t" anchorCtr="0" forceAA="0" compatLnSpc="1">
            <a:prstTxWarp prst="textNoShape">
              <a:avLst/>
            </a:prstTxWarp>
            <a:noAutofit/>
          </a:bodyPr>
          <a:lstStyle/>
          <a:p>
            <a:pPr defTabSz="951028" fontAlgn="base">
              <a:spcBef>
                <a:spcPct val="0"/>
              </a:spcBef>
              <a:spcAft>
                <a:spcPts val="612"/>
              </a:spcAft>
            </a:pPr>
            <a:r>
              <a:rPr lang="en-US" sz="1836" b="1">
                <a:solidFill>
                  <a:srgbClr val="243A5E"/>
                </a:solidFill>
                <a:latin typeface="Segoe UI"/>
                <a:ea typeface="Segoe UI" pitchFamily="34" charset="0"/>
                <a:cs typeface="Segoe UI" pitchFamily="34" charset="0"/>
              </a:rPr>
              <a:t>Virtual Desktop Cost ($ per month)</a:t>
            </a:r>
          </a:p>
        </p:txBody>
      </p:sp>
      <p:sp>
        <p:nvSpPr>
          <p:cNvPr id="2" name="Title 1">
            <a:extLst>
              <a:ext uri="{FF2B5EF4-FFF2-40B4-BE49-F238E27FC236}">
                <a16:creationId xmlns:a16="http://schemas.microsoft.com/office/drawing/2014/main" id="{F483B812-4885-407F-B3D7-E3EA4132FA67}"/>
              </a:ext>
            </a:extLst>
          </p:cNvPr>
          <p:cNvSpPr>
            <a:spLocks noGrp="1"/>
          </p:cNvSpPr>
          <p:nvPr>
            <p:ph type="title"/>
          </p:nvPr>
        </p:nvSpPr>
        <p:spPr/>
        <p:txBody>
          <a:bodyPr/>
          <a:lstStyle/>
          <a:p>
            <a:r>
              <a:rPr lang="en-US"/>
              <a:t>Example Customer Scenario: WVD Economic Benefits</a:t>
            </a:r>
          </a:p>
        </p:txBody>
      </p:sp>
      <p:sp>
        <p:nvSpPr>
          <p:cNvPr id="666" name="TextBox 665">
            <a:extLst>
              <a:ext uri="{FF2B5EF4-FFF2-40B4-BE49-F238E27FC236}">
                <a16:creationId xmlns:a16="http://schemas.microsoft.com/office/drawing/2014/main" id="{A1BDB277-5786-4FF7-BA82-1C4C5AA323F6}"/>
              </a:ext>
            </a:extLst>
          </p:cNvPr>
          <p:cNvSpPr txBox="1"/>
          <p:nvPr/>
        </p:nvSpPr>
        <p:spPr>
          <a:xfrm>
            <a:off x="832436" y="5083985"/>
            <a:ext cx="1377432" cy="838695"/>
          </a:xfrm>
          <a:prstGeom prst="rect">
            <a:avLst/>
          </a:prstGeom>
          <a:noFill/>
          <a:ln w="6350">
            <a:solidFill>
              <a:schemeClr val="bg1">
                <a:lumMod val="75000"/>
              </a:schemeClr>
            </a:solidFill>
          </a:ln>
        </p:spPr>
        <p:txBody>
          <a:bodyPr wrap="square" lIns="0" tIns="0" rIns="0" bIns="0" rtlCol="0" anchor="ctr">
            <a:noAutofit/>
          </a:bodyPr>
          <a:lstStyle/>
          <a:p>
            <a:pPr algn="ctr" defTabSz="932597"/>
            <a:r>
              <a:rPr lang="en-US" sz="1071" b="1">
                <a:solidFill>
                  <a:srgbClr val="000000"/>
                </a:solidFill>
                <a:latin typeface="Segoe UI"/>
              </a:rPr>
              <a:t>Drivers</a:t>
            </a:r>
            <a:br>
              <a:rPr lang="en-US" sz="1071" b="1">
                <a:solidFill>
                  <a:srgbClr val="000000"/>
                </a:solidFill>
                <a:latin typeface="Segoe UI"/>
              </a:rPr>
            </a:br>
            <a:r>
              <a:rPr lang="en-US" sz="1071" b="1">
                <a:solidFill>
                  <a:srgbClr val="000000"/>
                </a:solidFill>
                <a:latin typeface="Segoe UI"/>
              </a:rPr>
              <a:t>for Saving</a:t>
            </a:r>
          </a:p>
        </p:txBody>
      </p:sp>
      <p:sp>
        <p:nvSpPr>
          <p:cNvPr id="1859" name="Rectangle 1858">
            <a:extLst>
              <a:ext uri="{FF2B5EF4-FFF2-40B4-BE49-F238E27FC236}">
                <a16:creationId xmlns:a16="http://schemas.microsoft.com/office/drawing/2014/main" id="{206A0132-61C8-4CBA-8008-BA78F79ACD06}"/>
              </a:ext>
            </a:extLst>
          </p:cNvPr>
          <p:cNvSpPr/>
          <p:nvPr>
            <p:custDataLst>
              <p:tags r:id="rId4"/>
            </p:custDataLst>
          </p:nvPr>
        </p:nvSpPr>
        <p:spPr bwMode="auto">
          <a:xfrm>
            <a:off x="9734929" y="2242458"/>
            <a:ext cx="200769" cy="15057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860" name="Rectangle 1859">
            <a:extLst>
              <a:ext uri="{FF2B5EF4-FFF2-40B4-BE49-F238E27FC236}">
                <a16:creationId xmlns:a16="http://schemas.microsoft.com/office/drawing/2014/main" id="{87C5B7DE-2948-456E-8600-BC3E18FB0BC7}"/>
              </a:ext>
            </a:extLst>
          </p:cNvPr>
          <p:cNvSpPr/>
          <p:nvPr>
            <p:custDataLst>
              <p:tags r:id="rId5"/>
            </p:custDataLst>
          </p:nvPr>
        </p:nvSpPr>
        <p:spPr bwMode="auto">
          <a:xfrm>
            <a:off x="9734929" y="2465894"/>
            <a:ext cx="200769" cy="15057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02" name="Text Placeholder 3">
            <a:extLst>
              <a:ext uri="{FF2B5EF4-FFF2-40B4-BE49-F238E27FC236}">
                <a16:creationId xmlns:a16="http://schemas.microsoft.com/office/drawing/2014/main" id="{F51E7E5E-C93A-4161-8FE9-EFE0090B0B60}"/>
              </a:ext>
            </a:extLst>
          </p:cNvPr>
          <p:cNvSpPr>
            <a:spLocks noGrp="1"/>
          </p:cNvSpPr>
          <p:nvPr>
            <p:custDataLst>
              <p:tags r:id="rId6"/>
            </p:custDataLst>
          </p:nvPr>
        </p:nvSpPr>
        <p:spPr bwMode="auto">
          <a:xfrm>
            <a:off x="9987509" y="2237600"/>
            <a:ext cx="1680629" cy="17162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ct val="0"/>
              </a:spcBef>
              <a:spcAft>
                <a:spcPct val="0"/>
              </a:spcAft>
              <a:buNone/>
            </a:pPr>
            <a:fld id="{BAE7FB75-19D7-4DDF-BB1F-4DABE8F6101C}" type="datetime'In''''fra''''st''ru''''''''ctur''e'' ''''''Co''''''st'''''''''">
              <a:rPr lang="en-US" altLang="en-US" sz="1122">
                <a:solidFill>
                  <a:srgbClr val="000000"/>
                </a:solidFill>
                <a:latin typeface="Segoe UI"/>
                <a:sym typeface="+mn-lt"/>
              </a:rPr>
              <a:pPr marL="0" indent="0" defTabSz="951304">
                <a:spcBef>
                  <a:spcPct val="0"/>
                </a:spcBef>
                <a:spcAft>
                  <a:spcPct val="0"/>
                </a:spcAft>
                <a:buNone/>
              </a:pPr>
              <a:t>Infrastructure Cost</a:t>
            </a:fld>
            <a:r>
              <a:rPr lang="en-US" altLang="en-US" sz="1122">
                <a:solidFill>
                  <a:srgbClr val="000000"/>
                </a:solidFill>
                <a:latin typeface="Segoe UI"/>
                <a:sym typeface="+mn-lt"/>
              </a:rPr>
              <a:t> Savings</a:t>
            </a:r>
            <a:endParaRPr lang="en-US" sz="1122">
              <a:solidFill>
                <a:srgbClr val="000000"/>
              </a:solidFill>
              <a:latin typeface="Segoe UI"/>
              <a:sym typeface="+mn-lt"/>
            </a:endParaRPr>
          </a:p>
        </p:txBody>
      </p:sp>
      <p:sp>
        <p:nvSpPr>
          <p:cNvPr id="104" name="Text Placeholder 3">
            <a:extLst>
              <a:ext uri="{FF2B5EF4-FFF2-40B4-BE49-F238E27FC236}">
                <a16:creationId xmlns:a16="http://schemas.microsoft.com/office/drawing/2014/main" id="{D985DBB9-C939-4B38-966A-E2643FB66BAC}"/>
              </a:ext>
            </a:extLst>
          </p:cNvPr>
          <p:cNvSpPr>
            <a:spLocks noGrp="1"/>
          </p:cNvSpPr>
          <p:nvPr>
            <p:custDataLst>
              <p:tags r:id="rId7"/>
            </p:custDataLst>
          </p:nvPr>
        </p:nvSpPr>
        <p:spPr bwMode="auto">
          <a:xfrm>
            <a:off x="9987509" y="2461037"/>
            <a:ext cx="1290426" cy="17162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51304">
              <a:spcBef>
                <a:spcPct val="0"/>
              </a:spcBef>
              <a:spcAft>
                <a:spcPct val="0"/>
              </a:spcAft>
              <a:buNone/>
            </a:pPr>
            <a:fld id="{6B938004-6D7A-4805-B6D3-AE64D5F6E273}" type="datetime'''L''''''i''''cens''e'''''''''''' ''C''''os''''t'''''''''''">
              <a:rPr lang="en-US" altLang="en-US" sz="1122">
                <a:solidFill>
                  <a:srgbClr val="000000"/>
                </a:solidFill>
                <a:latin typeface="Segoe UI"/>
                <a:sym typeface="+mn-lt"/>
              </a:rPr>
              <a:pPr marL="0" indent="0" defTabSz="951304">
                <a:spcBef>
                  <a:spcPct val="0"/>
                </a:spcBef>
                <a:spcAft>
                  <a:spcPct val="0"/>
                </a:spcAft>
                <a:buNone/>
              </a:pPr>
              <a:t>License Cost</a:t>
            </a:fld>
            <a:r>
              <a:rPr lang="en-US" altLang="en-US" sz="1122">
                <a:solidFill>
                  <a:srgbClr val="000000"/>
                </a:solidFill>
                <a:latin typeface="Segoe UI"/>
                <a:sym typeface="+mn-lt"/>
              </a:rPr>
              <a:t> Savings</a:t>
            </a:r>
            <a:endParaRPr lang="en-US" sz="1122">
              <a:solidFill>
                <a:srgbClr val="000000"/>
              </a:solidFill>
              <a:latin typeface="Segoe UI"/>
              <a:sym typeface="+mn-lt"/>
            </a:endParaRPr>
          </a:p>
        </p:txBody>
      </p:sp>
      <p:sp>
        <p:nvSpPr>
          <p:cNvPr id="53" name="Rectangle 52">
            <a:extLst>
              <a:ext uri="{FF2B5EF4-FFF2-40B4-BE49-F238E27FC236}">
                <a16:creationId xmlns:a16="http://schemas.microsoft.com/office/drawing/2014/main" id="{71673C4D-CCE9-4B13-8EC0-74DD5482C11E}"/>
              </a:ext>
            </a:extLst>
          </p:cNvPr>
          <p:cNvSpPr/>
          <p:nvPr/>
        </p:nvSpPr>
        <p:spPr bwMode="auto">
          <a:xfrm>
            <a:off x="596712" y="1212709"/>
            <a:ext cx="11242014" cy="760978"/>
          </a:xfrm>
          <a:prstGeom prst="rect">
            <a:avLst/>
          </a:prstGeom>
          <a:solidFill>
            <a:schemeClr val="bg1"/>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t" anchorCtr="0" forceAA="0" compatLnSpc="1">
            <a:prstTxWarp prst="textNoShape">
              <a:avLst/>
            </a:prstTxWarp>
            <a:noAutofit/>
          </a:bodyPr>
          <a:lstStyle/>
          <a:p>
            <a:pPr defTabSz="951028" fontAlgn="base">
              <a:spcBef>
                <a:spcPts val="204"/>
              </a:spcBef>
              <a:spcAft>
                <a:spcPct val="0"/>
              </a:spcAft>
            </a:pPr>
            <a:r>
              <a:rPr lang="en-US" sz="1632" b="1">
                <a:solidFill>
                  <a:srgbClr val="243A5E"/>
                </a:solidFill>
                <a:latin typeface="Segoe UI"/>
                <a:cs typeface="Segoe UI" pitchFamily="34" charset="0"/>
              </a:rPr>
              <a:t>Example Migration Scenario</a:t>
            </a:r>
          </a:p>
          <a:p>
            <a:pPr marL="238007" indent="-176481" defTabSz="951028" fontAlgn="base">
              <a:spcAft>
                <a:spcPct val="0"/>
              </a:spcAft>
              <a:buFont typeface="Arial" panose="020B0604020202020204" pitchFamily="34" charset="0"/>
              <a:buChar char="•"/>
            </a:pPr>
            <a:r>
              <a:rPr lang="en-US" sz="1224">
                <a:solidFill>
                  <a:srgbClr val="000000"/>
                </a:solidFill>
                <a:latin typeface="Segoe UI"/>
                <a:cs typeface="Segoe UI" pitchFamily="34" charset="0"/>
              </a:rPr>
              <a:t>User Group 1: 800 medium workload users (session running 170 </a:t>
            </a:r>
            <a:r>
              <a:rPr lang="en-US" sz="1224" err="1">
                <a:solidFill>
                  <a:srgbClr val="000000"/>
                </a:solidFill>
                <a:latin typeface="Segoe UI"/>
                <a:cs typeface="Segoe UI" pitchFamily="34" charset="0"/>
              </a:rPr>
              <a:t>hrs</a:t>
            </a:r>
            <a:r>
              <a:rPr lang="en-US" sz="1224">
                <a:solidFill>
                  <a:srgbClr val="000000"/>
                </a:solidFill>
                <a:latin typeface="Segoe UI"/>
                <a:cs typeface="Segoe UI" pitchFamily="34" charset="0"/>
              </a:rPr>
              <a:t>/month): From Windows Server on-prem to Windows 10 multi-session in WVD</a:t>
            </a:r>
          </a:p>
          <a:p>
            <a:pPr marL="238007" indent="-176481" defTabSz="951028" fontAlgn="base">
              <a:spcAft>
                <a:spcPct val="0"/>
              </a:spcAft>
              <a:buFont typeface="Arial" panose="020B0604020202020204" pitchFamily="34" charset="0"/>
              <a:buChar char="•"/>
            </a:pPr>
            <a:r>
              <a:rPr lang="en-US" sz="1224">
                <a:solidFill>
                  <a:srgbClr val="000000"/>
                </a:solidFill>
                <a:latin typeface="Segoe UI"/>
                <a:cs typeface="Segoe UI" pitchFamily="34" charset="0"/>
              </a:rPr>
              <a:t>User Group 2: 200 medium workload users (session running 110 </a:t>
            </a:r>
            <a:r>
              <a:rPr lang="en-US" sz="1224" err="1">
                <a:solidFill>
                  <a:srgbClr val="000000"/>
                </a:solidFill>
                <a:latin typeface="Segoe UI"/>
                <a:cs typeface="Segoe UI" pitchFamily="34" charset="0"/>
              </a:rPr>
              <a:t>hrs</a:t>
            </a:r>
            <a:r>
              <a:rPr lang="en-US" sz="1224">
                <a:solidFill>
                  <a:srgbClr val="000000"/>
                </a:solidFill>
                <a:latin typeface="Segoe UI"/>
                <a:cs typeface="Segoe UI" pitchFamily="34" charset="0"/>
              </a:rPr>
              <a:t>/month): From Windows 10 single-session on-prem to Windows 10 multi-session in WVD</a:t>
            </a:r>
          </a:p>
        </p:txBody>
      </p:sp>
      <p:cxnSp>
        <p:nvCxnSpPr>
          <p:cNvPr id="31" name="Straight Connector 30">
            <a:extLst>
              <a:ext uri="{FF2B5EF4-FFF2-40B4-BE49-F238E27FC236}">
                <a16:creationId xmlns:a16="http://schemas.microsoft.com/office/drawing/2014/main" id="{32551A97-CCBB-4997-946B-ADF478EE89D3}"/>
              </a:ext>
            </a:extLst>
          </p:cNvPr>
          <p:cNvCxnSpPr/>
          <p:nvPr>
            <p:custDataLst>
              <p:tags r:id="rId8"/>
            </p:custDataLst>
          </p:nvPr>
        </p:nvCxnSpPr>
        <p:spPr bwMode="auto">
          <a:xfrm>
            <a:off x="3543479" y="3476214"/>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144B0D0-10C2-4888-B588-2E505B024DC1}"/>
              </a:ext>
            </a:extLst>
          </p:cNvPr>
          <p:cNvCxnSpPr/>
          <p:nvPr>
            <p:custDataLst>
              <p:tags r:id="rId9"/>
            </p:custDataLst>
          </p:nvPr>
        </p:nvCxnSpPr>
        <p:spPr bwMode="auto">
          <a:xfrm>
            <a:off x="6627871" y="3725556"/>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6B81C0A-790F-4611-AF8F-AB854881BB98}"/>
              </a:ext>
            </a:extLst>
          </p:cNvPr>
          <p:cNvCxnSpPr/>
          <p:nvPr>
            <p:custDataLst>
              <p:tags r:id="rId10"/>
            </p:custDataLst>
          </p:nvPr>
        </p:nvCxnSpPr>
        <p:spPr bwMode="auto">
          <a:xfrm>
            <a:off x="5084865" y="3693174"/>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B8725A2-23BD-4606-A1CE-FFC9595BB287}"/>
              </a:ext>
            </a:extLst>
          </p:cNvPr>
          <p:cNvCxnSpPr/>
          <p:nvPr>
            <p:custDataLst>
              <p:tags r:id="rId11"/>
            </p:custDataLst>
          </p:nvPr>
        </p:nvCxnSpPr>
        <p:spPr bwMode="auto">
          <a:xfrm>
            <a:off x="9710643" y="4123855"/>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604D261-529D-4232-96DA-FF7E91D379FE}"/>
              </a:ext>
            </a:extLst>
          </p:cNvPr>
          <p:cNvCxnSpPr/>
          <p:nvPr>
            <p:custDataLst>
              <p:tags r:id="rId12"/>
            </p:custDataLst>
          </p:nvPr>
        </p:nvCxnSpPr>
        <p:spPr bwMode="auto">
          <a:xfrm>
            <a:off x="2002093" y="3147536"/>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E2FF93F-54DF-45FF-A7A7-AE3BB684AABE}"/>
              </a:ext>
            </a:extLst>
          </p:cNvPr>
          <p:cNvCxnSpPr/>
          <p:nvPr>
            <p:custDataLst>
              <p:tags r:id="rId13"/>
            </p:custDataLst>
          </p:nvPr>
        </p:nvCxnSpPr>
        <p:spPr bwMode="auto">
          <a:xfrm>
            <a:off x="8169257" y="3817844"/>
            <a:ext cx="684881" cy="0"/>
          </a:xfrm>
          <a:prstGeom prst="line">
            <a:avLst/>
          </a:prstGeom>
          <a:ln w="6350" cap="flat" cmpd="sng" algn="ctr">
            <a:solidFill>
              <a:schemeClr val="tx1"/>
            </a:solidFill>
            <a:prstDash val="lgDash"/>
            <a:round/>
            <a:headEnd type="none" w="lg" len="med"/>
            <a:tailEnd type="none" w="lg" len="med"/>
          </a:ln>
        </p:spPr>
        <p:style>
          <a:lnRef idx="1">
            <a:schemeClr val="accent1"/>
          </a:lnRef>
          <a:fillRef idx="0">
            <a:schemeClr val="accent1"/>
          </a:fillRef>
          <a:effectRef idx="0">
            <a:schemeClr val="accent1"/>
          </a:effectRef>
          <a:fontRef idx="minor">
            <a:schemeClr val="tx1"/>
          </a:fontRef>
        </p:style>
      </p:cxnSp>
      <p:graphicFrame>
        <p:nvGraphicFramePr>
          <p:cNvPr id="57" name="Chart 56">
            <a:extLst>
              <a:ext uri="{FF2B5EF4-FFF2-40B4-BE49-F238E27FC236}">
                <a16:creationId xmlns:a16="http://schemas.microsoft.com/office/drawing/2014/main" id="{879E8BC9-B0BD-40CE-B9C4-6D826AA0B08D}"/>
              </a:ext>
            </a:extLst>
          </p:cNvPr>
          <p:cNvGraphicFramePr/>
          <p:nvPr>
            <p:custDataLst>
              <p:tags r:id="rId14"/>
            </p:custDataLst>
          </p:nvPr>
        </p:nvGraphicFramePr>
        <p:xfrm>
          <a:off x="719763" y="3063343"/>
          <a:ext cx="10959709" cy="1646628"/>
        </p:xfrm>
        <a:graphic>
          <a:graphicData uri="http://schemas.openxmlformats.org/drawingml/2006/chart">
            <c:chart xmlns:c="http://schemas.openxmlformats.org/drawingml/2006/chart" xmlns:r="http://schemas.openxmlformats.org/officeDocument/2006/relationships" r:id="rId39"/>
          </a:graphicData>
        </a:graphic>
      </p:graphicFrame>
      <p:cxnSp>
        <p:nvCxnSpPr>
          <p:cNvPr id="21" name="Straight Connector 20">
            <a:extLst>
              <a:ext uri="{FF2B5EF4-FFF2-40B4-BE49-F238E27FC236}">
                <a16:creationId xmlns:a16="http://schemas.microsoft.com/office/drawing/2014/main" id="{34CE09BB-C5DF-4FC3-AF7A-2008B73B31EC}"/>
              </a:ext>
            </a:extLst>
          </p:cNvPr>
          <p:cNvCxnSpPr/>
          <p:nvPr>
            <p:custDataLst>
              <p:tags r:id="rId15"/>
            </p:custDataLst>
          </p:nvPr>
        </p:nvCxnSpPr>
        <p:spPr bwMode="auto">
          <a:xfrm>
            <a:off x="11252029" y="4123857"/>
            <a:ext cx="0" cy="497065"/>
          </a:xfrm>
          <a:prstGeom prst="line">
            <a:avLst/>
          </a:prstGeom>
          <a:ln w="28575" cap="flat" cmpd="sng" algn="ctr">
            <a:solidFill>
              <a:schemeClr val="tx1"/>
            </a:solidFill>
            <a:prstDash val="sysDot"/>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F7D3AF8-3CBA-4FDB-A991-C3B987FEB0C1}"/>
              </a:ext>
            </a:extLst>
          </p:cNvPr>
          <p:cNvCxnSpPr/>
          <p:nvPr>
            <p:custDataLst>
              <p:tags r:id="rId16"/>
            </p:custDataLst>
          </p:nvPr>
        </p:nvCxnSpPr>
        <p:spPr bwMode="auto">
          <a:xfrm>
            <a:off x="10395523" y="4123855"/>
            <a:ext cx="856506" cy="0"/>
          </a:xfrm>
          <a:prstGeom prst="line">
            <a:avLst/>
          </a:prstGeom>
          <a:ln w="28575" cap="flat" cmpd="sng" algn="ctr">
            <a:solidFill>
              <a:schemeClr val="tx1"/>
            </a:solidFill>
            <a:prstDash val="sysDot"/>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EBAE6A7-84E2-4ECB-B5FA-731AD14AC7F3}"/>
              </a:ext>
            </a:extLst>
          </p:cNvPr>
          <p:cNvCxnSpPr/>
          <p:nvPr>
            <p:custDataLst>
              <p:tags r:id="rId17"/>
            </p:custDataLst>
          </p:nvPr>
        </p:nvCxnSpPr>
        <p:spPr bwMode="auto">
          <a:xfrm>
            <a:off x="10395523" y="4123857"/>
            <a:ext cx="0" cy="497065"/>
          </a:xfrm>
          <a:prstGeom prst="line">
            <a:avLst/>
          </a:prstGeom>
          <a:ln w="28575" cap="flat" cmpd="sng" algn="ctr">
            <a:solidFill>
              <a:schemeClr val="tx1"/>
            </a:solidFill>
            <a:prstDash val="sysDot"/>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204140B-036A-4FA9-A19C-D946488DB67C}"/>
              </a:ext>
            </a:extLst>
          </p:cNvPr>
          <p:cNvCxnSpPr/>
          <p:nvPr>
            <p:custDataLst>
              <p:tags r:id="rId18"/>
            </p:custDataLst>
          </p:nvPr>
        </p:nvCxnSpPr>
        <p:spPr bwMode="auto">
          <a:xfrm>
            <a:off x="1145588" y="3814608"/>
            <a:ext cx="0" cy="806313"/>
          </a:xfrm>
          <a:prstGeom prst="line">
            <a:avLst/>
          </a:prstGeom>
          <a:ln w="28575" cap="flat" cmpd="sng" algn="ctr">
            <a:solidFill>
              <a:schemeClr val="tx1"/>
            </a:solidFill>
            <a:prstDash val="sysDot"/>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423E46-E05F-4F0E-887C-09A925EC0DD0}"/>
              </a:ext>
            </a:extLst>
          </p:cNvPr>
          <p:cNvCxnSpPr/>
          <p:nvPr>
            <p:custDataLst>
              <p:tags r:id="rId19"/>
            </p:custDataLst>
          </p:nvPr>
        </p:nvCxnSpPr>
        <p:spPr bwMode="auto">
          <a:xfrm>
            <a:off x="2002093" y="3814608"/>
            <a:ext cx="0" cy="806313"/>
          </a:xfrm>
          <a:prstGeom prst="line">
            <a:avLst/>
          </a:prstGeom>
          <a:ln w="28575" cap="flat" cmpd="sng" algn="ctr">
            <a:solidFill>
              <a:schemeClr val="tx1"/>
            </a:solidFill>
            <a:prstDash val="sysDot"/>
            <a:round/>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3A4D65D-17C9-4B59-A68D-35276B056E25}"/>
              </a:ext>
            </a:extLst>
          </p:cNvPr>
          <p:cNvSpPr/>
          <p:nvPr>
            <p:custDataLst>
              <p:tags r:id="rId20"/>
            </p:custDataLst>
          </p:nvPr>
        </p:nvSpPr>
        <p:spPr bwMode="auto">
          <a:xfrm>
            <a:off x="1145588" y="3147536"/>
            <a:ext cx="856505" cy="667070"/>
          </a:xfrm>
          <a:prstGeom prst="rect">
            <a:avLst/>
          </a:prstGeom>
          <a:noFill/>
          <a:ln w="28575" algn="ctr">
            <a:solidFill>
              <a:schemeClr val="tx1"/>
            </a:solidFill>
            <a:prstDash val="sysDot"/>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defTabSz="951028" fontAlgn="base">
              <a:spcBef>
                <a:spcPct val="0"/>
              </a:spcBef>
              <a:spcAft>
                <a:spcPct val="0"/>
              </a:spcAft>
            </a:pPr>
            <a:endParaRPr lang="en-US" sz="2040" err="1">
              <a:gradFill>
                <a:gsLst>
                  <a:gs pos="0">
                    <a:srgbClr val="FFFFFF"/>
                  </a:gs>
                  <a:gs pos="100000">
                    <a:srgbClr val="FFFFFF"/>
                  </a:gs>
                </a:gsLst>
                <a:lin ang="5400000" scaled="0"/>
              </a:gradFill>
              <a:latin typeface="Segoe UI"/>
              <a:ea typeface="Segoe UI" pitchFamily="34" charset="0"/>
              <a:cs typeface="Segoe UI" pitchFamily="34" charset="0"/>
            </a:endParaRPr>
          </a:p>
        </p:txBody>
      </p:sp>
      <p:cxnSp>
        <p:nvCxnSpPr>
          <p:cNvPr id="40" name="Straight Connector 39">
            <a:extLst>
              <a:ext uri="{FF2B5EF4-FFF2-40B4-BE49-F238E27FC236}">
                <a16:creationId xmlns:a16="http://schemas.microsoft.com/office/drawing/2014/main" id="{22D2E1C1-F815-4F3A-BD91-7255A4A2C6C8}"/>
              </a:ext>
            </a:extLst>
          </p:cNvPr>
          <p:cNvCxnSpPr/>
          <p:nvPr>
            <p:custDataLst>
              <p:tags r:id="rId21"/>
            </p:custDataLst>
          </p:nvPr>
        </p:nvCxnSpPr>
        <p:spPr bwMode="gray">
          <a:xfrm flipV="1">
            <a:off x="1573031" y="2833430"/>
            <a:ext cx="0" cy="77717"/>
          </a:xfrm>
          <a:prstGeom prst="line">
            <a:avLst/>
          </a:prstGeom>
          <a:ln w="12700" cap="flat" cmpd="sng" algn="ctr">
            <a:solidFill>
              <a:srgbClr val="969696"/>
            </a:solidFill>
            <a:prstDash val="solid"/>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16C85EE-0DEE-4077-B384-89137643153B}"/>
              </a:ext>
            </a:extLst>
          </p:cNvPr>
          <p:cNvCxnSpPr/>
          <p:nvPr>
            <p:custDataLst>
              <p:tags r:id="rId22"/>
            </p:custDataLst>
          </p:nvPr>
        </p:nvCxnSpPr>
        <p:spPr bwMode="gray">
          <a:xfrm>
            <a:off x="1573030" y="2833430"/>
            <a:ext cx="9249936" cy="0"/>
          </a:xfrm>
          <a:prstGeom prst="line">
            <a:avLst/>
          </a:prstGeom>
          <a:ln w="12700" cap="flat" cmpd="sng" algn="ctr">
            <a:solidFill>
              <a:srgbClr val="969696"/>
            </a:solidFill>
            <a:prstDash val="solid"/>
            <a:roun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35F2329-34AC-4F55-8233-2D35FDF57D8E}"/>
              </a:ext>
            </a:extLst>
          </p:cNvPr>
          <p:cNvCxnSpPr/>
          <p:nvPr>
            <p:custDataLst>
              <p:tags r:id="rId23"/>
            </p:custDataLst>
          </p:nvPr>
        </p:nvCxnSpPr>
        <p:spPr bwMode="gray">
          <a:xfrm>
            <a:off x="10822966" y="2833430"/>
            <a:ext cx="0" cy="1054037"/>
          </a:xfrm>
          <a:prstGeom prst="line">
            <a:avLst/>
          </a:prstGeom>
          <a:ln w="12700" cap="flat" cmpd="sng" algn="ctr">
            <a:solidFill>
              <a:srgbClr val="969696"/>
            </a:solidFill>
            <a:prstDash val="solid"/>
            <a:round/>
            <a:headEnd type="none" w="lg" len="med"/>
            <a:tailEnd type="triangle" w="med" len="med"/>
          </a:ln>
        </p:spPr>
        <p:style>
          <a:lnRef idx="1">
            <a:schemeClr val="accent1"/>
          </a:lnRef>
          <a:fillRef idx="0">
            <a:schemeClr val="accent1"/>
          </a:fillRef>
          <a:effectRef idx="0">
            <a:schemeClr val="accent1"/>
          </a:effectRef>
          <a:fontRef idx="minor">
            <a:schemeClr val="tx1"/>
          </a:fontRef>
        </p:style>
      </p:cxnSp>
      <p:sp>
        <p:nvSpPr>
          <p:cNvPr id="96" name="Text Placeholder 3">
            <a:extLst>
              <a:ext uri="{FF2B5EF4-FFF2-40B4-BE49-F238E27FC236}">
                <a16:creationId xmlns:a16="http://schemas.microsoft.com/office/drawing/2014/main" id="{F25DDD07-8282-475C-9615-38C0D0EB183A}"/>
              </a:ext>
            </a:extLst>
          </p:cNvPr>
          <p:cNvSpPr>
            <a:spLocks noGrp="1"/>
          </p:cNvSpPr>
          <p:nvPr>
            <p:custDataLst>
              <p:tags r:id="rId24"/>
            </p:custDataLst>
          </p:nvPr>
        </p:nvSpPr>
        <p:spPr bwMode="auto">
          <a:xfrm>
            <a:off x="969105" y="4745591"/>
            <a:ext cx="1207851" cy="21696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FB106555-B2B3-4470-8045-0AC1E1A62C7D}" type="datetime'O''''''''n''''''''''-p''''re''''''''''''''''''m'''''''''''">
              <a:rPr lang="en-US" altLang="en-US" sz="1428" b="1">
                <a:solidFill>
                  <a:srgbClr val="000000"/>
                </a:solidFill>
                <a:latin typeface="Segoe UI"/>
                <a:sym typeface="+mn-lt"/>
              </a:rPr>
              <a:pPr marL="0" indent="0" algn="ctr" defTabSz="951304">
                <a:spcBef>
                  <a:spcPct val="0"/>
                </a:spcBef>
                <a:spcAft>
                  <a:spcPct val="0"/>
                </a:spcAft>
                <a:buNone/>
              </a:pPr>
              <a:t>On-prem</a:t>
            </a:fld>
            <a:r>
              <a:rPr lang="en-US" altLang="en-US" sz="1428" b="1">
                <a:solidFill>
                  <a:srgbClr val="000000"/>
                </a:solidFill>
                <a:latin typeface="Segoe UI"/>
                <a:sym typeface="+mn-lt"/>
              </a:rPr>
              <a:t> Cost</a:t>
            </a:r>
            <a:endParaRPr lang="en-US" sz="1428" b="1">
              <a:solidFill>
                <a:srgbClr val="000000"/>
              </a:solidFill>
              <a:latin typeface="Segoe UI"/>
              <a:sym typeface="+mn-lt"/>
            </a:endParaRPr>
          </a:p>
        </p:txBody>
      </p:sp>
      <p:sp>
        <p:nvSpPr>
          <p:cNvPr id="130" name="Text Placeholder 3">
            <a:extLst>
              <a:ext uri="{FF2B5EF4-FFF2-40B4-BE49-F238E27FC236}">
                <a16:creationId xmlns:a16="http://schemas.microsoft.com/office/drawing/2014/main" id="{F8E2790B-306A-4E31-B3FF-28B2A1F1B6E7}"/>
              </a:ext>
            </a:extLst>
          </p:cNvPr>
          <p:cNvSpPr>
            <a:spLocks noGrp="1"/>
          </p:cNvSpPr>
          <p:nvPr>
            <p:custDataLst>
              <p:tags r:id="rId25"/>
            </p:custDataLst>
          </p:nvPr>
        </p:nvSpPr>
        <p:spPr bwMode="auto">
          <a:xfrm>
            <a:off x="5452402" y="4745592"/>
            <a:ext cx="1492813" cy="186197"/>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D1DE85F6-4353-4B64-8919-2EA6A2DC88E9}" type="datetime'''''''Pay'' f''''''''or'''' A''ct''ual'' ''''''''''Usa''ge'''">
              <a:rPr lang="en-US" altLang="en-US" sz="1122">
                <a:solidFill>
                  <a:srgbClr val="000000"/>
                </a:solidFill>
                <a:latin typeface="Segoe UI"/>
                <a:sym typeface="+mn-lt"/>
              </a:rPr>
              <a:pPr marL="0" indent="0" algn="ctr" defTabSz="951304">
                <a:spcBef>
                  <a:spcPct val="0"/>
                </a:spcBef>
                <a:spcAft>
                  <a:spcPct val="0"/>
                </a:spcAft>
                <a:buNone/>
              </a:pPr>
              <a:t>Pay for Actual Usage</a:t>
            </a:fld>
            <a:r>
              <a:rPr lang="en-US" altLang="en-US" sz="1224" baseline="30000">
                <a:solidFill>
                  <a:srgbClr val="000000"/>
                </a:solidFill>
                <a:latin typeface="Segoe UI"/>
                <a:sym typeface="+mn-lt"/>
              </a:rPr>
              <a:t>1, 2</a:t>
            </a:r>
            <a:endParaRPr lang="en-US" sz="1224" baseline="30000">
              <a:solidFill>
                <a:srgbClr val="000000"/>
              </a:solidFill>
              <a:latin typeface="Segoe UI"/>
              <a:sym typeface="+mn-lt"/>
            </a:endParaRPr>
          </a:p>
        </p:txBody>
      </p:sp>
      <p:sp>
        <p:nvSpPr>
          <p:cNvPr id="105" name="Text Placeholder 3">
            <a:extLst>
              <a:ext uri="{FF2B5EF4-FFF2-40B4-BE49-F238E27FC236}">
                <a16:creationId xmlns:a16="http://schemas.microsoft.com/office/drawing/2014/main" id="{37ACE998-E361-4402-97D1-688CD0B93A11}"/>
              </a:ext>
            </a:extLst>
          </p:cNvPr>
          <p:cNvSpPr>
            <a:spLocks noGrp="1"/>
          </p:cNvSpPr>
          <p:nvPr>
            <p:custDataLst>
              <p:tags r:id="rId26"/>
            </p:custDataLst>
          </p:nvPr>
        </p:nvSpPr>
        <p:spPr bwMode="gray">
          <a:xfrm>
            <a:off x="1346356" y="2950006"/>
            <a:ext cx="453349" cy="17162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21049" tIns="0" rIns="21049" bIns="0" numCol="1" spcCol="0" rtlCol="0" anchor="b"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97BBEA4A-CF8E-4498-A0A4-23748D4525C4}" type="datetime'''''''''''''''3''''''''''''''''''''''''8'''',''''''''600'''">
              <a:rPr lang="en-US" altLang="en-US" sz="1122">
                <a:gradFill flip="none" rotWithShape="1">
                  <a:gsLst>
                    <a:gs pos="1250">
                      <a:srgbClr val="000000"/>
                    </a:gs>
                    <a:gs pos="100000">
                      <a:srgbClr val="000000"/>
                    </a:gs>
                  </a:gsLst>
                  <a:lin ang="5400000" scaled="0"/>
                  <a:tileRect/>
                </a:gradFill>
                <a:latin typeface="Segoe UI"/>
              </a:rPr>
              <a:pPr marL="0" indent="0" algn="ctr" defTabSz="951304">
                <a:spcBef>
                  <a:spcPct val="0"/>
                </a:spcBef>
                <a:spcAft>
                  <a:spcPct val="0"/>
                </a:spcAft>
                <a:buNone/>
              </a:pPr>
              <a:t>38,600</a:t>
            </a:fld>
            <a:endParaRPr lang="en-US" sz="1122">
              <a:gradFill flip="none" rotWithShape="1">
                <a:gsLst>
                  <a:gs pos="1250">
                    <a:srgbClr val="000000"/>
                  </a:gs>
                  <a:gs pos="100000">
                    <a:srgbClr val="000000"/>
                  </a:gs>
                </a:gsLst>
                <a:lin ang="5400000" scaled="0"/>
                <a:tileRect/>
              </a:gradFill>
              <a:latin typeface="Segoe UI"/>
              <a:sym typeface="+mn-lt"/>
            </a:endParaRPr>
          </a:p>
        </p:txBody>
      </p:sp>
      <p:sp>
        <p:nvSpPr>
          <p:cNvPr id="98" name="Text Placeholder 3">
            <a:extLst>
              <a:ext uri="{FF2B5EF4-FFF2-40B4-BE49-F238E27FC236}">
                <a16:creationId xmlns:a16="http://schemas.microsoft.com/office/drawing/2014/main" id="{4E0912D7-7607-4C1E-BBD0-475ABF8C29D1}"/>
              </a:ext>
            </a:extLst>
          </p:cNvPr>
          <p:cNvSpPr>
            <a:spLocks noGrp="1"/>
          </p:cNvSpPr>
          <p:nvPr>
            <p:custDataLst>
              <p:tags r:id="rId27"/>
            </p:custDataLst>
          </p:nvPr>
        </p:nvSpPr>
        <p:spPr bwMode="auto">
          <a:xfrm>
            <a:off x="4297982" y="4745592"/>
            <a:ext cx="717263" cy="186197"/>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8AC35C8F-B216-48A5-91C0-CBA1633E9ED6}" type="datetime'''''''''''''Linux ''''''R''''''''''''''a''''''''''''t''e'">
              <a:rPr lang="en-US" altLang="en-US" sz="1122">
                <a:solidFill>
                  <a:srgbClr val="000000"/>
                </a:solidFill>
                <a:latin typeface="Segoe UI"/>
                <a:sym typeface="+mn-lt"/>
              </a:rPr>
              <a:pPr marL="0" indent="0" algn="ctr" defTabSz="951304">
                <a:spcBef>
                  <a:spcPct val="0"/>
                </a:spcBef>
                <a:spcAft>
                  <a:spcPct val="0"/>
                </a:spcAft>
                <a:buNone/>
              </a:pPr>
              <a:t>Linux Rate</a:t>
            </a:fld>
            <a:r>
              <a:rPr lang="en-US" altLang="en-US" sz="1224" baseline="30000">
                <a:solidFill>
                  <a:srgbClr val="000000"/>
                </a:solidFill>
                <a:latin typeface="Segoe UI"/>
                <a:sym typeface="+mn-lt"/>
              </a:rPr>
              <a:t>1</a:t>
            </a:r>
            <a:endParaRPr lang="en-US" sz="1224" baseline="30000">
              <a:solidFill>
                <a:srgbClr val="000000"/>
              </a:solidFill>
              <a:latin typeface="Segoe UI"/>
              <a:sym typeface="+mn-lt"/>
            </a:endParaRPr>
          </a:p>
        </p:txBody>
      </p:sp>
      <p:sp>
        <p:nvSpPr>
          <p:cNvPr id="136" name="Text Placeholder 3">
            <a:extLst>
              <a:ext uri="{FF2B5EF4-FFF2-40B4-BE49-F238E27FC236}">
                <a16:creationId xmlns:a16="http://schemas.microsoft.com/office/drawing/2014/main" id="{C41D4685-172E-44A4-BF5D-F27FE71495C3}"/>
              </a:ext>
            </a:extLst>
          </p:cNvPr>
          <p:cNvSpPr>
            <a:spLocks noGrp="1"/>
          </p:cNvSpPr>
          <p:nvPr>
            <p:custDataLst>
              <p:tags r:id="rId28"/>
            </p:custDataLst>
          </p:nvPr>
        </p:nvSpPr>
        <p:spPr bwMode="gray">
          <a:xfrm>
            <a:off x="6064424" y="3623553"/>
            <a:ext cx="270391" cy="171625"/>
          </a:xfrm>
          <a:prstGeom prst="rect">
            <a:avLst/>
          </a:prstGeom>
          <a:solidFill>
            <a:schemeClr val="accent1"/>
          </a:solidFill>
          <a:ln>
            <a:noFill/>
          </a:ln>
        </p:spPr>
        <p:txBody>
          <a:bodyPr vert="horz" wrap="none" lIns="21049" tIns="0" rIns="21049" bIns="0" numCol="1" spcCol="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9511AEB5-5487-4066-82B0-8BB8AB39C201}" type="datetime'''''''''''8''''''''''''''''''''5''''''''''0'''''">
              <a:rPr lang="en-US" altLang="en-US" sz="1122">
                <a:solidFill>
                  <a:srgbClr val="FFFFFF"/>
                </a:solidFill>
                <a:latin typeface="Segoe UI"/>
              </a:rPr>
              <a:pPr marL="0" indent="0" algn="ctr" defTabSz="951304">
                <a:spcBef>
                  <a:spcPct val="0"/>
                </a:spcBef>
                <a:spcAft>
                  <a:spcPct val="0"/>
                </a:spcAft>
                <a:buNone/>
              </a:pPr>
              <a:t>850</a:t>
            </a:fld>
            <a:endParaRPr lang="en-US" sz="1122">
              <a:solidFill>
                <a:srgbClr val="FFFFFF"/>
              </a:solidFill>
              <a:latin typeface="Segoe UI"/>
              <a:sym typeface="+mn-lt"/>
            </a:endParaRPr>
          </a:p>
        </p:txBody>
      </p:sp>
      <p:sp>
        <p:nvSpPr>
          <p:cNvPr id="97" name="Text Placeholder 3">
            <a:extLst>
              <a:ext uri="{FF2B5EF4-FFF2-40B4-BE49-F238E27FC236}">
                <a16:creationId xmlns:a16="http://schemas.microsoft.com/office/drawing/2014/main" id="{B81BB4B7-6EC4-4FE8-8177-3D786ABF7189}"/>
              </a:ext>
            </a:extLst>
          </p:cNvPr>
          <p:cNvSpPr>
            <a:spLocks noGrp="1"/>
          </p:cNvSpPr>
          <p:nvPr>
            <p:custDataLst>
              <p:tags r:id="rId29"/>
            </p:custDataLst>
          </p:nvPr>
        </p:nvSpPr>
        <p:spPr bwMode="auto">
          <a:xfrm>
            <a:off x="2662687" y="4745592"/>
            <a:ext cx="905079" cy="186197"/>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6DBE9A4B-E59A-4249-AC3A-E7FB9E1B2ABF}" type="datetime'''''''Mu''''lti''''-s''''''''''''''e''''''''ss''''ion'">
              <a:rPr lang="en-US" altLang="en-US" sz="1122">
                <a:solidFill>
                  <a:srgbClr val="000000"/>
                </a:solidFill>
                <a:latin typeface="Segoe UI"/>
                <a:sym typeface="+mn-lt"/>
              </a:rPr>
              <a:pPr marL="0" indent="0" algn="ctr" defTabSz="951304">
                <a:spcBef>
                  <a:spcPct val="0"/>
                </a:spcBef>
                <a:spcAft>
                  <a:spcPct val="0"/>
                </a:spcAft>
                <a:buNone/>
              </a:pPr>
              <a:t>Multi-session</a:t>
            </a:fld>
            <a:r>
              <a:rPr lang="en-US" altLang="en-US" sz="1224" baseline="30000">
                <a:solidFill>
                  <a:srgbClr val="000000"/>
                </a:solidFill>
                <a:latin typeface="Segoe UI"/>
                <a:sym typeface="+mn-lt"/>
              </a:rPr>
              <a:t>2</a:t>
            </a:r>
            <a:endParaRPr lang="en-US" sz="1224" baseline="30000">
              <a:solidFill>
                <a:srgbClr val="000000"/>
              </a:solidFill>
              <a:latin typeface="Segoe UI"/>
              <a:sym typeface="+mn-lt"/>
            </a:endParaRPr>
          </a:p>
        </p:txBody>
      </p:sp>
      <p:sp>
        <p:nvSpPr>
          <p:cNvPr id="150" name="Text Placeholder 3">
            <a:extLst>
              <a:ext uri="{FF2B5EF4-FFF2-40B4-BE49-F238E27FC236}">
                <a16:creationId xmlns:a16="http://schemas.microsoft.com/office/drawing/2014/main" id="{4F102913-D5FE-4E07-BCEE-B3773863707F}"/>
              </a:ext>
            </a:extLst>
          </p:cNvPr>
          <p:cNvSpPr>
            <a:spLocks noGrp="1"/>
          </p:cNvSpPr>
          <p:nvPr>
            <p:custDataLst>
              <p:tags r:id="rId30"/>
            </p:custDataLst>
          </p:nvPr>
        </p:nvSpPr>
        <p:spPr bwMode="gray">
          <a:xfrm>
            <a:off x="7552378" y="3685078"/>
            <a:ext cx="377252" cy="171625"/>
          </a:xfrm>
          <a:prstGeom prst="rect">
            <a:avLst/>
          </a:prstGeom>
          <a:solidFill>
            <a:schemeClr val="accent2"/>
          </a:solidFill>
          <a:ln>
            <a:noFill/>
          </a:ln>
        </p:spPr>
        <p:txBody>
          <a:bodyPr vert="horz" wrap="none" lIns="21049" tIns="0" rIns="21049" bIns="0" numCol="1" spcCol="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C40E3302-546F-4D71-BF26-4FA918D37AC0}" type="datetime'''2'''',''''''''''4''''''''''''''''''''0''''''''0'''''''''''">
              <a:rPr lang="en-US" altLang="en-US" sz="1122">
                <a:solidFill>
                  <a:srgbClr val="FFFFFF"/>
                </a:solidFill>
                <a:latin typeface="Segoe UI"/>
                <a:sym typeface="+mn-lt"/>
              </a:rPr>
              <a:pPr marL="0" indent="0" algn="ctr" defTabSz="951304">
                <a:spcBef>
                  <a:spcPct val="0"/>
                </a:spcBef>
                <a:spcAft>
                  <a:spcPct val="0"/>
                </a:spcAft>
                <a:buNone/>
              </a:pPr>
              <a:t>2,400</a:t>
            </a:fld>
            <a:endParaRPr lang="en-US" sz="1122">
              <a:solidFill>
                <a:srgbClr val="FFFFFF"/>
              </a:solidFill>
              <a:latin typeface="Segoe UI"/>
              <a:sym typeface="+mn-lt"/>
            </a:endParaRPr>
          </a:p>
        </p:txBody>
      </p:sp>
      <p:sp>
        <p:nvSpPr>
          <p:cNvPr id="135" name="Text Placeholder 3">
            <a:extLst>
              <a:ext uri="{FF2B5EF4-FFF2-40B4-BE49-F238E27FC236}">
                <a16:creationId xmlns:a16="http://schemas.microsoft.com/office/drawing/2014/main" id="{A86EACFC-888E-4843-92D1-3827CC610389}"/>
              </a:ext>
            </a:extLst>
          </p:cNvPr>
          <p:cNvSpPr>
            <a:spLocks noGrp="1"/>
          </p:cNvSpPr>
          <p:nvPr>
            <p:custDataLst>
              <p:tags r:id="rId31"/>
            </p:custDataLst>
          </p:nvPr>
        </p:nvSpPr>
        <p:spPr bwMode="auto">
          <a:xfrm>
            <a:off x="7058552" y="4745592"/>
            <a:ext cx="1363285" cy="186197"/>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BA6BDA42-45CB-4A45-8068-472AD60D81F8}" type="datetime'''''''''''''''Mg''''n''t'' ''''''S''v''c'' ''Include''''d'''''">
              <a:rPr lang="en-US" altLang="en-US" sz="1122">
                <a:solidFill>
                  <a:srgbClr val="000000"/>
                </a:solidFill>
                <a:latin typeface="Segoe UI"/>
                <a:sym typeface="+mn-lt"/>
              </a:rPr>
              <a:pPr marL="0" indent="0" algn="ctr" defTabSz="951304">
                <a:spcBef>
                  <a:spcPct val="0"/>
                </a:spcBef>
                <a:spcAft>
                  <a:spcPct val="0"/>
                </a:spcAft>
                <a:buNone/>
              </a:pPr>
              <a:t>Mgnt Svc Included</a:t>
            </a:fld>
            <a:r>
              <a:rPr lang="en-US" altLang="en-US" sz="1224" baseline="30000">
                <a:solidFill>
                  <a:srgbClr val="000000"/>
                </a:solidFill>
                <a:latin typeface="Segoe UI"/>
                <a:sym typeface="+mn-lt"/>
              </a:rPr>
              <a:t>1, 2</a:t>
            </a:r>
            <a:endParaRPr lang="en-US" sz="1224" baseline="30000">
              <a:solidFill>
                <a:srgbClr val="000000"/>
              </a:solidFill>
              <a:latin typeface="Segoe UI"/>
              <a:sym typeface="+mn-lt"/>
            </a:endParaRPr>
          </a:p>
        </p:txBody>
      </p:sp>
      <p:sp>
        <p:nvSpPr>
          <p:cNvPr id="142" name="Text Placeholder 3">
            <a:extLst>
              <a:ext uri="{FF2B5EF4-FFF2-40B4-BE49-F238E27FC236}">
                <a16:creationId xmlns:a16="http://schemas.microsoft.com/office/drawing/2014/main" id="{AE40F1F8-76D8-458A-9B10-94A8980B7A12}"/>
              </a:ext>
            </a:extLst>
          </p:cNvPr>
          <p:cNvSpPr>
            <a:spLocks noGrp="1"/>
          </p:cNvSpPr>
          <p:nvPr>
            <p:custDataLst>
              <p:tags r:id="rId32"/>
            </p:custDataLst>
          </p:nvPr>
        </p:nvSpPr>
        <p:spPr bwMode="auto">
          <a:xfrm>
            <a:off x="8606416" y="4745591"/>
            <a:ext cx="1350332" cy="17162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A4FD4B47-B77D-43D9-928D-42A3C3E2F578}" type="datetime'RD''''''''''''S'''' CA''L'' E''l''i''m''''''''''''inati''''on'">
              <a:rPr lang="en-US" altLang="en-US" sz="1122">
                <a:solidFill>
                  <a:srgbClr val="000000"/>
                </a:solidFill>
                <a:latin typeface="Segoe UI"/>
                <a:sym typeface="+mn-lt"/>
              </a:rPr>
              <a:pPr marL="0" indent="0" algn="ctr" defTabSz="951304">
                <a:spcBef>
                  <a:spcPct val="0"/>
                </a:spcBef>
                <a:spcAft>
                  <a:spcPct val="0"/>
                </a:spcAft>
                <a:buNone/>
              </a:pPr>
              <a:t>RDS CAL Elimination</a:t>
            </a:fld>
            <a:r>
              <a:rPr lang="en-US" altLang="en-US" sz="1122" baseline="30000">
                <a:solidFill>
                  <a:srgbClr val="000000"/>
                </a:solidFill>
                <a:latin typeface="Segoe UI"/>
                <a:sym typeface="+mn-lt"/>
              </a:rPr>
              <a:t>1</a:t>
            </a:r>
            <a:endParaRPr lang="en-US" sz="1224" baseline="30000">
              <a:solidFill>
                <a:srgbClr val="000000"/>
              </a:solidFill>
              <a:latin typeface="Segoe UI"/>
              <a:sym typeface="+mn-lt"/>
            </a:endParaRPr>
          </a:p>
        </p:txBody>
      </p:sp>
      <p:sp>
        <p:nvSpPr>
          <p:cNvPr id="147" name="Text Placeholder 3">
            <a:extLst>
              <a:ext uri="{FF2B5EF4-FFF2-40B4-BE49-F238E27FC236}">
                <a16:creationId xmlns:a16="http://schemas.microsoft.com/office/drawing/2014/main" id="{3BE6C977-00A5-4112-A4B8-74C5D6DE4FA0}"/>
              </a:ext>
            </a:extLst>
          </p:cNvPr>
          <p:cNvSpPr>
            <a:spLocks noGrp="1"/>
          </p:cNvSpPr>
          <p:nvPr>
            <p:custDataLst>
              <p:tags r:id="rId33"/>
            </p:custDataLst>
          </p:nvPr>
        </p:nvSpPr>
        <p:spPr bwMode="auto">
          <a:xfrm>
            <a:off x="10385807" y="4745591"/>
            <a:ext cx="875935" cy="21696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fld id="{EE893BA6-7DAB-45BF-9C58-E02900CFCF20}" type="datetime'''''''''WV''''''''''''''D'''''''''''''''">
              <a:rPr lang="en-US" altLang="en-US" sz="1428" b="1">
                <a:solidFill>
                  <a:srgbClr val="000000"/>
                </a:solidFill>
                <a:latin typeface="Segoe UI"/>
                <a:sym typeface="+mn-lt"/>
              </a:rPr>
              <a:pPr marL="0" indent="0" algn="ctr" defTabSz="951304">
                <a:spcBef>
                  <a:spcPct val="0"/>
                </a:spcBef>
                <a:spcAft>
                  <a:spcPct val="0"/>
                </a:spcAft>
                <a:buNone/>
              </a:pPr>
              <a:t>WVD</a:t>
            </a:fld>
            <a:r>
              <a:rPr lang="en-US" altLang="en-US" sz="1428" b="1">
                <a:solidFill>
                  <a:srgbClr val="000000"/>
                </a:solidFill>
                <a:latin typeface="Segoe UI"/>
                <a:sym typeface="+mn-lt"/>
              </a:rPr>
              <a:t> Cost</a:t>
            </a:r>
            <a:endParaRPr lang="en-US" sz="1428" b="1">
              <a:solidFill>
                <a:srgbClr val="000000"/>
              </a:solidFill>
              <a:latin typeface="Segoe UI"/>
              <a:sym typeface="+mn-lt"/>
            </a:endParaRPr>
          </a:p>
        </p:txBody>
      </p:sp>
      <p:sp>
        <p:nvSpPr>
          <p:cNvPr id="157" name="Text Placeholder 3">
            <a:extLst>
              <a:ext uri="{FF2B5EF4-FFF2-40B4-BE49-F238E27FC236}">
                <a16:creationId xmlns:a16="http://schemas.microsoft.com/office/drawing/2014/main" id="{B1FF8C9D-DB13-4584-BBE1-4CD18095ADCA}"/>
              </a:ext>
            </a:extLst>
          </p:cNvPr>
          <p:cNvSpPr>
            <a:spLocks noGrp="1"/>
          </p:cNvSpPr>
          <p:nvPr>
            <p:custDataLst>
              <p:tags r:id="rId34"/>
            </p:custDataLst>
          </p:nvPr>
        </p:nvSpPr>
        <p:spPr bwMode="auto">
          <a:xfrm>
            <a:off x="5737363" y="2525800"/>
            <a:ext cx="921270" cy="615259"/>
          </a:xfrm>
          <a:prstGeom prst="ellipse">
            <a:avLst/>
          </a:prstGeom>
          <a:solidFill>
            <a:schemeClr val="bg1"/>
          </a:solidFill>
          <a:ln w="9525" algn="ctr">
            <a:solidFill>
              <a:srgbClr val="969696"/>
            </a:solidFill>
          </a:ln>
        </p:spPr>
        <p:txBody>
          <a:bodyPr vert="horz" wrap="none" lIns="0" tIns="0" rIns="0" bIns="0" numCol="1" spcCol="0" rtlCol="0" anchor="ctr" anchorCtr="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51304">
              <a:spcBef>
                <a:spcPct val="0"/>
              </a:spcBef>
              <a:spcAft>
                <a:spcPct val="0"/>
              </a:spcAft>
              <a:buNone/>
            </a:pPr>
            <a:r>
              <a:rPr lang="en-US" altLang="en-US" sz="1428" b="1">
                <a:solidFill>
                  <a:srgbClr val="000000"/>
                </a:solidFill>
                <a:latin typeface="Segoe UI"/>
                <a:sym typeface="+mn-lt"/>
              </a:rPr>
              <a:t>~65%</a:t>
            </a:r>
            <a:r>
              <a:rPr lang="en-US" altLang="en-US" sz="1428" b="1" baseline="30000">
                <a:solidFill>
                  <a:srgbClr val="000000"/>
                </a:solidFill>
                <a:latin typeface="Segoe UI"/>
                <a:sym typeface="+mn-lt"/>
              </a:rPr>
              <a:t>*</a:t>
            </a:r>
          </a:p>
          <a:p>
            <a:pPr marL="0" indent="0" algn="ctr" defTabSz="951304">
              <a:spcBef>
                <a:spcPct val="0"/>
              </a:spcBef>
              <a:spcAft>
                <a:spcPct val="0"/>
              </a:spcAft>
              <a:buNone/>
            </a:pPr>
            <a:r>
              <a:rPr lang="en-US" sz="1428" b="1">
                <a:solidFill>
                  <a:srgbClr val="000000"/>
                </a:solidFill>
                <a:latin typeface="Segoe UI"/>
                <a:sym typeface="+mn-lt"/>
              </a:rPr>
              <a:t>Savings</a:t>
            </a:r>
          </a:p>
        </p:txBody>
      </p:sp>
      <p:sp>
        <p:nvSpPr>
          <p:cNvPr id="62" name="Rectangle 61">
            <a:extLst>
              <a:ext uri="{FF2B5EF4-FFF2-40B4-BE49-F238E27FC236}">
                <a16:creationId xmlns:a16="http://schemas.microsoft.com/office/drawing/2014/main" id="{78C5F1BD-3FC9-414D-BCED-0BD052E3BB00}"/>
              </a:ext>
            </a:extLst>
          </p:cNvPr>
          <p:cNvSpPr/>
          <p:nvPr/>
        </p:nvSpPr>
        <p:spPr>
          <a:xfrm>
            <a:off x="2387232" y="5083985"/>
            <a:ext cx="1377432" cy="838695"/>
          </a:xfrm>
          <a:prstGeom prst="rect">
            <a:avLst/>
          </a:prstGeom>
          <a:ln w="6350">
            <a:solidFill>
              <a:schemeClr val="bg1">
                <a:lumMod val="75000"/>
              </a:schemeClr>
            </a:solidFill>
          </a:ln>
        </p:spPr>
        <p:txBody>
          <a:bodyPr wrap="square" lIns="27978" tIns="27978" rIns="27978" bIns="27978">
            <a:noAutofit/>
          </a:bodyPr>
          <a:lstStyle/>
          <a:p>
            <a:pPr algn="ctr" defTabSz="932597">
              <a:spcBef>
                <a:spcPts val="306"/>
              </a:spcBef>
              <a:spcAft>
                <a:spcPts val="612"/>
              </a:spcAft>
            </a:pPr>
            <a:r>
              <a:rPr lang="en-US" sz="1020">
                <a:solidFill>
                  <a:srgbClr val="000000"/>
                </a:solidFill>
                <a:latin typeface="Segoe UI"/>
              </a:rPr>
              <a:t>Windows 10</a:t>
            </a:r>
            <a:br>
              <a:rPr lang="en-US" sz="1020">
                <a:solidFill>
                  <a:srgbClr val="000000"/>
                </a:solidFill>
                <a:latin typeface="Segoe UI"/>
              </a:rPr>
            </a:br>
            <a:r>
              <a:rPr lang="en-US" sz="1020">
                <a:solidFill>
                  <a:srgbClr val="000000"/>
                </a:solidFill>
                <a:latin typeface="Segoe UI"/>
              </a:rPr>
              <a:t>multi-session reduces number of</a:t>
            </a:r>
            <a:br>
              <a:rPr lang="en-US" sz="1020">
                <a:solidFill>
                  <a:srgbClr val="000000"/>
                </a:solidFill>
                <a:latin typeface="Segoe UI"/>
              </a:rPr>
            </a:br>
            <a:r>
              <a:rPr lang="en-US" sz="1020">
                <a:solidFill>
                  <a:srgbClr val="000000"/>
                </a:solidFill>
                <a:latin typeface="Segoe UI"/>
              </a:rPr>
              <a:t>VMs required </a:t>
            </a:r>
            <a:br>
              <a:rPr lang="en-US" sz="1020">
                <a:solidFill>
                  <a:srgbClr val="000000"/>
                </a:solidFill>
                <a:latin typeface="Segoe UI"/>
              </a:rPr>
            </a:br>
            <a:r>
              <a:rPr lang="en-US" sz="1020">
                <a:solidFill>
                  <a:srgbClr val="000000"/>
                </a:solidFill>
                <a:latin typeface="Segoe UI"/>
              </a:rPr>
              <a:t>(vs. single-session)</a:t>
            </a:r>
          </a:p>
        </p:txBody>
      </p:sp>
      <p:sp>
        <p:nvSpPr>
          <p:cNvPr id="63" name="Rectangle 62">
            <a:extLst>
              <a:ext uri="{FF2B5EF4-FFF2-40B4-BE49-F238E27FC236}">
                <a16:creationId xmlns:a16="http://schemas.microsoft.com/office/drawing/2014/main" id="{E3A31510-A885-4408-8DDD-F4EA6803B7AB}"/>
              </a:ext>
            </a:extLst>
          </p:cNvPr>
          <p:cNvSpPr/>
          <p:nvPr/>
        </p:nvSpPr>
        <p:spPr>
          <a:xfrm>
            <a:off x="3942028" y="5083985"/>
            <a:ext cx="1377432" cy="838695"/>
          </a:xfrm>
          <a:prstGeom prst="rect">
            <a:avLst/>
          </a:prstGeom>
          <a:ln w="6350">
            <a:solidFill>
              <a:schemeClr val="bg1">
                <a:lumMod val="75000"/>
              </a:schemeClr>
            </a:solidFill>
          </a:ln>
        </p:spPr>
        <p:txBody>
          <a:bodyPr wrap="square" lIns="27978" tIns="27978" rIns="27978" bIns="27978">
            <a:noAutofit/>
          </a:bodyPr>
          <a:lstStyle/>
          <a:p>
            <a:pPr algn="ctr" defTabSz="932597">
              <a:spcBef>
                <a:spcPts val="306"/>
              </a:spcBef>
              <a:spcAft>
                <a:spcPts val="612"/>
              </a:spcAft>
            </a:pPr>
            <a:r>
              <a:rPr lang="en-US" sz="1020">
                <a:solidFill>
                  <a:srgbClr val="000000"/>
                </a:solidFill>
                <a:latin typeface="Segoe UI"/>
              </a:rPr>
              <a:t>Session host VMs charged at Linux compute rate</a:t>
            </a:r>
            <a:br>
              <a:rPr lang="en-US" sz="1020">
                <a:solidFill>
                  <a:srgbClr val="000000"/>
                </a:solidFill>
                <a:latin typeface="Segoe UI"/>
              </a:rPr>
            </a:br>
            <a:r>
              <a:rPr lang="en-US" sz="1020">
                <a:solidFill>
                  <a:srgbClr val="000000"/>
                </a:solidFill>
                <a:latin typeface="Segoe UI"/>
              </a:rPr>
              <a:t>(vs. Windows Server compute rate)</a:t>
            </a:r>
          </a:p>
        </p:txBody>
      </p:sp>
      <p:sp>
        <p:nvSpPr>
          <p:cNvPr id="1856" name="Rectangle 1855">
            <a:extLst>
              <a:ext uri="{FF2B5EF4-FFF2-40B4-BE49-F238E27FC236}">
                <a16:creationId xmlns:a16="http://schemas.microsoft.com/office/drawing/2014/main" id="{C1DA21DB-6801-4625-BA4B-94B1DB4A9941}"/>
              </a:ext>
            </a:extLst>
          </p:cNvPr>
          <p:cNvSpPr/>
          <p:nvPr/>
        </p:nvSpPr>
        <p:spPr>
          <a:xfrm>
            <a:off x="5496824" y="5083985"/>
            <a:ext cx="1377432" cy="838695"/>
          </a:xfrm>
          <a:prstGeom prst="rect">
            <a:avLst/>
          </a:prstGeom>
          <a:ln w="6350">
            <a:solidFill>
              <a:schemeClr val="bg1">
                <a:lumMod val="75000"/>
              </a:schemeClr>
            </a:solidFill>
          </a:ln>
        </p:spPr>
        <p:txBody>
          <a:bodyPr wrap="square" lIns="27978" tIns="27978" rIns="27978" bIns="27978">
            <a:noAutofit/>
          </a:bodyPr>
          <a:lstStyle/>
          <a:p>
            <a:pPr algn="ctr" defTabSz="932597">
              <a:spcBef>
                <a:spcPts val="306"/>
              </a:spcBef>
              <a:spcAft>
                <a:spcPts val="612"/>
              </a:spcAft>
            </a:pPr>
            <a:r>
              <a:rPr lang="en-US" sz="1020">
                <a:solidFill>
                  <a:srgbClr val="000000"/>
                </a:solidFill>
                <a:latin typeface="Segoe UI"/>
              </a:rPr>
              <a:t>Most actual usage charged at PAYG rate</a:t>
            </a:r>
            <a:br>
              <a:rPr lang="en-US" sz="1020">
                <a:solidFill>
                  <a:srgbClr val="000000"/>
                </a:solidFill>
                <a:latin typeface="Segoe UI"/>
              </a:rPr>
            </a:br>
            <a:r>
              <a:rPr lang="en-US" sz="1020">
                <a:solidFill>
                  <a:srgbClr val="000000"/>
                </a:solidFill>
                <a:latin typeface="Segoe UI"/>
              </a:rPr>
              <a:t>(vs. fixed on-prem investment)</a:t>
            </a:r>
          </a:p>
        </p:txBody>
      </p:sp>
      <p:sp>
        <p:nvSpPr>
          <p:cNvPr id="1857" name="Rectangle 1856">
            <a:extLst>
              <a:ext uri="{FF2B5EF4-FFF2-40B4-BE49-F238E27FC236}">
                <a16:creationId xmlns:a16="http://schemas.microsoft.com/office/drawing/2014/main" id="{F145A665-44F9-4406-9A1E-1766B727EC0D}"/>
              </a:ext>
            </a:extLst>
          </p:cNvPr>
          <p:cNvSpPr/>
          <p:nvPr/>
        </p:nvSpPr>
        <p:spPr>
          <a:xfrm>
            <a:off x="7051620" y="5083985"/>
            <a:ext cx="1377432" cy="838695"/>
          </a:xfrm>
          <a:prstGeom prst="rect">
            <a:avLst/>
          </a:prstGeom>
          <a:ln w="6350">
            <a:solidFill>
              <a:schemeClr val="bg1">
                <a:lumMod val="75000"/>
              </a:schemeClr>
            </a:solidFill>
          </a:ln>
        </p:spPr>
        <p:txBody>
          <a:bodyPr wrap="square" lIns="27978" tIns="27978" rIns="27978" bIns="27978">
            <a:noAutofit/>
          </a:bodyPr>
          <a:lstStyle/>
          <a:p>
            <a:pPr algn="ctr" defTabSz="932597">
              <a:spcBef>
                <a:spcPts val="306"/>
              </a:spcBef>
              <a:spcAft>
                <a:spcPts val="612"/>
              </a:spcAft>
            </a:pPr>
            <a:r>
              <a:rPr lang="en-US" sz="1020">
                <a:solidFill>
                  <a:srgbClr val="000000"/>
                </a:solidFill>
                <a:latin typeface="Segoe UI"/>
              </a:rPr>
              <a:t>Free</a:t>
            </a:r>
            <a:r>
              <a:rPr lang="en-US" sz="1020" baseline="30000">
                <a:solidFill>
                  <a:srgbClr val="000000"/>
                </a:solidFill>
                <a:latin typeface="Segoe UI"/>
              </a:rPr>
              <a:t>**</a:t>
            </a:r>
            <a:r>
              <a:rPr lang="en-US" sz="1020">
                <a:solidFill>
                  <a:srgbClr val="000000"/>
                </a:solidFill>
                <a:latin typeface="Segoe UI"/>
              </a:rPr>
              <a:t> WVD management service incl. associated infra (vs. </a:t>
            </a:r>
            <a:r>
              <a:rPr lang="en-US" sz="1020" err="1">
                <a:solidFill>
                  <a:srgbClr val="000000"/>
                </a:solidFill>
                <a:latin typeface="Segoe UI"/>
              </a:rPr>
              <a:t>mgnt</a:t>
            </a:r>
            <a:r>
              <a:rPr lang="en-US" sz="1020">
                <a:solidFill>
                  <a:srgbClr val="000000"/>
                </a:solidFill>
                <a:latin typeface="Segoe UI"/>
              </a:rPr>
              <a:t> services and infra on-prem)</a:t>
            </a:r>
          </a:p>
        </p:txBody>
      </p:sp>
      <p:sp>
        <p:nvSpPr>
          <p:cNvPr id="1858" name="Rectangle 1857">
            <a:extLst>
              <a:ext uri="{FF2B5EF4-FFF2-40B4-BE49-F238E27FC236}">
                <a16:creationId xmlns:a16="http://schemas.microsoft.com/office/drawing/2014/main" id="{95FF509D-8C60-40F7-8773-B7A1A6021965}"/>
              </a:ext>
            </a:extLst>
          </p:cNvPr>
          <p:cNvSpPr/>
          <p:nvPr/>
        </p:nvSpPr>
        <p:spPr>
          <a:xfrm>
            <a:off x="8606414" y="5083985"/>
            <a:ext cx="1377432" cy="838695"/>
          </a:xfrm>
          <a:prstGeom prst="rect">
            <a:avLst/>
          </a:prstGeom>
          <a:ln w="6350">
            <a:solidFill>
              <a:schemeClr val="bg1">
                <a:lumMod val="75000"/>
              </a:schemeClr>
            </a:solidFill>
          </a:ln>
        </p:spPr>
        <p:txBody>
          <a:bodyPr wrap="square" lIns="27978" tIns="27978" rIns="27978" bIns="27978">
            <a:noAutofit/>
          </a:bodyPr>
          <a:lstStyle/>
          <a:p>
            <a:pPr algn="ctr" defTabSz="932597">
              <a:spcBef>
                <a:spcPts val="306"/>
              </a:spcBef>
              <a:spcAft>
                <a:spcPts val="612"/>
              </a:spcAft>
            </a:pPr>
            <a:r>
              <a:rPr lang="en-US" sz="1020">
                <a:solidFill>
                  <a:srgbClr val="000000"/>
                </a:solidFill>
                <a:latin typeface="Segoe UI"/>
              </a:rPr>
              <a:t>RDS CAL not required by W10 MS in WVD</a:t>
            </a:r>
            <a:r>
              <a:rPr lang="en-US" sz="1020" baseline="30000">
                <a:solidFill>
                  <a:srgbClr val="000000"/>
                </a:solidFill>
                <a:latin typeface="Segoe UI"/>
              </a:rPr>
              <a:t>**</a:t>
            </a:r>
          </a:p>
        </p:txBody>
      </p:sp>
      <p:sp>
        <p:nvSpPr>
          <p:cNvPr id="45" name="Oval 44">
            <a:extLst>
              <a:ext uri="{FF2B5EF4-FFF2-40B4-BE49-F238E27FC236}">
                <a16:creationId xmlns:a16="http://schemas.microsoft.com/office/drawing/2014/main" id="{C209F241-166F-40A3-982D-991DF86F482A}"/>
              </a:ext>
            </a:extLst>
          </p:cNvPr>
          <p:cNvSpPr/>
          <p:nvPr/>
        </p:nvSpPr>
        <p:spPr bwMode="auto">
          <a:xfrm>
            <a:off x="11122176" y="3644601"/>
            <a:ext cx="652822" cy="466302"/>
          </a:xfrm>
          <a:prstGeom prst="ellipse">
            <a:avLst/>
          </a:prstGeom>
          <a:solidFill>
            <a:schemeClr val="bg1"/>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521" tIns="167869" rIns="186521" bIns="149217" numCol="1" spcCol="0" rtlCol="0" fromWordArt="0" anchor="ctr" anchorCtr="0" forceAA="0" compatLnSpc="1">
            <a:prstTxWarp prst="textNoShape">
              <a:avLst/>
            </a:prstTxWarp>
            <a:noAutofit/>
          </a:bodyPr>
          <a:lstStyle/>
          <a:p>
            <a:pPr algn="ctr" defTabSz="951028" fontAlgn="base">
              <a:lnSpc>
                <a:spcPct val="80000"/>
              </a:lnSpc>
              <a:spcBef>
                <a:spcPct val="0"/>
              </a:spcBef>
              <a:spcAft>
                <a:spcPct val="0"/>
              </a:spcAft>
            </a:pPr>
            <a:r>
              <a:rPr lang="en-US" sz="1224" b="1">
                <a:solidFill>
                  <a:srgbClr val="000000"/>
                </a:solidFill>
                <a:latin typeface="Segoe UI"/>
                <a:ea typeface="Segoe UI" pitchFamily="34" charset="0"/>
                <a:cs typeface="Segoe UI" pitchFamily="34" charset="0"/>
              </a:rPr>
              <a:t>$13.1</a:t>
            </a:r>
            <a:br>
              <a:rPr lang="en-US" sz="1224" b="1">
                <a:solidFill>
                  <a:srgbClr val="000000"/>
                </a:solidFill>
                <a:latin typeface="Segoe UI"/>
                <a:ea typeface="Segoe UI" pitchFamily="34" charset="0"/>
                <a:cs typeface="Segoe UI" pitchFamily="34" charset="0"/>
              </a:rPr>
            </a:br>
            <a:r>
              <a:rPr lang="en-US" sz="1224" b="1" err="1">
                <a:solidFill>
                  <a:srgbClr val="000000"/>
                </a:solidFill>
                <a:latin typeface="Segoe UI"/>
                <a:ea typeface="Segoe UI" pitchFamily="34" charset="0"/>
                <a:cs typeface="Segoe UI" pitchFamily="34" charset="0"/>
              </a:rPr>
              <a:t>pupm</a:t>
            </a:r>
            <a:endParaRPr lang="en-US" sz="1224" b="1">
              <a:solidFill>
                <a:srgbClr val="000000"/>
              </a:solidFill>
              <a:latin typeface="Segoe UI"/>
              <a:ea typeface="Segoe UI" pitchFamily="34" charset="0"/>
              <a:cs typeface="Segoe UI" pitchFamily="34" charset="0"/>
            </a:endParaRPr>
          </a:p>
        </p:txBody>
      </p:sp>
      <p:sp>
        <p:nvSpPr>
          <p:cNvPr id="46" name="Oval 45">
            <a:extLst>
              <a:ext uri="{FF2B5EF4-FFF2-40B4-BE49-F238E27FC236}">
                <a16:creationId xmlns:a16="http://schemas.microsoft.com/office/drawing/2014/main" id="{AF886336-0D3C-4A71-A170-BD6DD82B56BF}"/>
              </a:ext>
            </a:extLst>
          </p:cNvPr>
          <p:cNvSpPr/>
          <p:nvPr/>
        </p:nvSpPr>
        <p:spPr bwMode="auto">
          <a:xfrm>
            <a:off x="647419" y="2656954"/>
            <a:ext cx="652822" cy="466302"/>
          </a:xfrm>
          <a:prstGeom prst="ellipse">
            <a:avLst/>
          </a:prstGeom>
          <a:solidFill>
            <a:schemeClr val="bg1"/>
          </a:solidFill>
          <a:ln>
            <a:solidFill>
              <a:schemeClr val="tx1">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6521" tIns="167869" rIns="186521" bIns="149217" numCol="1" spcCol="0" rtlCol="0" fromWordArt="0" anchor="ctr" anchorCtr="0" forceAA="0" compatLnSpc="1">
            <a:prstTxWarp prst="textNoShape">
              <a:avLst/>
            </a:prstTxWarp>
            <a:noAutofit/>
          </a:bodyPr>
          <a:lstStyle/>
          <a:p>
            <a:pPr algn="ctr" defTabSz="951028" fontAlgn="base">
              <a:lnSpc>
                <a:spcPct val="80000"/>
              </a:lnSpc>
              <a:spcBef>
                <a:spcPct val="0"/>
              </a:spcBef>
              <a:spcAft>
                <a:spcPct val="0"/>
              </a:spcAft>
            </a:pPr>
            <a:r>
              <a:rPr lang="en-US" sz="1224" b="1">
                <a:solidFill>
                  <a:srgbClr val="000000"/>
                </a:solidFill>
                <a:latin typeface="Segoe UI"/>
                <a:cs typeface="Segoe UI" pitchFamily="34" charset="0"/>
              </a:rPr>
              <a:t>$38.6</a:t>
            </a:r>
            <a:br>
              <a:rPr lang="en-US" sz="1224" b="1">
                <a:solidFill>
                  <a:srgbClr val="000000"/>
                </a:solidFill>
                <a:latin typeface="Segoe UI"/>
                <a:cs typeface="Segoe UI" pitchFamily="34" charset="0"/>
              </a:rPr>
            </a:br>
            <a:r>
              <a:rPr lang="en-US" sz="1224" b="1">
                <a:solidFill>
                  <a:srgbClr val="000000"/>
                </a:solidFill>
                <a:latin typeface="Segoe UI"/>
                <a:cs typeface="Segoe UI" pitchFamily="34" charset="0"/>
              </a:rPr>
              <a:t>pupm</a:t>
            </a:r>
          </a:p>
        </p:txBody>
      </p:sp>
      <p:sp>
        <p:nvSpPr>
          <p:cNvPr id="47" name="TextBox 46">
            <a:extLst>
              <a:ext uri="{FF2B5EF4-FFF2-40B4-BE49-F238E27FC236}">
                <a16:creationId xmlns:a16="http://schemas.microsoft.com/office/drawing/2014/main" id="{4602B6A8-FAB7-4312-95B5-F0145FC54874}"/>
              </a:ext>
            </a:extLst>
          </p:cNvPr>
          <p:cNvSpPr txBox="1"/>
          <p:nvPr/>
        </p:nvSpPr>
        <p:spPr>
          <a:xfrm>
            <a:off x="598389" y="5990681"/>
            <a:ext cx="11230622" cy="838695"/>
          </a:xfrm>
          <a:prstGeom prst="rect">
            <a:avLst/>
          </a:prstGeom>
          <a:noFill/>
        </p:spPr>
        <p:txBody>
          <a:bodyPr wrap="square" lIns="0" tIns="0" rIns="0" bIns="0" rtlCol="0" anchor="t">
            <a:noAutofit/>
          </a:bodyPr>
          <a:lstStyle/>
          <a:p>
            <a:pPr defTabSz="932597">
              <a:lnSpc>
                <a:spcPct val="90000"/>
              </a:lnSpc>
            </a:pPr>
            <a:r>
              <a:rPr lang="en-US" sz="918">
                <a:solidFill>
                  <a:srgbClr val="000000"/>
                </a:solidFill>
                <a:latin typeface="Segoe UI"/>
              </a:rPr>
              <a:t>Note: Chart shows the overall on-prem and WVD cost and associated cost savings for User Group 1 and 2 combined </a:t>
            </a:r>
          </a:p>
          <a:p>
            <a:pPr defTabSz="932597">
              <a:lnSpc>
                <a:spcPct val="90000"/>
              </a:lnSpc>
            </a:pPr>
            <a:r>
              <a:rPr lang="en-US" sz="918">
                <a:solidFill>
                  <a:srgbClr val="000000"/>
                </a:solidFill>
                <a:latin typeface="Segoe UI"/>
              </a:rPr>
              <a:t>Note: Given on-prem costs are highly variable, Azure reserved instance cost is used as the proxy for average on-prem cost; on-prem cost is likely underestimated</a:t>
            </a:r>
          </a:p>
          <a:p>
            <a:pPr defTabSz="932597">
              <a:lnSpc>
                <a:spcPct val="90000"/>
              </a:lnSpc>
            </a:pPr>
            <a:r>
              <a:rPr lang="en-US" sz="918">
                <a:solidFill>
                  <a:srgbClr val="000000"/>
                </a:solidFill>
                <a:latin typeface="Segoe UI"/>
              </a:rPr>
              <a:t>Note: Results generated by WVD Solution Configurator, an excel-based tool for sizing WVD opportunities; figures are rounded for simplicity</a:t>
            </a:r>
          </a:p>
          <a:p>
            <a:pPr defTabSz="932597">
              <a:lnSpc>
                <a:spcPct val="90000"/>
              </a:lnSpc>
            </a:pPr>
            <a:r>
              <a:rPr lang="en-US" sz="918">
                <a:solidFill>
                  <a:srgbClr val="000000"/>
                </a:solidFill>
                <a:latin typeface="Segoe UI"/>
              </a:rPr>
              <a:t>1 – Savings for User Group 1; 2 – Savings for User Group 2</a:t>
            </a:r>
          </a:p>
          <a:p>
            <a:pPr defTabSz="932597">
              <a:lnSpc>
                <a:spcPct val="90000"/>
              </a:lnSpc>
            </a:pPr>
            <a:r>
              <a:rPr lang="en-US" sz="918">
                <a:solidFill>
                  <a:srgbClr val="000000"/>
                </a:solidFill>
                <a:latin typeface="Segoe UI"/>
              </a:rPr>
              <a:t>*~70% Savings on infrastructure cost and ~60% on license cost, respectively; labor cost excluded</a:t>
            </a:r>
          </a:p>
          <a:p>
            <a:pPr defTabSz="932597">
              <a:lnSpc>
                <a:spcPct val="90000"/>
              </a:lnSpc>
            </a:pPr>
            <a:r>
              <a:rPr lang="en-US" sz="918">
                <a:solidFill>
                  <a:srgbClr val="000000"/>
                </a:solidFill>
                <a:latin typeface="Segoe UI"/>
              </a:rPr>
              <a:t>**Many customers already own licenses that qualify them for WVD (e.g. Win10 E3/E5, M365 E3/E5, VDA) and incur no additional cost for WVD</a:t>
            </a:r>
          </a:p>
        </p:txBody>
      </p:sp>
    </p:spTree>
    <p:extLst>
      <p:ext uri="{BB962C8B-B14F-4D97-AF65-F5344CB8AC3E}">
        <p14:creationId xmlns:p14="http://schemas.microsoft.com/office/powerpoint/2010/main" val="1457543790"/>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BD6D1F7-E5C7-4880-A84D-985EC13F2D34}"/>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700417" name="think-cell Slide" r:id="rId6" imgW="425" imgH="424" progId="TCLayout.ActiveDocument.1">
                  <p:embed/>
                </p:oleObj>
              </mc:Choice>
              <mc:Fallback>
                <p:oleObj name="think-cell Slide" r:id="rId6" imgW="425" imgH="424" progId="TCLayout.ActiveDocument.1">
                  <p:embed/>
                  <p:pic>
                    <p:nvPicPr>
                      <p:cNvPr id="6" name="Object 5" hidden="1">
                        <a:extLst>
                          <a:ext uri="{FF2B5EF4-FFF2-40B4-BE49-F238E27FC236}">
                            <a16:creationId xmlns:a16="http://schemas.microsoft.com/office/drawing/2014/main" id="{ABD6D1F7-E5C7-4880-A84D-985EC13F2D34}"/>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4EFE97E-3EBA-4AAD-A050-467B2F3C0F8D}"/>
              </a:ext>
            </a:extLst>
          </p:cNvPr>
          <p:cNvSpPr/>
          <p:nvPr>
            <p:custDataLst>
              <p:tags r:id="rId3"/>
            </p:custDataLst>
          </p:nvPr>
        </p:nvSpPr>
        <p:spPr bwMode="auto">
          <a:xfrm>
            <a:off x="882" y="0"/>
            <a:ext cx="161910" cy="16191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856">
              <a:solidFill>
                <a:srgbClr val="FFFFFF"/>
              </a:soli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5" name="Title 4">
            <a:extLst>
              <a:ext uri="{FF2B5EF4-FFF2-40B4-BE49-F238E27FC236}">
                <a16:creationId xmlns:a16="http://schemas.microsoft.com/office/drawing/2014/main" id="{5AB94C18-C895-43EB-81D9-4F7D8B523881}"/>
              </a:ext>
            </a:extLst>
          </p:cNvPr>
          <p:cNvSpPr>
            <a:spLocks noGrp="1"/>
          </p:cNvSpPr>
          <p:nvPr>
            <p:ph type="title"/>
          </p:nvPr>
        </p:nvSpPr>
        <p:spPr/>
        <p:txBody>
          <a:bodyPr/>
          <a:lstStyle/>
          <a:p>
            <a:r>
              <a:rPr lang="en-US"/>
              <a:t>Solution Configurator </a:t>
            </a:r>
            <a:r>
              <a:rPr lang="en-US" u="sng"/>
              <a:t>Output of Simple Version</a:t>
            </a:r>
          </a:p>
        </p:txBody>
      </p:sp>
      <p:sp>
        <p:nvSpPr>
          <p:cNvPr id="4" name="Rectangle 3">
            <a:extLst>
              <a:ext uri="{FF2B5EF4-FFF2-40B4-BE49-F238E27FC236}">
                <a16:creationId xmlns:a16="http://schemas.microsoft.com/office/drawing/2014/main" id="{F09EDCCC-438A-4B26-9C90-5EBA02AF8248}"/>
              </a:ext>
            </a:extLst>
          </p:cNvPr>
          <p:cNvSpPr/>
          <p:nvPr/>
        </p:nvSpPr>
        <p:spPr>
          <a:xfrm>
            <a:off x="6635738" y="1546007"/>
            <a:ext cx="5202988" cy="4773819"/>
          </a:xfrm>
          <a:prstGeom prst="rect">
            <a:avLst/>
          </a:prstGeom>
        </p:spPr>
        <p:txBody>
          <a:bodyPr wrap="square">
            <a:spAutoFit/>
          </a:bodyPr>
          <a:lstStyle/>
          <a:p>
            <a:pPr defTabSz="932597"/>
            <a:r>
              <a:rPr lang="en-US" sz="1836" b="1">
                <a:solidFill>
                  <a:srgbClr val="000000"/>
                </a:solidFill>
                <a:latin typeface="Segoe UI"/>
              </a:rPr>
              <a:t>You can also compare the cost impact of…</a:t>
            </a:r>
          </a:p>
          <a:p>
            <a:pPr defTabSz="932597">
              <a:spcBef>
                <a:spcPts val="612"/>
              </a:spcBef>
            </a:pPr>
            <a:r>
              <a:rPr lang="en-US" sz="2040">
                <a:solidFill>
                  <a:srgbClr val="000000"/>
                </a:solidFill>
                <a:latin typeface="Segoe UI"/>
              </a:rPr>
              <a:t>Different WVD deployments</a:t>
            </a:r>
          </a:p>
          <a:p>
            <a:pPr marL="349724" indent="-233149" defTabSz="932597">
              <a:spcAft>
                <a:spcPts val="204"/>
              </a:spcAft>
              <a:buFont typeface="Arial" panose="020B0604020202020204" pitchFamily="34" charset="0"/>
              <a:buChar char="•"/>
            </a:pPr>
            <a:r>
              <a:rPr lang="en-US" sz="2040">
                <a:solidFill>
                  <a:srgbClr val="000000"/>
                </a:solidFill>
                <a:latin typeface="Segoe UI"/>
              </a:rPr>
              <a:t>Win7 vs. Win10 vs. Windows Server</a:t>
            </a:r>
          </a:p>
          <a:p>
            <a:pPr marL="349724" indent="-233149" defTabSz="932597">
              <a:spcAft>
                <a:spcPts val="204"/>
              </a:spcAft>
              <a:buFont typeface="Arial" panose="020B0604020202020204" pitchFamily="34" charset="0"/>
              <a:buChar char="•"/>
            </a:pPr>
            <a:r>
              <a:rPr lang="en-US" sz="2040">
                <a:solidFill>
                  <a:srgbClr val="000000"/>
                </a:solidFill>
                <a:latin typeface="Segoe UI"/>
              </a:rPr>
              <a:t>Single-session vs. multi-session</a:t>
            </a:r>
          </a:p>
          <a:p>
            <a:pPr marL="349724" indent="-233149" defTabSz="932597">
              <a:spcAft>
                <a:spcPts val="204"/>
              </a:spcAft>
              <a:buFont typeface="Arial" panose="020B0604020202020204" pitchFamily="34" charset="0"/>
              <a:buChar char="•"/>
            </a:pPr>
            <a:r>
              <a:rPr lang="en-US" sz="2040">
                <a:solidFill>
                  <a:srgbClr val="000000"/>
                </a:solidFill>
                <a:latin typeface="Segoe UI"/>
              </a:rPr>
              <a:t>Personal vs. pooled</a:t>
            </a:r>
          </a:p>
          <a:p>
            <a:pPr defTabSz="932597">
              <a:spcBef>
                <a:spcPts val="612"/>
              </a:spcBef>
            </a:pPr>
            <a:r>
              <a:rPr lang="en-US" altLang="zh-CN" sz="2040">
                <a:solidFill>
                  <a:srgbClr val="000000"/>
                </a:solidFill>
                <a:latin typeface="Segoe UI"/>
              </a:rPr>
              <a:t>Different User Types</a:t>
            </a:r>
          </a:p>
          <a:p>
            <a:pPr marL="349724" indent="-233149" defTabSz="932597">
              <a:spcAft>
                <a:spcPts val="204"/>
              </a:spcAft>
              <a:buFont typeface="Arial" panose="020B0604020202020204" pitchFamily="34" charset="0"/>
              <a:buChar char="•"/>
            </a:pPr>
            <a:r>
              <a:rPr lang="en-US" sz="2040">
                <a:solidFill>
                  <a:srgbClr val="000000"/>
                </a:solidFill>
                <a:latin typeface="Segoe UI"/>
              </a:rPr>
              <a:t>Light, medium, heavy, heavy graphics</a:t>
            </a:r>
          </a:p>
          <a:p>
            <a:pPr defTabSz="932597">
              <a:spcBef>
                <a:spcPts val="612"/>
              </a:spcBef>
            </a:pPr>
            <a:r>
              <a:rPr lang="en-US" sz="2040">
                <a:solidFill>
                  <a:srgbClr val="000000"/>
                </a:solidFill>
                <a:latin typeface="Segoe UI"/>
              </a:rPr>
              <a:t>Different VM choices</a:t>
            </a:r>
          </a:p>
          <a:p>
            <a:pPr marL="349724" indent="-233149" defTabSz="932597">
              <a:spcAft>
                <a:spcPts val="204"/>
              </a:spcAft>
              <a:buFont typeface="Arial" panose="020B0604020202020204" pitchFamily="34" charset="0"/>
              <a:buChar char="•"/>
            </a:pPr>
            <a:r>
              <a:rPr lang="en-US" sz="2040">
                <a:solidFill>
                  <a:srgbClr val="000000"/>
                </a:solidFill>
                <a:latin typeface="Segoe UI"/>
              </a:rPr>
              <a:t>All VMs available</a:t>
            </a:r>
          </a:p>
          <a:p>
            <a:pPr defTabSz="932597">
              <a:spcBef>
                <a:spcPts val="612"/>
              </a:spcBef>
            </a:pPr>
            <a:r>
              <a:rPr lang="en-US" sz="2040">
                <a:solidFill>
                  <a:srgbClr val="000000"/>
                </a:solidFill>
                <a:latin typeface="Segoe UI"/>
              </a:rPr>
              <a:t>Different billing options</a:t>
            </a:r>
          </a:p>
          <a:p>
            <a:pPr marL="349724" indent="-233149" defTabSz="932597">
              <a:spcAft>
                <a:spcPts val="204"/>
              </a:spcAft>
              <a:buFont typeface="Arial" panose="020B0604020202020204" pitchFamily="34" charset="0"/>
              <a:buChar char="•"/>
            </a:pPr>
            <a:r>
              <a:rPr lang="en-US" altLang="zh-CN" sz="2040">
                <a:solidFill>
                  <a:srgbClr val="000000"/>
                </a:solidFill>
                <a:latin typeface="Segoe UI"/>
              </a:rPr>
              <a:t>Pay-as-you-go vs. Reserved Instance</a:t>
            </a:r>
            <a:endParaRPr lang="en-US" sz="2040">
              <a:solidFill>
                <a:srgbClr val="000000"/>
              </a:solidFill>
              <a:latin typeface="Segoe UI"/>
            </a:endParaRPr>
          </a:p>
          <a:p>
            <a:pPr defTabSz="932597">
              <a:spcBef>
                <a:spcPts val="612"/>
              </a:spcBef>
            </a:pPr>
            <a:r>
              <a:rPr lang="en-US" sz="2040">
                <a:solidFill>
                  <a:srgbClr val="000000"/>
                </a:solidFill>
                <a:latin typeface="Segoe UI"/>
              </a:rPr>
              <a:t>Different storage options</a:t>
            </a:r>
          </a:p>
          <a:p>
            <a:pPr marL="349724" indent="-233149" defTabSz="932597">
              <a:spcAft>
                <a:spcPts val="204"/>
              </a:spcAft>
              <a:buFont typeface="Arial" panose="020B0604020202020204" pitchFamily="34" charset="0"/>
              <a:buChar char="•"/>
            </a:pPr>
            <a:r>
              <a:rPr lang="en-US" sz="2040">
                <a:solidFill>
                  <a:srgbClr val="000000"/>
                </a:solidFill>
                <a:latin typeface="Segoe UI"/>
              </a:rPr>
              <a:t>Azure NetApp Files vs. File Server</a:t>
            </a:r>
          </a:p>
        </p:txBody>
      </p:sp>
      <p:sp>
        <p:nvSpPr>
          <p:cNvPr id="81" name="Rectangle 80">
            <a:extLst>
              <a:ext uri="{FF2B5EF4-FFF2-40B4-BE49-F238E27FC236}">
                <a16:creationId xmlns:a16="http://schemas.microsoft.com/office/drawing/2014/main" id="{627291DA-15E1-4B7D-B5B8-1348BE920BF4}"/>
              </a:ext>
            </a:extLst>
          </p:cNvPr>
          <p:cNvSpPr/>
          <p:nvPr/>
        </p:nvSpPr>
        <p:spPr bwMode="auto">
          <a:xfrm>
            <a:off x="596711" y="1243471"/>
            <a:ext cx="5747431" cy="5150367"/>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endParaRPr lang="en-US" sz="1632" kern="0" err="1">
              <a:solidFill>
                <a:srgbClr val="FFFFFF"/>
              </a:solidFill>
              <a:latin typeface="Segoe UI"/>
              <a:ea typeface="Segoe UI" pitchFamily="34" charset="0"/>
              <a:cs typeface="Segoe UI Semibold" panose="020B0702040204020203" pitchFamily="34" charset="0"/>
            </a:endParaRPr>
          </a:p>
        </p:txBody>
      </p:sp>
      <p:sp>
        <p:nvSpPr>
          <p:cNvPr id="85" name="Oval 84">
            <a:extLst>
              <a:ext uri="{FF2B5EF4-FFF2-40B4-BE49-F238E27FC236}">
                <a16:creationId xmlns:a16="http://schemas.microsoft.com/office/drawing/2014/main" id="{73C03355-35DA-4CEC-AEB9-9248F7006F0E}"/>
              </a:ext>
            </a:extLst>
          </p:cNvPr>
          <p:cNvSpPr/>
          <p:nvPr/>
        </p:nvSpPr>
        <p:spPr>
          <a:xfrm>
            <a:off x="810129" y="1518483"/>
            <a:ext cx="445942" cy="438705"/>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836" b="1" kern="0">
                <a:solidFill>
                  <a:srgbClr val="FFFFFF"/>
                </a:solidFill>
                <a:latin typeface="Segoe UI"/>
              </a:rPr>
              <a:t>0</a:t>
            </a:r>
          </a:p>
        </p:txBody>
      </p:sp>
      <p:sp>
        <p:nvSpPr>
          <p:cNvPr id="93" name="TextBox 92">
            <a:extLst>
              <a:ext uri="{FF2B5EF4-FFF2-40B4-BE49-F238E27FC236}">
                <a16:creationId xmlns:a16="http://schemas.microsoft.com/office/drawing/2014/main" id="{7E5024EA-8505-4DB8-8519-71E172C7A8E3}"/>
              </a:ext>
            </a:extLst>
          </p:cNvPr>
          <p:cNvSpPr txBox="1"/>
          <p:nvPr/>
        </p:nvSpPr>
        <p:spPr>
          <a:xfrm>
            <a:off x="1684365" y="1518482"/>
            <a:ext cx="4500888" cy="440232"/>
          </a:xfrm>
          <a:prstGeom prst="rect">
            <a:avLst/>
          </a:prstGeom>
          <a:solidFill>
            <a:srgbClr val="5C2D9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200" b="1" i="0" u="none" strike="noStrike" kern="0" cap="none" spc="0" normalizeH="0" baseline="0">
                <a:ln>
                  <a:noFill/>
                </a:ln>
                <a:solidFill>
                  <a:srgbClr val="FFFFFF"/>
                </a:solidFill>
                <a:effectLst/>
                <a:uLnTx/>
                <a:uFillTx/>
                <a:latin typeface="Segoe UI"/>
                <a:ea typeface="Segoe UI" pitchFamily="34" charset="0"/>
                <a:cs typeface="Segoe UI Semibold" panose="020B0702040204020203" pitchFamily="34" charset="0"/>
              </a:defRPr>
            </a:lvl1pPr>
          </a:lstStyle>
          <a:p>
            <a:pPr algn="l" defTabSz="951028"/>
            <a:r>
              <a:rPr lang="en-US" sz="1836"/>
              <a:t>Quick Solution</a:t>
            </a:r>
          </a:p>
        </p:txBody>
      </p:sp>
      <p:cxnSp>
        <p:nvCxnSpPr>
          <p:cNvPr id="17" name="Straight Arrow Connector 16">
            <a:extLst>
              <a:ext uri="{FF2B5EF4-FFF2-40B4-BE49-F238E27FC236}">
                <a16:creationId xmlns:a16="http://schemas.microsoft.com/office/drawing/2014/main" id="{7247BBA1-B35B-4FAF-BB1E-CA6B7BF53CE6}"/>
              </a:ext>
            </a:extLst>
          </p:cNvPr>
          <p:cNvCxnSpPr>
            <a:cxnSpLocks/>
          </p:cNvCxnSpPr>
          <p:nvPr/>
        </p:nvCxnSpPr>
        <p:spPr>
          <a:xfrm>
            <a:off x="1958286" y="2267167"/>
            <a:ext cx="0" cy="183408"/>
          </a:xfrm>
          <a:prstGeom prst="straightConnector1">
            <a:avLst/>
          </a:prstGeom>
          <a:ln w="19050">
            <a:solidFill>
              <a:schemeClr val="bg1">
                <a:lumMod val="50000"/>
              </a:schemeClr>
            </a:solidFill>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C4F0AB9-1352-45A4-93F7-DB7EE0F1DBA6}"/>
              </a:ext>
            </a:extLst>
          </p:cNvPr>
          <p:cNvSpPr/>
          <p:nvPr/>
        </p:nvSpPr>
        <p:spPr>
          <a:xfrm>
            <a:off x="2229349" y="2186224"/>
            <a:ext cx="3678384" cy="345294"/>
          </a:xfrm>
          <a:prstGeom prst="rect">
            <a:avLst/>
          </a:prstGeom>
        </p:spPr>
        <p:txBody>
          <a:bodyPr wrap="square" anchor="ctr">
            <a:noAutofit/>
          </a:bodyPr>
          <a:lstStyle/>
          <a:p>
            <a:pPr defTabSz="932597"/>
            <a:r>
              <a:rPr lang="en-US" sz="1632" b="1">
                <a:solidFill>
                  <a:srgbClr val="000000"/>
                </a:solidFill>
                <a:latin typeface="Segoe UI"/>
              </a:rPr>
              <a:t>User Requirements</a:t>
            </a:r>
          </a:p>
        </p:txBody>
      </p:sp>
      <p:grpSp>
        <p:nvGrpSpPr>
          <p:cNvPr id="50" name="Group 49">
            <a:extLst>
              <a:ext uri="{FF2B5EF4-FFF2-40B4-BE49-F238E27FC236}">
                <a16:creationId xmlns:a16="http://schemas.microsoft.com/office/drawing/2014/main" id="{6AE2B99B-A257-4B71-9390-88E8C8C50A84}"/>
              </a:ext>
            </a:extLst>
          </p:cNvPr>
          <p:cNvGrpSpPr/>
          <p:nvPr/>
        </p:nvGrpSpPr>
        <p:grpSpPr>
          <a:xfrm>
            <a:off x="940059" y="2114593"/>
            <a:ext cx="640720" cy="488556"/>
            <a:chOff x="-1023552" y="896243"/>
            <a:chExt cx="423965" cy="323278"/>
          </a:xfrm>
          <a:solidFill>
            <a:schemeClr val="accent2"/>
          </a:solidFill>
        </p:grpSpPr>
        <p:sp>
          <p:nvSpPr>
            <p:cNvPr id="23" name="Freeform: Shape 22">
              <a:extLst>
                <a:ext uri="{FF2B5EF4-FFF2-40B4-BE49-F238E27FC236}">
                  <a16:creationId xmlns:a16="http://schemas.microsoft.com/office/drawing/2014/main" id="{9B345E44-2920-40E2-A4F2-47C9F0722708}"/>
                </a:ext>
              </a:extLst>
            </p:cNvPr>
            <p:cNvSpPr/>
            <p:nvPr/>
          </p:nvSpPr>
          <p:spPr>
            <a:xfrm>
              <a:off x="-1023552" y="896243"/>
              <a:ext cx="419100" cy="114300"/>
            </a:xfrm>
            <a:custGeom>
              <a:avLst/>
              <a:gdLst>
                <a:gd name="connsiteX0" fmla="*/ 408725 w 419100"/>
                <a:gd name="connsiteY0" fmla="*/ 20193 h 114300"/>
                <a:gd name="connsiteX1" fmla="*/ 146502 w 419100"/>
                <a:gd name="connsiteY1" fmla="*/ 20383 h 114300"/>
                <a:gd name="connsiteX2" fmla="*/ 145930 w 419100"/>
                <a:gd name="connsiteY2" fmla="*/ 20288 h 114300"/>
                <a:gd name="connsiteX3" fmla="*/ 145835 w 419100"/>
                <a:gd name="connsiteY3" fmla="*/ 20288 h 114300"/>
                <a:gd name="connsiteX4" fmla="*/ 138215 w 419100"/>
                <a:gd name="connsiteY4" fmla="*/ 27813 h 114300"/>
                <a:gd name="connsiteX5" fmla="*/ 145740 w 419100"/>
                <a:gd name="connsiteY5" fmla="*/ 35338 h 114300"/>
                <a:gd name="connsiteX6" fmla="*/ 146406 w 419100"/>
                <a:gd name="connsiteY6" fmla="*/ 35147 h 114300"/>
                <a:gd name="connsiteX7" fmla="*/ 147740 w 419100"/>
                <a:gd name="connsiteY7" fmla="*/ 35052 h 114300"/>
                <a:gd name="connsiteX8" fmla="*/ 147740 w 419100"/>
                <a:gd name="connsiteY8" fmla="*/ 35338 h 114300"/>
                <a:gd name="connsiteX9" fmla="*/ 409868 w 419100"/>
                <a:gd name="connsiteY9" fmla="*/ 35338 h 114300"/>
                <a:gd name="connsiteX10" fmla="*/ 409868 w 419100"/>
                <a:gd name="connsiteY10" fmla="*/ 90011 h 114300"/>
                <a:gd name="connsiteX11" fmla="*/ 111354 w 419100"/>
                <a:gd name="connsiteY11" fmla="*/ 90011 h 114300"/>
                <a:gd name="connsiteX12" fmla="*/ 112307 w 419100"/>
                <a:gd name="connsiteY12" fmla="*/ 88297 h 114300"/>
                <a:gd name="connsiteX13" fmla="*/ 116022 w 419100"/>
                <a:gd name="connsiteY13" fmla="*/ 80296 h 114300"/>
                <a:gd name="connsiteX14" fmla="*/ 111545 w 419100"/>
                <a:gd name="connsiteY14" fmla="*/ 70676 h 114300"/>
                <a:gd name="connsiteX15" fmla="*/ 101925 w 419100"/>
                <a:gd name="connsiteY15" fmla="*/ 75152 h 114300"/>
                <a:gd name="connsiteX16" fmla="*/ 44489 w 419100"/>
                <a:gd name="connsiteY16" fmla="*/ 101918 h 114300"/>
                <a:gd name="connsiteX17" fmla="*/ 17723 w 419100"/>
                <a:gd name="connsiteY17" fmla="*/ 44482 h 114300"/>
                <a:gd name="connsiteX18" fmla="*/ 75159 w 419100"/>
                <a:gd name="connsiteY18" fmla="*/ 17716 h 114300"/>
                <a:gd name="connsiteX19" fmla="*/ 84780 w 419100"/>
                <a:gd name="connsiteY19" fmla="*/ 13240 h 114300"/>
                <a:gd name="connsiteX20" fmla="*/ 80303 w 419100"/>
                <a:gd name="connsiteY20" fmla="*/ 3619 h 114300"/>
                <a:gd name="connsiteX21" fmla="*/ 59824 w 419100"/>
                <a:gd name="connsiteY21" fmla="*/ 0 h 114300"/>
                <a:gd name="connsiteX22" fmla="*/ 34583 w 419100"/>
                <a:gd name="connsiteY22" fmla="*/ 5620 h 114300"/>
                <a:gd name="connsiteX23" fmla="*/ 3627 w 419100"/>
                <a:gd name="connsiteY23" fmla="*/ 39433 h 114300"/>
                <a:gd name="connsiteX24" fmla="*/ 5627 w 419100"/>
                <a:gd name="connsiteY24" fmla="*/ 85249 h 114300"/>
                <a:gd name="connsiteX25" fmla="*/ 39440 w 419100"/>
                <a:gd name="connsiteY25" fmla="*/ 116205 h 114300"/>
                <a:gd name="connsiteX26" fmla="*/ 98686 w 419100"/>
                <a:gd name="connsiteY26" fmla="*/ 105537 h 114300"/>
                <a:gd name="connsiteX27" fmla="*/ 98972 w 419100"/>
                <a:gd name="connsiteY27" fmla="*/ 105251 h 114300"/>
                <a:gd name="connsiteX28" fmla="*/ 408915 w 419100"/>
                <a:gd name="connsiteY28" fmla="*/ 105251 h 114300"/>
                <a:gd name="connsiteX29" fmla="*/ 425203 w 419100"/>
                <a:gd name="connsiteY29" fmla="*/ 88964 h 114300"/>
                <a:gd name="connsiteX30" fmla="*/ 425203 w 419100"/>
                <a:gd name="connsiteY30" fmla="*/ 36576 h 114300"/>
                <a:gd name="connsiteX31" fmla="*/ 408725 w 419100"/>
                <a:gd name="connsiteY31" fmla="*/ 20193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9100" h="114300">
                  <a:moveTo>
                    <a:pt x="408725" y="20193"/>
                  </a:moveTo>
                  <a:lnTo>
                    <a:pt x="146502" y="20383"/>
                  </a:lnTo>
                  <a:cubicBezTo>
                    <a:pt x="146311" y="20383"/>
                    <a:pt x="146121" y="20288"/>
                    <a:pt x="145930" y="20288"/>
                  </a:cubicBezTo>
                  <a:cubicBezTo>
                    <a:pt x="145930" y="20288"/>
                    <a:pt x="145930" y="20288"/>
                    <a:pt x="145835" y="20288"/>
                  </a:cubicBezTo>
                  <a:cubicBezTo>
                    <a:pt x="141644" y="20288"/>
                    <a:pt x="138215" y="23622"/>
                    <a:pt x="138215" y="27813"/>
                  </a:cubicBezTo>
                  <a:cubicBezTo>
                    <a:pt x="138215" y="32004"/>
                    <a:pt x="141548" y="35338"/>
                    <a:pt x="145740" y="35338"/>
                  </a:cubicBezTo>
                  <a:cubicBezTo>
                    <a:pt x="146025" y="35243"/>
                    <a:pt x="146216" y="35243"/>
                    <a:pt x="146406" y="35147"/>
                  </a:cubicBezTo>
                  <a:lnTo>
                    <a:pt x="147740" y="35052"/>
                  </a:lnTo>
                  <a:lnTo>
                    <a:pt x="147740" y="35338"/>
                  </a:lnTo>
                  <a:lnTo>
                    <a:pt x="409868" y="35338"/>
                  </a:lnTo>
                  <a:lnTo>
                    <a:pt x="409868" y="90011"/>
                  </a:lnTo>
                  <a:lnTo>
                    <a:pt x="111354" y="90011"/>
                  </a:lnTo>
                  <a:lnTo>
                    <a:pt x="112307" y="88297"/>
                  </a:lnTo>
                  <a:cubicBezTo>
                    <a:pt x="113926" y="85344"/>
                    <a:pt x="115069" y="82772"/>
                    <a:pt x="116022" y="80296"/>
                  </a:cubicBezTo>
                  <a:cubicBezTo>
                    <a:pt x="117450" y="76390"/>
                    <a:pt x="115450" y="72104"/>
                    <a:pt x="111545" y="70676"/>
                  </a:cubicBezTo>
                  <a:cubicBezTo>
                    <a:pt x="107640" y="69247"/>
                    <a:pt x="103353" y="71247"/>
                    <a:pt x="101925" y="75152"/>
                  </a:cubicBezTo>
                  <a:cubicBezTo>
                    <a:pt x="93447" y="98393"/>
                    <a:pt x="67730" y="110395"/>
                    <a:pt x="44489" y="101918"/>
                  </a:cubicBezTo>
                  <a:cubicBezTo>
                    <a:pt x="21248" y="93440"/>
                    <a:pt x="9246" y="67723"/>
                    <a:pt x="17723" y="44482"/>
                  </a:cubicBezTo>
                  <a:cubicBezTo>
                    <a:pt x="26201" y="21241"/>
                    <a:pt x="51918" y="9239"/>
                    <a:pt x="75159" y="17716"/>
                  </a:cubicBezTo>
                  <a:cubicBezTo>
                    <a:pt x="79065" y="19145"/>
                    <a:pt x="83351" y="17145"/>
                    <a:pt x="84780" y="13240"/>
                  </a:cubicBezTo>
                  <a:cubicBezTo>
                    <a:pt x="86208" y="9335"/>
                    <a:pt x="84208" y="5048"/>
                    <a:pt x="80303" y="3619"/>
                  </a:cubicBezTo>
                  <a:cubicBezTo>
                    <a:pt x="73635" y="1238"/>
                    <a:pt x="66682" y="0"/>
                    <a:pt x="59824" y="0"/>
                  </a:cubicBezTo>
                  <a:cubicBezTo>
                    <a:pt x="51156" y="0"/>
                    <a:pt x="42584" y="1905"/>
                    <a:pt x="34583" y="5620"/>
                  </a:cubicBezTo>
                  <a:cubicBezTo>
                    <a:pt x="20105" y="12382"/>
                    <a:pt x="9056" y="24384"/>
                    <a:pt x="3627" y="39433"/>
                  </a:cubicBezTo>
                  <a:cubicBezTo>
                    <a:pt x="-1803" y="54483"/>
                    <a:pt x="-1136" y="70771"/>
                    <a:pt x="5627" y="85249"/>
                  </a:cubicBezTo>
                  <a:cubicBezTo>
                    <a:pt x="12390" y="99727"/>
                    <a:pt x="24391" y="110776"/>
                    <a:pt x="39440" y="116205"/>
                  </a:cubicBezTo>
                  <a:cubicBezTo>
                    <a:pt x="59538" y="123539"/>
                    <a:pt x="82208" y="119444"/>
                    <a:pt x="98686" y="105537"/>
                  </a:cubicBezTo>
                  <a:lnTo>
                    <a:pt x="98972" y="105251"/>
                  </a:lnTo>
                  <a:lnTo>
                    <a:pt x="408915" y="105251"/>
                  </a:lnTo>
                  <a:cubicBezTo>
                    <a:pt x="417869" y="105251"/>
                    <a:pt x="425203" y="97917"/>
                    <a:pt x="425203" y="88964"/>
                  </a:cubicBezTo>
                  <a:lnTo>
                    <a:pt x="425203" y="36576"/>
                  </a:lnTo>
                  <a:cubicBezTo>
                    <a:pt x="424917" y="27527"/>
                    <a:pt x="417678" y="20193"/>
                    <a:pt x="408725" y="20193"/>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25" name="Freeform: Shape 24">
              <a:extLst>
                <a:ext uri="{FF2B5EF4-FFF2-40B4-BE49-F238E27FC236}">
                  <a16:creationId xmlns:a16="http://schemas.microsoft.com/office/drawing/2014/main" id="{0C2C2785-A773-4B78-BEF1-3202F9E63427}"/>
                </a:ext>
              </a:extLst>
            </p:cNvPr>
            <p:cNvSpPr/>
            <p:nvPr/>
          </p:nvSpPr>
          <p:spPr>
            <a:xfrm>
              <a:off x="-994788" y="914245"/>
              <a:ext cx="85725" cy="66675"/>
            </a:xfrm>
            <a:custGeom>
              <a:avLst/>
              <a:gdLst>
                <a:gd name="connsiteX0" fmla="*/ 7533 w 85725"/>
                <a:gd name="connsiteY0" fmla="*/ 31909 h 66675"/>
                <a:gd name="connsiteX1" fmla="*/ 2008 w 85725"/>
                <a:gd name="connsiteY1" fmla="*/ 34290 h 66675"/>
                <a:gd name="connsiteX2" fmla="*/ 8 w 85725"/>
                <a:gd name="connsiteY2" fmla="*/ 39719 h 66675"/>
                <a:gd name="connsiteX3" fmla="*/ 2389 w 85725"/>
                <a:gd name="connsiteY3" fmla="*/ 44958 h 66675"/>
                <a:gd name="connsiteX4" fmla="*/ 23630 w 85725"/>
                <a:gd name="connsiteY4" fmla="*/ 64770 h 66675"/>
                <a:gd name="connsiteX5" fmla="*/ 25154 w 85725"/>
                <a:gd name="connsiteY5" fmla="*/ 65913 h 66675"/>
                <a:gd name="connsiteX6" fmla="*/ 25440 w 85725"/>
                <a:gd name="connsiteY6" fmla="*/ 66104 h 66675"/>
                <a:gd name="connsiteX7" fmla="*/ 36203 w 85725"/>
                <a:gd name="connsiteY7" fmla="*/ 66294 h 66675"/>
                <a:gd name="connsiteX8" fmla="*/ 89638 w 85725"/>
                <a:gd name="connsiteY8" fmla="*/ 12859 h 66675"/>
                <a:gd name="connsiteX9" fmla="*/ 89638 w 85725"/>
                <a:gd name="connsiteY9" fmla="*/ 2191 h 66675"/>
                <a:gd name="connsiteX10" fmla="*/ 84304 w 85725"/>
                <a:gd name="connsiteY10" fmla="*/ 0 h 66675"/>
                <a:gd name="connsiteX11" fmla="*/ 78970 w 85725"/>
                <a:gd name="connsiteY11" fmla="*/ 2191 h 66675"/>
                <a:gd name="connsiteX12" fmla="*/ 30488 w 85725"/>
                <a:gd name="connsiteY12" fmla="*/ 50673 h 66675"/>
                <a:gd name="connsiteX13" fmla="*/ 12676 w 85725"/>
                <a:gd name="connsiteY13" fmla="*/ 33909 h 66675"/>
                <a:gd name="connsiteX14" fmla="*/ 7533 w 85725"/>
                <a:gd name="connsiteY14" fmla="*/ 3190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725" h="66675">
                  <a:moveTo>
                    <a:pt x="7533" y="31909"/>
                  </a:moveTo>
                  <a:cubicBezTo>
                    <a:pt x="5532" y="31909"/>
                    <a:pt x="3532" y="32671"/>
                    <a:pt x="2008" y="34290"/>
                  </a:cubicBezTo>
                  <a:cubicBezTo>
                    <a:pt x="675" y="35814"/>
                    <a:pt x="-87" y="37719"/>
                    <a:pt x="8" y="39719"/>
                  </a:cubicBezTo>
                  <a:cubicBezTo>
                    <a:pt x="103" y="41720"/>
                    <a:pt x="961" y="43625"/>
                    <a:pt x="2389" y="44958"/>
                  </a:cubicBezTo>
                  <a:lnTo>
                    <a:pt x="23630" y="64770"/>
                  </a:lnTo>
                  <a:cubicBezTo>
                    <a:pt x="24106" y="65246"/>
                    <a:pt x="24582" y="65532"/>
                    <a:pt x="25154" y="65913"/>
                  </a:cubicBezTo>
                  <a:lnTo>
                    <a:pt x="25440" y="66104"/>
                  </a:lnTo>
                  <a:cubicBezTo>
                    <a:pt x="28488" y="69152"/>
                    <a:pt x="33250" y="69152"/>
                    <a:pt x="36203" y="66294"/>
                  </a:cubicBezTo>
                  <a:lnTo>
                    <a:pt x="89638" y="12859"/>
                  </a:lnTo>
                  <a:cubicBezTo>
                    <a:pt x="92591" y="9906"/>
                    <a:pt x="92591" y="5143"/>
                    <a:pt x="89638" y="2191"/>
                  </a:cubicBezTo>
                  <a:cubicBezTo>
                    <a:pt x="88209" y="762"/>
                    <a:pt x="86304" y="0"/>
                    <a:pt x="84304" y="0"/>
                  </a:cubicBezTo>
                  <a:cubicBezTo>
                    <a:pt x="82304" y="0"/>
                    <a:pt x="80399" y="762"/>
                    <a:pt x="78970" y="2191"/>
                  </a:cubicBezTo>
                  <a:lnTo>
                    <a:pt x="30488" y="50673"/>
                  </a:lnTo>
                  <a:lnTo>
                    <a:pt x="12676" y="33909"/>
                  </a:lnTo>
                  <a:cubicBezTo>
                    <a:pt x="11152" y="32576"/>
                    <a:pt x="9342" y="31909"/>
                    <a:pt x="7533" y="31909"/>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26" name="Freeform: Shape 25">
              <a:extLst>
                <a:ext uri="{FF2B5EF4-FFF2-40B4-BE49-F238E27FC236}">
                  <a16:creationId xmlns:a16="http://schemas.microsoft.com/office/drawing/2014/main" id="{03C3FDF4-B21B-44BB-B921-4F4BAD9CCD15}"/>
                </a:ext>
              </a:extLst>
            </p:cNvPr>
            <p:cNvSpPr/>
            <p:nvPr/>
          </p:nvSpPr>
          <p:spPr>
            <a:xfrm>
              <a:off x="-1009162" y="1032831"/>
              <a:ext cx="409575" cy="76200"/>
            </a:xfrm>
            <a:custGeom>
              <a:avLst/>
              <a:gdLst>
                <a:gd name="connsiteX0" fmla="*/ 394335 w 409575"/>
                <a:gd name="connsiteY0" fmla="*/ 0 h 76200"/>
                <a:gd name="connsiteX1" fmla="*/ 16288 w 409575"/>
                <a:gd name="connsiteY1" fmla="*/ 0 h 76200"/>
                <a:gd name="connsiteX2" fmla="*/ 0 w 409575"/>
                <a:gd name="connsiteY2" fmla="*/ 16288 h 76200"/>
                <a:gd name="connsiteX3" fmla="*/ 0 w 409575"/>
                <a:gd name="connsiteY3" fmla="*/ 68675 h 76200"/>
                <a:gd name="connsiteX4" fmla="*/ 16288 w 409575"/>
                <a:gd name="connsiteY4" fmla="*/ 84963 h 76200"/>
                <a:gd name="connsiteX5" fmla="*/ 394335 w 409575"/>
                <a:gd name="connsiteY5" fmla="*/ 84963 h 76200"/>
                <a:gd name="connsiteX6" fmla="*/ 410623 w 409575"/>
                <a:gd name="connsiteY6" fmla="*/ 68675 h 76200"/>
                <a:gd name="connsiteX7" fmla="*/ 410623 w 409575"/>
                <a:gd name="connsiteY7" fmla="*/ 16288 h 76200"/>
                <a:gd name="connsiteX8" fmla="*/ 394335 w 409575"/>
                <a:gd name="connsiteY8" fmla="*/ 0 h 76200"/>
                <a:gd name="connsiteX9" fmla="*/ 395478 w 409575"/>
                <a:gd name="connsiteY9" fmla="*/ 69723 h 76200"/>
                <a:gd name="connsiteX10" fmla="*/ 15050 w 409575"/>
                <a:gd name="connsiteY10" fmla="*/ 69723 h 76200"/>
                <a:gd name="connsiteX11" fmla="*/ 15050 w 409575"/>
                <a:gd name="connsiteY11" fmla="*/ 14954 h 76200"/>
                <a:gd name="connsiteX12" fmla="*/ 395478 w 409575"/>
                <a:gd name="connsiteY12" fmla="*/ 14954 h 76200"/>
                <a:gd name="connsiteX13" fmla="*/ 395478 w 409575"/>
                <a:gd name="connsiteY13" fmla="*/ 69723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9575" h="76200">
                  <a:moveTo>
                    <a:pt x="394335" y="0"/>
                  </a:moveTo>
                  <a:lnTo>
                    <a:pt x="16288" y="0"/>
                  </a:lnTo>
                  <a:cubicBezTo>
                    <a:pt x="7334" y="0"/>
                    <a:pt x="0" y="7334"/>
                    <a:pt x="0" y="16288"/>
                  </a:cubicBezTo>
                  <a:lnTo>
                    <a:pt x="0" y="68675"/>
                  </a:lnTo>
                  <a:cubicBezTo>
                    <a:pt x="0" y="77629"/>
                    <a:pt x="7334" y="84963"/>
                    <a:pt x="16288" y="84963"/>
                  </a:cubicBezTo>
                  <a:lnTo>
                    <a:pt x="394335" y="84963"/>
                  </a:lnTo>
                  <a:cubicBezTo>
                    <a:pt x="403288" y="84963"/>
                    <a:pt x="410623" y="77629"/>
                    <a:pt x="410623" y="68675"/>
                  </a:cubicBezTo>
                  <a:lnTo>
                    <a:pt x="410623" y="16288"/>
                  </a:lnTo>
                  <a:cubicBezTo>
                    <a:pt x="410527" y="7239"/>
                    <a:pt x="403288" y="0"/>
                    <a:pt x="394335" y="0"/>
                  </a:cubicBezTo>
                  <a:close/>
                  <a:moveTo>
                    <a:pt x="395478" y="69723"/>
                  </a:moveTo>
                  <a:lnTo>
                    <a:pt x="15050" y="69723"/>
                  </a:lnTo>
                  <a:lnTo>
                    <a:pt x="15050" y="14954"/>
                  </a:lnTo>
                  <a:lnTo>
                    <a:pt x="395478" y="14954"/>
                  </a:lnTo>
                  <a:lnTo>
                    <a:pt x="395478" y="69723"/>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27" name="Freeform: Shape 26">
              <a:extLst>
                <a:ext uri="{FF2B5EF4-FFF2-40B4-BE49-F238E27FC236}">
                  <a16:creationId xmlns:a16="http://schemas.microsoft.com/office/drawing/2014/main" id="{0A3FC8B1-7B42-4BE3-88F9-3A0EACE298ED}"/>
                </a:ext>
              </a:extLst>
            </p:cNvPr>
            <p:cNvSpPr/>
            <p:nvPr/>
          </p:nvSpPr>
          <p:spPr>
            <a:xfrm>
              <a:off x="-1009162" y="1143321"/>
              <a:ext cx="409575" cy="76200"/>
            </a:xfrm>
            <a:custGeom>
              <a:avLst/>
              <a:gdLst>
                <a:gd name="connsiteX0" fmla="*/ 394335 w 409575"/>
                <a:gd name="connsiteY0" fmla="*/ 0 h 76200"/>
                <a:gd name="connsiteX1" fmla="*/ 16288 w 409575"/>
                <a:gd name="connsiteY1" fmla="*/ 0 h 76200"/>
                <a:gd name="connsiteX2" fmla="*/ 0 w 409575"/>
                <a:gd name="connsiteY2" fmla="*/ 16288 h 76200"/>
                <a:gd name="connsiteX3" fmla="*/ 0 w 409575"/>
                <a:gd name="connsiteY3" fmla="*/ 68675 h 76200"/>
                <a:gd name="connsiteX4" fmla="*/ 16288 w 409575"/>
                <a:gd name="connsiteY4" fmla="*/ 84963 h 76200"/>
                <a:gd name="connsiteX5" fmla="*/ 394335 w 409575"/>
                <a:gd name="connsiteY5" fmla="*/ 84963 h 76200"/>
                <a:gd name="connsiteX6" fmla="*/ 410623 w 409575"/>
                <a:gd name="connsiteY6" fmla="*/ 68675 h 76200"/>
                <a:gd name="connsiteX7" fmla="*/ 410623 w 409575"/>
                <a:gd name="connsiteY7" fmla="*/ 16288 h 76200"/>
                <a:gd name="connsiteX8" fmla="*/ 394335 w 409575"/>
                <a:gd name="connsiteY8" fmla="*/ 0 h 76200"/>
                <a:gd name="connsiteX9" fmla="*/ 395478 w 409575"/>
                <a:gd name="connsiteY9" fmla="*/ 69818 h 76200"/>
                <a:gd name="connsiteX10" fmla="*/ 15050 w 409575"/>
                <a:gd name="connsiteY10" fmla="*/ 69818 h 76200"/>
                <a:gd name="connsiteX11" fmla="*/ 15050 w 409575"/>
                <a:gd name="connsiteY11" fmla="*/ 15049 h 76200"/>
                <a:gd name="connsiteX12" fmla="*/ 395478 w 409575"/>
                <a:gd name="connsiteY12" fmla="*/ 15049 h 76200"/>
                <a:gd name="connsiteX13" fmla="*/ 395478 w 409575"/>
                <a:gd name="connsiteY13" fmla="*/ 69818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9575" h="76200">
                  <a:moveTo>
                    <a:pt x="394335" y="0"/>
                  </a:moveTo>
                  <a:lnTo>
                    <a:pt x="16288" y="0"/>
                  </a:lnTo>
                  <a:cubicBezTo>
                    <a:pt x="7334" y="0"/>
                    <a:pt x="0" y="7334"/>
                    <a:pt x="0" y="16288"/>
                  </a:cubicBezTo>
                  <a:lnTo>
                    <a:pt x="0" y="68675"/>
                  </a:lnTo>
                  <a:cubicBezTo>
                    <a:pt x="0" y="77629"/>
                    <a:pt x="7334" y="84963"/>
                    <a:pt x="16288" y="84963"/>
                  </a:cubicBezTo>
                  <a:lnTo>
                    <a:pt x="394335" y="84963"/>
                  </a:lnTo>
                  <a:cubicBezTo>
                    <a:pt x="403288" y="84963"/>
                    <a:pt x="410623" y="77629"/>
                    <a:pt x="410623" y="68675"/>
                  </a:cubicBezTo>
                  <a:lnTo>
                    <a:pt x="410623" y="16288"/>
                  </a:lnTo>
                  <a:cubicBezTo>
                    <a:pt x="410527" y="7239"/>
                    <a:pt x="403288" y="0"/>
                    <a:pt x="394335" y="0"/>
                  </a:cubicBezTo>
                  <a:close/>
                  <a:moveTo>
                    <a:pt x="395478" y="69818"/>
                  </a:moveTo>
                  <a:lnTo>
                    <a:pt x="15050" y="69818"/>
                  </a:lnTo>
                  <a:lnTo>
                    <a:pt x="15050" y="15049"/>
                  </a:lnTo>
                  <a:lnTo>
                    <a:pt x="395478" y="15049"/>
                  </a:lnTo>
                  <a:lnTo>
                    <a:pt x="395478" y="6981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cxnSp>
        <p:nvCxnSpPr>
          <p:cNvPr id="18" name="Straight Arrow Connector 17">
            <a:extLst>
              <a:ext uri="{FF2B5EF4-FFF2-40B4-BE49-F238E27FC236}">
                <a16:creationId xmlns:a16="http://schemas.microsoft.com/office/drawing/2014/main" id="{73CAA7C8-883D-412F-A858-4E7B5B3CB2D6}"/>
              </a:ext>
            </a:extLst>
          </p:cNvPr>
          <p:cNvCxnSpPr/>
          <p:nvPr/>
        </p:nvCxnSpPr>
        <p:spPr>
          <a:xfrm>
            <a:off x="1958286" y="3061149"/>
            <a:ext cx="0" cy="183408"/>
          </a:xfrm>
          <a:prstGeom prst="straightConnector1">
            <a:avLst/>
          </a:prstGeom>
          <a:ln w="19050">
            <a:solidFill>
              <a:schemeClr val="bg1">
                <a:lumMod val="50000"/>
              </a:schemeClr>
            </a:solidFill>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DDFAE4B-2E51-4724-B17D-F9588C244300}"/>
              </a:ext>
            </a:extLst>
          </p:cNvPr>
          <p:cNvSpPr/>
          <p:nvPr/>
        </p:nvSpPr>
        <p:spPr>
          <a:xfrm>
            <a:off x="2229349" y="2980206"/>
            <a:ext cx="3678384" cy="345294"/>
          </a:xfrm>
          <a:prstGeom prst="rect">
            <a:avLst/>
          </a:prstGeom>
        </p:spPr>
        <p:txBody>
          <a:bodyPr wrap="square" anchor="ctr">
            <a:noAutofit/>
          </a:bodyPr>
          <a:lstStyle/>
          <a:p>
            <a:pPr defTabSz="932597"/>
            <a:r>
              <a:rPr lang="en-US" sz="1632" b="1">
                <a:solidFill>
                  <a:srgbClr val="000000"/>
                </a:solidFill>
                <a:latin typeface="Segoe UI"/>
              </a:rPr>
              <a:t>Compute Cost</a:t>
            </a:r>
          </a:p>
        </p:txBody>
      </p:sp>
      <p:grpSp>
        <p:nvGrpSpPr>
          <p:cNvPr id="51" name="Group 50">
            <a:extLst>
              <a:ext uri="{FF2B5EF4-FFF2-40B4-BE49-F238E27FC236}">
                <a16:creationId xmlns:a16="http://schemas.microsoft.com/office/drawing/2014/main" id="{8940ACA1-2A33-4B0A-98C2-939351B5B529}"/>
              </a:ext>
            </a:extLst>
          </p:cNvPr>
          <p:cNvGrpSpPr/>
          <p:nvPr/>
        </p:nvGrpSpPr>
        <p:grpSpPr>
          <a:xfrm>
            <a:off x="1073289" y="2886552"/>
            <a:ext cx="374261" cy="532602"/>
            <a:chOff x="-1382257" y="879002"/>
            <a:chExt cx="247650" cy="352425"/>
          </a:xfrm>
          <a:solidFill>
            <a:schemeClr val="accent2"/>
          </a:solidFill>
        </p:grpSpPr>
        <p:sp>
          <p:nvSpPr>
            <p:cNvPr id="28" name="Freeform: Shape 27">
              <a:extLst>
                <a:ext uri="{FF2B5EF4-FFF2-40B4-BE49-F238E27FC236}">
                  <a16:creationId xmlns:a16="http://schemas.microsoft.com/office/drawing/2014/main" id="{612FAE5D-F477-43A5-8DD6-C1A22DB4052B}"/>
                </a:ext>
              </a:extLst>
            </p:cNvPr>
            <p:cNvSpPr/>
            <p:nvPr/>
          </p:nvSpPr>
          <p:spPr>
            <a:xfrm>
              <a:off x="-1382257" y="879002"/>
              <a:ext cx="247650" cy="352425"/>
            </a:xfrm>
            <a:custGeom>
              <a:avLst/>
              <a:gdLst>
                <a:gd name="connsiteX0" fmla="*/ 223171 w 247650"/>
                <a:gd name="connsiteY0" fmla="*/ 356330 h 352425"/>
                <a:gd name="connsiteX1" fmla="*/ 26956 w 247650"/>
                <a:gd name="connsiteY1" fmla="*/ 356330 h 352425"/>
                <a:gd name="connsiteX2" fmla="*/ 0 w 247650"/>
                <a:gd name="connsiteY2" fmla="*/ 329375 h 352425"/>
                <a:gd name="connsiteX3" fmla="*/ 0 w 247650"/>
                <a:gd name="connsiteY3" fmla="*/ 26956 h 352425"/>
                <a:gd name="connsiteX4" fmla="*/ 26956 w 247650"/>
                <a:gd name="connsiteY4" fmla="*/ 0 h 352425"/>
                <a:gd name="connsiteX5" fmla="*/ 223171 w 247650"/>
                <a:gd name="connsiteY5" fmla="*/ 0 h 352425"/>
                <a:gd name="connsiteX6" fmla="*/ 250126 w 247650"/>
                <a:gd name="connsiteY6" fmla="*/ 26956 h 352425"/>
                <a:gd name="connsiteX7" fmla="*/ 250126 w 247650"/>
                <a:gd name="connsiteY7" fmla="*/ 329375 h 352425"/>
                <a:gd name="connsiteX8" fmla="*/ 223171 w 247650"/>
                <a:gd name="connsiteY8" fmla="*/ 356330 h 352425"/>
                <a:gd name="connsiteX9" fmla="*/ 26956 w 247650"/>
                <a:gd name="connsiteY9" fmla="*/ 14192 h 352425"/>
                <a:gd name="connsiteX10" fmla="*/ 14288 w 247650"/>
                <a:gd name="connsiteY10" fmla="*/ 26861 h 352425"/>
                <a:gd name="connsiteX11" fmla="*/ 14288 w 247650"/>
                <a:gd name="connsiteY11" fmla="*/ 329279 h 352425"/>
                <a:gd name="connsiteX12" fmla="*/ 26956 w 247650"/>
                <a:gd name="connsiteY12" fmla="*/ 341948 h 352425"/>
                <a:gd name="connsiteX13" fmla="*/ 223171 w 247650"/>
                <a:gd name="connsiteY13" fmla="*/ 341948 h 352425"/>
                <a:gd name="connsiteX14" fmla="*/ 235839 w 247650"/>
                <a:gd name="connsiteY14" fmla="*/ 329279 h 352425"/>
                <a:gd name="connsiteX15" fmla="*/ 235839 w 247650"/>
                <a:gd name="connsiteY15" fmla="*/ 26956 h 352425"/>
                <a:gd name="connsiteX16" fmla="*/ 223171 w 247650"/>
                <a:gd name="connsiteY16" fmla="*/ 14288 h 352425"/>
                <a:gd name="connsiteX17" fmla="*/ 26956 w 247650"/>
                <a:gd name="connsiteY17" fmla="*/ 14288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650" h="352425">
                  <a:moveTo>
                    <a:pt x="223171" y="356330"/>
                  </a:moveTo>
                  <a:lnTo>
                    <a:pt x="26956" y="356330"/>
                  </a:lnTo>
                  <a:cubicBezTo>
                    <a:pt x="12097" y="356330"/>
                    <a:pt x="0" y="344234"/>
                    <a:pt x="0" y="329375"/>
                  </a:cubicBezTo>
                  <a:lnTo>
                    <a:pt x="0" y="26956"/>
                  </a:lnTo>
                  <a:cubicBezTo>
                    <a:pt x="0" y="12097"/>
                    <a:pt x="12097" y="0"/>
                    <a:pt x="26956" y="0"/>
                  </a:cubicBezTo>
                  <a:lnTo>
                    <a:pt x="223171" y="0"/>
                  </a:lnTo>
                  <a:cubicBezTo>
                    <a:pt x="238030" y="0"/>
                    <a:pt x="250126" y="12097"/>
                    <a:pt x="250126" y="26956"/>
                  </a:cubicBezTo>
                  <a:lnTo>
                    <a:pt x="250126" y="329375"/>
                  </a:lnTo>
                  <a:cubicBezTo>
                    <a:pt x="250222" y="344234"/>
                    <a:pt x="238030" y="356330"/>
                    <a:pt x="223171" y="356330"/>
                  </a:cubicBezTo>
                  <a:close/>
                  <a:moveTo>
                    <a:pt x="26956" y="14192"/>
                  </a:moveTo>
                  <a:cubicBezTo>
                    <a:pt x="19907" y="14192"/>
                    <a:pt x="14288" y="19907"/>
                    <a:pt x="14288" y="26861"/>
                  </a:cubicBezTo>
                  <a:lnTo>
                    <a:pt x="14288" y="329279"/>
                  </a:lnTo>
                  <a:cubicBezTo>
                    <a:pt x="14288" y="336328"/>
                    <a:pt x="20002" y="341948"/>
                    <a:pt x="26956" y="341948"/>
                  </a:cubicBezTo>
                  <a:lnTo>
                    <a:pt x="223171" y="341948"/>
                  </a:lnTo>
                  <a:cubicBezTo>
                    <a:pt x="230219" y="341948"/>
                    <a:pt x="235839" y="336233"/>
                    <a:pt x="235839" y="329279"/>
                  </a:cubicBezTo>
                  <a:lnTo>
                    <a:pt x="235839" y="26956"/>
                  </a:lnTo>
                  <a:cubicBezTo>
                    <a:pt x="235839" y="19907"/>
                    <a:pt x="230124" y="14288"/>
                    <a:pt x="223171" y="14288"/>
                  </a:cubicBezTo>
                  <a:lnTo>
                    <a:pt x="26956"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29" name="Freeform: Shape 28">
              <a:extLst>
                <a:ext uri="{FF2B5EF4-FFF2-40B4-BE49-F238E27FC236}">
                  <a16:creationId xmlns:a16="http://schemas.microsoft.com/office/drawing/2014/main" id="{32EA4C19-A1F8-4C2C-9227-C8780F2B95F5}"/>
                </a:ext>
              </a:extLst>
            </p:cNvPr>
            <p:cNvSpPr/>
            <p:nvPr/>
          </p:nvSpPr>
          <p:spPr>
            <a:xfrm>
              <a:off x="-1348824" y="917960"/>
              <a:ext cx="180975" cy="57150"/>
            </a:xfrm>
            <a:custGeom>
              <a:avLst/>
              <a:gdLst>
                <a:gd name="connsiteX0" fmla="*/ 176213 w 180975"/>
                <a:gd name="connsiteY0" fmla="*/ 66008 h 57150"/>
                <a:gd name="connsiteX1" fmla="*/ 7144 w 180975"/>
                <a:gd name="connsiteY1" fmla="*/ 66008 h 57150"/>
                <a:gd name="connsiteX2" fmla="*/ 0 w 180975"/>
                <a:gd name="connsiteY2" fmla="*/ 58865 h 57150"/>
                <a:gd name="connsiteX3" fmla="*/ 0 w 180975"/>
                <a:gd name="connsiteY3" fmla="*/ 7144 h 57150"/>
                <a:gd name="connsiteX4" fmla="*/ 7144 w 180975"/>
                <a:gd name="connsiteY4" fmla="*/ 0 h 57150"/>
                <a:gd name="connsiteX5" fmla="*/ 176213 w 180975"/>
                <a:gd name="connsiteY5" fmla="*/ 0 h 57150"/>
                <a:gd name="connsiteX6" fmla="*/ 183356 w 180975"/>
                <a:gd name="connsiteY6" fmla="*/ 7144 h 57150"/>
                <a:gd name="connsiteX7" fmla="*/ 183356 w 180975"/>
                <a:gd name="connsiteY7" fmla="*/ 58865 h 57150"/>
                <a:gd name="connsiteX8" fmla="*/ 176213 w 180975"/>
                <a:gd name="connsiteY8" fmla="*/ 66008 h 57150"/>
                <a:gd name="connsiteX9" fmla="*/ 14288 w 180975"/>
                <a:gd name="connsiteY9" fmla="*/ 51721 h 57150"/>
                <a:gd name="connsiteX10" fmla="*/ 169069 w 180975"/>
                <a:gd name="connsiteY10" fmla="*/ 51721 h 57150"/>
                <a:gd name="connsiteX11" fmla="*/ 169069 w 180975"/>
                <a:gd name="connsiteY11" fmla="*/ 14288 h 57150"/>
                <a:gd name="connsiteX12" fmla="*/ 14288 w 180975"/>
                <a:gd name="connsiteY12" fmla="*/ 14288 h 57150"/>
                <a:gd name="connsiteX13" fmla="*/ 14288 w 180975"/>
                <a:gd name="connsiteY13" fmla="*/ 51721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975" h="57150">
                  <a:moveTo>
                    <a:pt x="176213" y="66008"/>
                  </a:moveTo>
                  <a:lnTo>
                    <a:pt x="7144" y="66008"/>
                  </a:lnTo>
                  <a:cubicBezTo>
                    <a:pt x="3238" y="66008"/>
                    <a:pt x="0" y="62770"/>
                    <a:pt x="0" y="58865"/>
                  </a:cubicBezTo>
                  <a:lnTo>
                    <a:pt x="0" y="7144"/>
                  </a:lnTo>
                  <a:cubicBezTo>
                    <a:pt x="0" y="3239"/>
                    <a:pt x="3238" y="0"/>
                    <a:pt x="7144" y="0"/>
                  </a:cubicBezTo>
                  <a:lnTo>
                    <a:pt x="176213" y="0"/>
                  </a:lnTo>
                  <a:cubicBezTo>
                    <a:pt x="180118" y="0"/>
                    <a:pt x="183356" y="3239"/>
                    <a:pt x="183356" y="7144"/>
                  </a:cubicBezTo>
                  <a:lnTo>
                    <a:pt x="183356" y="58865"/>
                  </a:lnTo>
                  <a:cubicBezTo>
                    <a:pt x="183356" y="62865"/>
                    <a:pt x="180118" y="66008"/>
                    <a:pt x="176213" y="66008"/>
                  </a:cubicBezTo>
                  <a:close/>
                  <a:moveTo>
                    <a:pt x="14288" y="51721"/>
                  </a:moveTo>
                  <a:lnTo>
                    <a:pt x="169069" y="51721"/>
                  </a:lnTo>
                  <a:lnTo>
                    <a:pt x="169069" y="14288"/>
                  </a:lnTo>
                  <a:lnTo>
                    <a:pt x="14288" y="14288"/>
                  </a:lnTo>
                  <a:lnTo>
                    <a:pt x="14288" y="51721"/>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0" name="Freeform: Shape 29">
              <a:extLst>
                <a:ext uri="{FF2B5EF4-FFF2-40B4-BE49-F238E27FC236}">
                  <a16:creationId xmlns:a16="http://schemas.microsoft.com/office/drawing/2014/main" id="{9B5AC256-AD9E-452C-9167-E8CD49192F5B}"/>
                </a:ext>
              </a:extLst>
            </p:cNvPr>
            <p:cNvSpPr/>
            <p:nvPr/>
          </p:nvSpPr>
          <p:spPr>
            <a:xfrm>
              <a:off x="-1355968" y="1008638"/>
              <a:ext cx="66675" cy="66675"/>
            </a:xfrm>
            <a:custGeom>
              <a:avLst/>
              <a:gdLst>
                <a:gd name="connsiteX0" fmla="*/ 35338 w 66675"/>
                <a:gd name="connsiteY0" fmla="*/ 70676 h 66675"/>
                <a:gd name="connsiteX1" fmla="*/ 28194 w 66675"/>
                <a:gd name="connsiteY1" fmla="*/ 63532 h 66675"/>
                <a:gd name="connsiteX2" fmla="*/ 28194 w 66675"/>
                <a:gd name="connsiteY2" fmla="*/ 42481 h 66675"/>
                <a:gd name="connsiteX3" fmla="*/ 7144 w 66675"/>
                <a:gd name="connsiteY3" fmla="*/ 42481 h 66675"/>
                <a:gd name="connsiteX4" fmla="*/ 0 w 66675"/>
                <a:gd name="connsiteY4" fmla="*/ 35338 h 66675"/>
                <a:gd name="connsiteX5" fmla="*/ 7144 w 66675"/>
                <a:gd name="connsiteY5" fmla="*/ 28194 h 66675"/>
                <a:gd name="connsiteX6" fmla="*/ 28194 w 66675"/>
                <a:gd name="connsiteY6" fmla="*/ 28194 h 66675"/>
                <a:gd name="connsiteX7" fmla="*/ 28194 w 66675"/>
                <a:gd name="connsiteY7" fmla="*/ 7144 h 66675"/>
                <a:gd name="connsiteX8" fmla="*/ 35338 w 66675"/>
                <a:gd name="connsiteY8" fmla="*/ 0 h 66675"/>
                <a:gd name="connsiteX9" fmla="*/ 42482 w 66675"/>
                <a:gd name="connsiteY9" fmla="*/ 7144 h 66675"/>
                <a:gd name="connsiteX10" fmla="*/ 42482 w 66675"/>
                <a:gd name="connsiteY10" fmla="*/ 28194 h 66675"/>
                <a:gd name="connsiteX11" fmla="*/ 63532 w 66675"/>
                <a:gd name="connsiteY11" fmla="*/ 28194 h 66675"/>
                <a:gd name="connsiteX12" fmla="*/ 70675 w 66675"/>
                <a:gd name="connsiteY12" fmla="*/ 35338 h 66675"/>
                <a:gd name="connsiteX13" fmla="*/ 63532 w 66675"/>
                <a:gd name="connsiteY13" fmla="*/ 42481 h 66675"/>
                <a:gd name="connsiteX14" fmla="*/ 42482 w 66675"/>
                <a:gd name="connsiteY14" fmla="*/ 42481 h 66675"/>
                <a:gd name="connsiteX15" fmla="*/ 42482 w 66675"/>
                <a:gd name="connsiteY15" fmla="*/ 63532 h 66675"/>
                <a:gd name="connsiteX16" fmla="*/ 35338 w 66675"/>
                <a:gd name="connsiteY16" fmla="*/ 70676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675" h="66675">
                  <a:moveTo>
                    <a:pt x="35338" y="70676"/>
                  </a:moveTo>
                  <a:cubicBezTo>
                    <a:pt x="31433" y="70676"/>
                    <a:pt x="28194" y="67437"/>
                    <a:pt x="28194" y="63532"/>
                  </a:cubicBezTo>
                  <a:lnTo>
                    <a:pt x="28194" y="42481"/>
                  </a:lnTo>
                  <a:lnTo>
                    <a:pt x="7144" y="42481"/>
                  </a:lnTo>
                  <a:cubicBezTo>
                    <a:pt x="3238" y="42481"/>
                    <a:pt x="0" y="39243"/>
                    <a:pt x="0" y="35338"/>
                  </a:cubicBezTo>
                  <a:cubicBezTo>
                    <a:pt x="0" y="31432"/>
                    <a:pt x="3238" y="28194"/>
                    <a:pt x="7144" y="28194"/>
                  </a:cubicBezTo>
                  <a:lnTo>
                    <a:pt x="28194" y="28194"/>
                  </a:lnTo>
                  <a:lnTo>
                    <a:pt x="28194" y="7144"/>
                  </a:lnTo>
                  <a:cubicBezTo>
                    <a:pt x="28194" y="3239"/>
                    <a:pt x="31433" y="0"/>
                    <a:pt x="35338" y="0"/>
                  </a:cubicBezTo>
                  <a:cubicBezTo>
                    <a:pt x="39243" y="0"/>
                    <a:pt x="42482" y="3239"/>
                    <a:pt x="42482" y="7144"/>
                  </a:cubicBezTo>
                  <a:lnTo>
                    <a:pt x="42482" y="28194"/>
                  </a:lnTo>
                  <a:lnTo>
                    <a:pt x="63532" y="28194"/>
                  </a:lnTo>
                  <a:cubicBezTo>
                    <a:pt x="67437" y="28194"/>
                    <a:pt x="70675" y="31432"/>
                    <a:pt x="70675" y="35338"/>
                  </a:cubicBezTo>
                  <a:cubicBezTo>
                    <a:pt x="70675" y="39243"/>
                    <a:pt x="67437" y="42481"/>
                    <a:pt x="63532" y="42481"/>
                  </a:cubicBezTo>
                  <a:lnTo>
                    <a:pt x="42482" y="42481"/>
                  </a:lnTo>
                  <a:lnTo>
                    <a:pt x="42482" y="63532"/>
                  </a:lnTo>
                  <a:cubicBezTo>
                    <a:pt x="42482" y="67437"/>
                    <a:pt x="39243" y="70676"/>
                    <a:pt x="35338" y="70676"/>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1" name="Freeform: Shape 30">
              <a:extLst>
                <a:ext uri="{FF2B5EF4-FFF2-40B4-BE49-F238E27FC236}">
                  <a16:creationId xmlns:a16="http://schemas.microsoft.com/office/drawing/2014/main" id="{75586F0B-20B0-4CAD-A91A-9CCC53F151B5}"/>
                </a:ext>
              </a:extLst>
            </p:cNvPr>
            <p:cNvSpPr/>
            <p:nvPr/>
          </p:nvSpPr>
          <p:spPr>
            <a:xfrm>
              <a:off x="-1347657" y="1120866"/>
              <a:ext cx="47625" cy="47625"/>
            </a:xfrm>
            <a:custGeom>
              <a:avLst/>
              <a:gdLst>
                <a:gd name="connsiteX0" fmla="*/ 46934 w 47625"/>
                <a:gd name="connsiteY0" fmla="*/ 54078 h 47625"/>
                <a:gd name="connsiteX1" fmla="*/ 41886 w 47625"/>
                <a:gd name="connsiteY1" fmla="*/ 51983 h 47625"/>
                <a:gd name="connsiteX2" fmla="*/ 27027 w 47625"/>
                <a:gd name="connsiteY2" fmla="*/ 37124 h 47625"/>
                <a:gd name="connsiteX3" fmla="*/ 12168 w 47625"/>
                <a:gd name="connsiteY3" fmla="*/ 51983 h 47625"/>
                <a:gd name="connsiteX4" fmla="*/ 2072 w 47625"/>
                <a:gd name="connsiteY4" fmla="*/ 51983 h 47625"/>
                <a:gd name="connsiteX5" fmla="*/ 2072 w 47625"/>
                <a:gd name="connsiteY5" fmla="*/ 41886 h 47625"/>
                <a:gd name="connsiteX6" fmla="*/ 16931 w 47625"/>
                <a:gd name="connsiteY6" fmla="*/ 27027 h 47625"/>
                <a:gd name="connsiteX7" fmla="*/ 2072 w 47625"/>
                <a:gd name="connsiteY7" fmla="*/ 12168 h 47625"/>
                <a:gd name="connsiteX8" fmla="*/ 2072 w 47625"/>
                <a:gd name="connsiteY8" fmla="*/ 2072 h 47625"/>
                <a:gd name="connsiteX9" fmla="*/ 12168 w 47625"/>
                <a:gd name="connsiteY9" fmla="*/ 2072 h 47625"/>
                <a:gd name="connsiteX10" fmla="*/ 27027 w 47625"/>
                <a:gd name="connsiteY10" fmla="*/ 16931 h 47625"/>
                <a:gd name="connsiteX11" fmla="*/ 41886 w 47625"/>
                <a:gd name="connsiteY11" fmla="*/ 2072 h 47625"/>
                <a:gd name="connsiteX12" fmla="*/ 51983 w 47625"/>
                <a:gd name="connsiteY12" fmla="*/ 2072 h 47625"/>
                <a:gd name="connsiteX13" fmla="*/ 51983 w 47625"/>
                <a:gd name="connsiteY13" fmla="*/ 12168 h 47625"/>
                <a:gd name="connsiteX14" fmla="*/ 37124 w 47625"/>
                <a:gd name="connsiteY14" fmla="*/ 27027 h 47625"/>
                <a:gd name="connsiteX15" fmla="*/ 51983 w 47625"/>
                <a:gd name="connsiteY15" fmla="*/ 41886 h 47625"/>
                <a:gd name="connsiteX16" fmla="*/ 51983 w 47625"/>
                <a:gd name="connsiteY16" fmla="*/ 51983 h 47625"/>
                <a:gd name="connsiteX17" fmla="*/ 46934 w 47625"/>
                <a:gd name="connsiteY17" fmla="*/ 540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25" h="47625">
                  <a:moveTo>
                    <a:pt x="46934" y="54078"/>
                  </a:moveTo>
                  <a:cubicBezTo>
                    <a:pt x="45125" y="54078"/>
                    <a:pt x="43315" y="53411"/>
                    <a:pt x="41886" y="51983"/>
                  </a:cubicBezTo>
                  <a:lnTo>
                    <a:pt x="27027" y="37124"/>
                  </a:lnTo>
                  <a:lnTo>
                    <a:pt x="12168" y="51983"/>
                  </a:lnTo>
                  <a:cubicBezTo>
                    <a:pt x="9406" y="54745"/>
                    <a:pt x="4834" y="54745"/>
                    <a:pt x="2072" y="51983"/>
                  </a:cubicBezTo>
                  <a:cubicBezTo>
                    <a:pt x="-691" y="49220"/>
                    <a:pt x="-691" y="44648"/>
                    <a:pt x="2072" y="41886"/>
                  </a:cubicBezTo>
                  <a:lnTo>
                    <a:pt x="16931" y="27027"/>
                  </a:lnTo>
                  <a:lnTo>
                    <a:pt x="2072" y="12168"/>
                  </a:lnTo>
                  <a:cubicBezTo>
                    <a:pt x="-691" y="9406"/>
                    <a:pt x="-691" y="4834"/>
                    <a:pt x="2072" y="2072"/>
                  </a:cubicBezTo>
                  <a:cubicBezTo>
                    <a:pt x="4834" y="-691"/>
                    <a:pt x="9406" y="-691"/>
                    <a:pt x="12168" y="2072"/>
                  </a:cubicBezTo>
                  <a:lnTo>
                    <a:pt x="27027" y="16931"/>
                  </a:lnTo>
                  <a:lnTo>
                    <a:pt x="41886" y="2072"/>
                  </a:lnTo>
                  <a:cubicBezTo>
                    <a:pt x="44648" y="-691"/>
                    <a:pt x="49220" y="-691"/>
                    <a:pt x="51983" y="2072"/>
                  </a:cubicBezTo>
                  <a:cubicBezTo>
                    <a:pt x="54745" y="4834"/>
                    <a:pt x="54745" y="9406"/>
                    <a:pt x="51983" y="12168"/>
                  </a:cubicBezTo>
                  <a:lnTo>
                    <a:pt x="37124" y="27027"/>
                  </a:lnTo>
                  <a:lnTo>
                    <a:pt x="51983" y="41886"/>
                  </a:lnTo>
                  <a:cubicBezTo>
                    <a:pt x="54745" y="44648"/>
                    <a:pt x="54745" y="49220"/>
                    <a:pt x="51983" y="51983"/>
                  </a:cubicBezTo>
                  <a:cubicBezTo>
                    <a:pt x="50554" y="53316"/>
                    <a:pt x="48744" y="54078"/>
                    <a:pt x="46934" y="5407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2" name="Freeform: Shape 31">
              <a:extLst>
                <a:ext uri="{FF2B5EF4-FFF2-40B4-BE49-F238E27FC236}">
                  <a16:creationId xmlns:a16="http://schemas.microsoft.com/office/drawing/2014/main" id="{9669925B-3A5F-4852-96A4-BFCD8B318C4B}"/>
                </a:ext>
              </a:extLst>
            </p:cNvPr>
            <p:cNvSpPr/>
            <p:nvPr/>
          </p:nvSpPr>
          <p:spPr>
            <a:xfrm>
              <a:off x="-1267957" y="1036832"/>
              <a:ext cx="85725" cy="9525"/>
            </a:xfrm>
            <a:custGeom>
              <a:avLst/>
              <a:gdLst>
                <a:gd name="connsiteX0" fmla="*/ 87249 w 85725"/>
                <a:gd name="connsiteY0" fmla="*/ 14288 h 9525"/>
                <a:gd name="connsiteX1" fmla="*/ 7144 w 85725"/>
                <a:gd name="connsiteY1" fmla="*/ 14288 h 9525"/>
                <a:gd name="connsiteX2" fmla="*/ 0 w 85725"/>
                <a:gd name="connsiteY2" fmla="*/ 7144 h 9525"/>
                <a:gd name="connsiteX3" fmla="*/ 7144 w 85725"/>
                <a:gd name="connsiteY3" fmla="*/ 0 h 9525"/>
                <a:gd name="connsiteX4" fmla="*/ 87249 w 85725"/>
                <a:gd name="connsiteY4" fmla="*/ 0 h 9525"/>
                <a:gd name="connsiteX5" fmla="*/ 94393 w 85725"/>
                <a:gd name="connsiteY5" fmla="*/ 7144 h 9525"/>
                <a:gd name="connsiteX6" fmla="*/ 87249 w 85725"/>
                <a:gd name="connsiteY6" fmla="*/ 14288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9525">
                  <a:moveTo>
                    <a:pt x="87249" y="14288"/>
                  </a:moveTo>
                  <a:lnTo>
                    <a:pt x="7144" y="14288"/>
                  </a:lnTo>
                  <a:cubicBezTo>
                    <a:pt x="3238" y="14288"/>
                    <a:pt x="0" y="11049"/>
                    <a:pt x="0" y="7144"/>
                  </a:cubicBezTo>
                  <a:cubicBezTo>
                    <a:pt x="0" y="3239"/>
                    <a:pt x="3238" y="0"/>
                    <a:pt x="7144" y="0"/>
                  </a:cubicBezTo>
                  <a:lnTo>
                    <a:pt x="87249" y="0"/>
                  </a:lnTo>
                  <a:cubicBezTo>
                    <a:pt x="91154" y="0"/>
                    <a:pt x="94393" y="3239"/>
                    <a:pt x="94393" y="7144"/>
                  </a:cubicBezTo>
                  <a:cubicBezTo>
                    <a:pt x="94393" y="11049"/>
                    <a:pt x="91154" y="14288"/>
                    <a:pt x="87249" y="1428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3" name="Freeform: Shape 32">
              <a:extLst>
                <a:ext uri="{FF2B5EF4-FFF2-40B4-BE49-F238E27FC236}">
                  <a16:creationId xmlns:a16="http://schemas.microsoft.com/office/drawing/2014/main" id="{FCF56166-9F0C-4CCC-80C7-746CA5EF6423}"/>
                </a:ext>
              </a:extLst>
            </p:cNvPr>
            <p:cNvSpPr/>
            <p:nvPr/>
          </p:nvSpPr>
          <p:spPr>
            <a:xfrm>
              <a:off x="-1267957" y="1140654"/>
              <a:ext cx="85725" cy="9525"/>
            </a:xfrm>
            <a:custGeom>
              <a:avLst/>
              <a:gdLst>
                <a:gd name="connsiteX0" fmla="*/ 87249 w 85725"/>
                <a:gd name="connsiteY0" fmla="*/ 14288 h 9525"/>
                <a:gd name="connsiteX1" fmla="*/ 7144 w 85725"/>
                <a:gd name="connsiteY1" fmla="*/ 14288 h 9525"/>
                <a:gd name="connsiteX2" fmla="*/ 0 w 85725"/>
                <a:gd name="connsiteY2" fmla="*/ 7144 h 9525"/>
                <a:gd name="connsiteX3" fmla="*/ 7144 w 85725"/>
                <a:gd name="connsiteY3" fmla="*/ 0 h 9525"/>
                <a:gd name="connsiteX4" fmla="*/ 87249 w 85725"/>
                <a:gd name="connsiteY4" fmla="*/ 0 h 9525"/>
                <a:gd name="connsiteX5" fmla="*/ 94393 w 85725"/>
                <a:gd name="connsiteY5" fmla="*/ 7144 h 9525"/>
                <a:gd name="connsiteX6" fmla="*/ 87249 w 85725"/>
                <a:gd name="connsiteY6" fmla="*/ 14288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9525">
                  <a:moveTo>
                    <a:pt x="87249" y="14288"/>
                  </a:moveTo>
                  <a:lnTo>
                    <a:pt x="7144" y="14288"/>
                  </a:lnTo>
                  <a:cubicBezTo>
                    <a:pt x="3238" y="14288"/>
                    <a:pt x="0" y="11049"/>
                    <a:pt x="0" y="7144"/>
                  </a:cubicBezTo>
                  <a:cubicBezTo>
                    <a:pt x="0" y="3239"/>
                    <a:pt x="3238" y="0"/>
                    <a:pt x="7144" y="0"/>
                  </a:cubicBezTo>
                  <a:lnTo>
                    <a:pt x="87249" y="0"/>
                  </a:lnTo>
                  <a:cubicBezTo>
                    <a:pt x="91154" y="0"/>
                    <a:pt x="94393" y="3239"/>
                    <a:pt x="94393" y="7144"/>
                  </a:cubicBezTo>
                  <a:cubicBezTo>
                    <a:pt x="94393" y="11049"/>
                    <a:pt x="91154" y="14288"/>
                    <a:pt x="87249" y="1428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cxnSp>
        <p:nvCxnSpPr>
          <p:cNvPr id="19" name="Straight Arrow Connector 18">
            <a:extLst>
              <a:ext uri="{FF2B5EF4-FFF2-40B4-BE49-F238E27FC236}">
                <a16:creationId xmlns:a16="http://schemas.microsoft.com/office/drawing/2014/main" id="{C3C6AF68-F28D-43DF-A501-159DBA503579}"/>
              </a:ext>
            </a:extLst>
          </p:cNvPr>
          <p:cNvCxnSpPr/>
          <p:nvPr/>
        </p:nvCxnSpPr>
        <p:spPr>
          <a:xfrm>
            <a:off x="1958286" y="3919331"/>
            <a:ext cx="0" cy="183408"/>
          </a:xfrm>
          <a:prstGeom prst="straightConnector1">
            <a:avLst/>
          </a:prstGeom>
          <a:ln w="19050">
            <a:solidFill>
              <a:schemeClr val="bg1">
                <a:lumMod val="50000"/>
              </a:schemeClr>
            </a:solidFill>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20E03D7-7231-44DF-820C-863D61267DBC}"/>
              </a:ext>
            </a:extLst>
          </p:cNvPr>
          <p:cNvSpPr/>
          <p:nvPr/>
        </p:nvSpPr>
        <p:spPr>
          <a:xfrm>
            <a:off x="2229349" y="3838388"/>
            <a:ext cx="3678384" cy="345294"/>
          </a:xfrm>
          <a:prstGeom prst="rect">
            <a:avLst/>
          </a:prstGeom>
        </p:spPr>
        <p:txBody>
          <a:bodyPr wrap="square" anchor="ctr">
            <a:noAutofit/>
          </a:bodyPr>
          <a:lstStyle/>
          <a:p>
            <a:pPr defTabSz="932597"/>
            <a:r>
              <a:rPr lang="en-US" sz="1632" b="1">
                <a:solidFill>
                  <a:srgbClr val="000000"/>
                </a:solidFill>
                <a:latin typeface="Segoe UI"/>
              </a:rPr>
              <a:t>Storage Cost</a:t>
            </a:r>
          </a:p>
        </p:txBody>
      </p:sp>
      <p:grpSp>
        <p:nvGrpSpPr>
          <p:cNvPr id="52" name="Group 51">
            <a:extLst>
              <a:ext uri="{FF2B5EF4-FFF2-40B4-BE49-F238E27FC236}">
                <a16:creationId xmlns:a16="http://schemas.microsoft.com/office/drawing/2014/main" id="{767CF86A-D2A4-4189-B8F0-B589BE80DD88}"/>
              </a:ext>
            </a:extLst>
          </p:cNvPr>
          <p:cNvGrpSpPr/>
          <p:nvPr/>
        </p:nvGrpSpPr>
        <p:grpSpPr>
          <a:xfrm>
            <a:off x="978571" y="3702556"/>
            <a:ext cx="563697" cy="616958"/>
            <a:chOff x="-1913276" y="878907"/>
            <a:chExt cx="373000" cy="408242"/>
          </a:xfrm>
          <a:solidFill>
            <a:schemeClr val="accent2"/>
          </a:solidFill>
        </p:grpSpPr>
        <p:sp>
          <p:nvSpPr>
            <p:cNvPr id="34" name="Freeform: Shape 33">
              <a:extLst>
                <a:ext uri="{FF2B5EF4-FFF2-40B4-BE49-F238E27FC236}">
                  <a16:creationId xmlns:a16="http://schemas.microsoft.com/office/drawing/2014/main" id="{C7AB336E-2D06-437A-8F79-2E37AFB8B0B6}"/>
                </a:ext>
              </a:extLst>
            </p:cNvPr>
            <p:cNvSpPr/>
            <p:nvPr/>
          </p:nvSpPr>
          <p:spPr>
            <a:xfrm>
              <a:off x="-1686866" y="1111412"/>
              <a:ext cx="76200" cy="133350"/>
            </a:xfrm>
            <a:custGeom>
              <a:avLst/>
              <a:gdLst>
                <a:gd name="connsiteX0" fmla="*/ 76867 w 76200"/>
                <a:gd name="connsiteY0" fmla="*/ 44958 h 133350"/>
                <a:gd name="connsiteX1" fmla="*/ 76867 w 76200"/>
                <a:gd name="connsiteY1" fmla="*/ 43720 h 133350"/>
                <a:gd name="connsiteX2" fmla="*/ 44958 w 76200"/>
                <a:gd name="connsiteY2" fmla="*/ 10668 h 133350"/>
                <a:gd name="connsiteX3" fmla="*/ 44958 w 76200"/>
                <a:gd name="connsiteY3" fmla="*/ 0 h 133350"/>
                <a:gd name="connsiteX4" fmla="*/ 31909 w 76200"/>
                <a:gd name="connsiteY4" fmla="*/ 0 h 133350"/>
                <a:gd name="connsiteX5" fmla="*/ 31909 w 76200"/>
                <a:gd name="connsiteY5" fmla="*/ 10668 h 133350"/>
                <a:gd name="connsiteX6" fmla="*/ 0 w 76200"/>
                <a:gd name="connsiteY6" fmla="*/ 43720 h 133350"/>
                <a:gd name="connsiteX7" fmla="*/ 31909 w 76200"/>
                <a:gd name="connsiteY7" fmla="*/ 76772 h 133350"/>
                <a:gd name="connsiteX8" fmla="*/ 31909 w 76200"/>
                <a:gd name="connsiteY8" fmla="*/ 116872 h 133350"/>
                <a:gd name="connsiteX9" fmla="*/ 13049 w 76200"/>
                <a:gd name="connsiteY9" fmla="*/ 96869 h 133350"/>
                <a:gd name="connsiteX10" fmla="*/ 13049 w 76200"/>
                <a:gd name="connsiteY10" fmla="*/ 95631 h 133350"/>
                <a:gd name="connsiteX11" fmla="*/ 0 w 76200"/>
                <a:gd name="connsiteY11" fmla="*/ 95631 h 133350"/>
                <a:gd name="connsiteX12" fmla="*/ 0 w 76200"/>
                <a:gd name="connsiteY12" fmla="*/ 96869 h 133350"/>
                <a:gd name="connsiteX13" fmla="*/ 31909 w 76200"/>
                <a:gd name="connsiteY13" fmla="*/ 129921 h 133350"/>
                <a:gd name="connsiteX14" fmla="*/ 31909 w 76200"/>
                <a:gd name="connsiteY14" fmla="*/ 140589 h 133350"/>
                <a:gd name="connsiteX15" fmla="*/ 44958 w 76200"/>
                <a:gd name="connsiteY15" fmla="*/ 140589 h 133350"/>
                <a:gd name="connsiteX16" fmla="*/ 44958 w 76200"/>
                <a:gd name="connsiteY16" fmla="*/ 129921 h 133350"/>
                <a:gd name="connsiteX17" fmla="*/ 76867 w 76200"/>
                <a:gd name="connsiteY17" fmla="*/ 96869 h 133350"/>
                <a:gd name="connsiteX18" fmla="*/ 44958 w 76200"/>
                <a:gd name="connsiteY18" fmla="*/ 63818 h 133350"/>
                <a:gd name="connsiteX19" fmla="*/ 44958 w 76200"/>
                <a:gd name="connsiteY19" fmla="*/ 23717 h 133350"/>
                <a:gd name="connsiteX20" fmla="*/ 63818 w 76200"/>
                <a:gd name="connsiteY20" fmla="*/ 43720 h 133350"/>
                <a:gd name="connsiteX21" fmla="*/ 63818 w 76200"/>
                <a:gd name="connsiteY21" fmla="*/ 44958 h 133350"/>
                <a:gd name="connsiteX22" fmla="*/ 76867 w 76200"/>
                <a:gd name="connsiteY22" fmla="*/ 44958 h 133350"/>
                <a:gd name="connsiteX23" fmla="*/ 32004 w 76200"/>
                <a:gd name="connsiteY23" fmla="*/ 23813 h 133350"/>
                <a:gd name="connsiteX24" fmla="*/ 32004 w 76200"/>
                <a:gd name="connsiteY24" fmla="*/ 63913 h 133350"/>
                <a:gd name="connsiteX25" fmla="*/ 13145 w 76200"/>
                <a:gd name="connsiteY25" fmla="*/ 43910 h 133350"/>
                <a:gd name="connsiteX26" fmla="*/ 32004 w 76200"/>
                <a:gd name="connsiteY26" fmla="*/ 23813 h 133350"/>
                <a:gd name="connsiteX27" fmla="*/ 44958 w 76200"/>
                <a:gd name="connsiteY27" fmla="*/ 116967 h 133350"/>
                <a:gd name="connsiteX28" fmla="*/ 44958 w 76200"/>
                <a:gd name="connsiteY28" fmla="*/ 76867 h 133350"/>
                <a:gd name="connsiteX29" fmla="*/ 63818 w 76200"/>
                <a:gd name="connsiteY29" fmla="*/ 96869 h 133350"/>
                <a:gd name="connsiteX30" fmla="*/ 44958 w 76200"/>
                <a:gd name="connsiteY30" fmla="*/ 116967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6200" h="133350">
                  <a:moveTo>
                    <a:pt x="76867" y="44958"/>
                  </a:moveTo>
                  <a:lnTo>
                    <a:pt x="76867" y="43720"/>
                  </a:lnTo>
                  <a:cubicBezTo>
                    <a:pt x="76867" y="25908"/>
                    <a:pt x="62675" y="11335"/>
                    <a:pt x="44958" y="10668"/>
                  </a:cubicBezTo>
                  <a:lnTo>
                    <a:pt x="44958" y="0"/>
                  </a:lnTo>
                  <a:lnTo>
                    <a:pt x="31909" y="0"/>
                  </a:lnTo>
                  <a:lnTo>
                    <a:pt x="31909" y="10668"/>
                  </a:lnTo>
                  <a:cubicBezTo>
                    <a:pt x="14192" y="11335"/>
                    <a:pt x="0" y="25908"/>
                    <a:pt x="0" y="43720"/>
                  </a:cubicBezTo>
                  <a:cubicBezTo>
                    <a:pt x="0" y="61531"/>
                    <a:pt x="14192" y="76105"/>
                    <a:pt x="31909" y="76772"/>
                  </a:cubicBezTo>
                  <a:lnTo>
                    <a:pt x="31909" y="116872"/>
                  </a:lnTo>
                  <a:cubicBezTo>
                    <a:pt x="21431" y="116300"/>
                    <a:pt x="13049" y="107537"/>
                    <a:pt x="13049" y="96869"/>
                  </a:cubicBezTo>
                  <a:lnTo>
                    <a:pt x="13049" y="95631"/>
                  </a:lnTo>
                  <a:lnTo>
                    <a:pt x="0" y="95631"/>
                  </a:lnTo>
                  <a:lnTo>
                    <a:pt x="0" y="96869"/>
                  </a:lnTo>
                  <a:cubicBezTo>
                    <a:pt x="0" y="114681"/>
                    <a:pt x="14192" y="129254"/>
                    <a:pt x="31909" y="129921"/>
                  </a:cubicBezTo>
                  <a:lnTo>
                    <a:pt x="31909" y="140589"/>
                  </a:lnTo>
                  <a:lnTo>
                    <a:pt x="44958" y="140589"/>
                  </a:lnTo>
                  <a:lnTo>
                    <a:pt x="44958" y="129921"/>
                  </a:lnTo>
                  <a:cubicBezTo>
                    <a:pt x="62675" y="129254"/>
                    <a:pt x="76867" y="114681"/>
                    <a:pt x="76867" y="96869"/>
                  </a:cubicBezTo>
                  <a:cubicBezTo>
                    <a:pt x="76867" y="79057"/>
                    <a:pt x="62675" y="64484"/>
                    <a:pt x="44958" y="63818"/>
                  </a:cubicBezTo>
                  <a:lnTo>
                    <a:pt x="44958" y="23717"/>
                  </a:lnTo>
                  <a:cubicBezTo>
                    <a:pt x="55436" y="24289"/>
                    <a:pt x="63818" y="33052"/>
                    <a:pt x="63818" y="43720"/>
                  </a:cubicBezTo>
                  <a:lnTo>
                    <a:pt x="63818" y="44958"/>
                  </a:lnTo>
                  <a:lnTo>
                    <a:pt x="76867" y="44958"/>
                  </a:lnTo>
                  <a:close/>
                  <a:moveTo>
                    <a:pt x="32004" y="23813"/>
                  </a:moveTo>
                  <a:lnTo>
                    <a:pt x="32004" y="63913"/>
                  </a:lnTo>
                  <a:cubicBezTo>
                    <a:pt x="21527" y="63341"/>
                    <a:pt x="13145" y="54578"/>
                    <a:pt x="13145" y="43910"/>
                  </a:cubicBezTo>
                  <a:cubicBezTo>
                    <a:pt x="13145" y="33242"/>
                    <a:pt x="21431" y="24384"/>
                    <a:pt x="32004" y="23813"/>
                  </a:cubicBezTo>
                  <a:close/>
                  <a:moveTo>
                    <a:pt x="44958" y="116967"/>
                  </a:moveTo>
                  <a:lnTo>
                    <a:pt x="44958" y="76867"/>
                  </a:lnTo>
                  <a:cubicBezTo>
                    <a:pt x="55436" y="77438"/>
                    <a:pt x="63818" y="86201"/>
                    <a:pt x="63818" y="96869"/>
                  </a:cubicBezTo>
                  <a:cubicBezTo>
                    <a:pt x="63818" y="107537"/>
                    <a:pt x="55436" y="116396"/>
                    <a:pt x="44958" y="116967"/>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5" name="Freeform: Shape 34">
              <a:extLst>
                <a:ext uri="{FF2B5EF4-FFF2-40B4-BE49-F238E27FC236}">
                  <a16:creationId xmlns:a16="http://schemas.microsoft.com/office/drawing/2014/main" id="{D84E813B-E944-4895-AEE1-0B802E970D97}"/>
                </a:ext>
              </a:extLst>
            </p:cNvPr>
            <p:cNvSpPr/>
            <p:nvPr/>
          </p:nvSpPr>
          <p:spPr>
            <a:xfrm>
              <a:off x="-1759351" y="1068074"/>
              <a:ext cx="219075" cy="219075"/>
            </a:xfrm>
            <a:custGeom>
              <a:avLst/>
              <a:gdLst>
                <a:gd name="connsiteX0" fmla="*/ 110966 w 219075"/>
                <a:gd name="connsiteY0" fmla="*/ 221933 h 219075"/>
                <a:gd name="connsiteX1" fmla="*/ 0 w 219075"/>
                <a:gd name="connsiteY1" fmla="*/ 110966 h 219075"/>
                <a:gd name="connsiteX2" fmla="*/ 110966 w 219075"/>
                <a:gd name="connsiteY2" fmla="*/ 0 h 219075"/>
                <a:gd name="connsiteX3" fmla="*/ 221932 w 219075"/>
                <a:gd name="connsiteY3" fmla="*/ 110966 h 219075"/>
                <a:gd name="connsiteX4" fmla="*/ 110966 w 219075"/>
                <a:gd name="connsiteY4" fmla="*/ 221933 h 219075"/>
                <a:gd name="connsiteX5" fmla="*/ 110966 w 219075"/>
                <a:gd name="connsiteY5" fmla="*/ 14288 h 219075"/>
                <a:gd name="connsiteX6" fmla="*/ 14288 w 219075"/>
                <a:gd name="connsiteY6" fmla="*/ 110966 h 219075"/>
                <a:gd name="connsiteX7" fmla="*/ 110966 w 219075"/>
                <a:gd name="connsiteY7" fmla="*/ 207645 h 219075"/>
                <a:gd name="connsiteX8" fmla="*/ 207645 w 219075"/>
                <a:gd name="connsiteY8" fmla="*/ 110966 h 219075"/>
                <a:gd name="connsiteX9" fmla="*/ 110966 w 219075"/>
                <a:gd name="connsiteY9" fmla="*/ 1428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75" h="219075">
                  <a:moveTo>
                    <a:pt x="110966" y="221933"/>
                  </a:moveTo>
                  <a:cubicBezTo>
                    <a:pt x="49816" y="221933"/>
                    <a:pt x="0" y="172117"/>
                    <a:pt x="0" y="110966"/>
                  </a:cubicBezTo>
                  <a:cubicBezTo>
                    <a:pt x="0" y="49816"/>
                    <a:pt x="49816" y="0"/>
                    <a:pt x="110966" y="0"/>
                  </a:cubicBezTo>
                  <a:cubicBezTo>
                    <a:pt x="172117" y="0"/>
                    <a:pt x="221932" y="49816"/>
                    <a:pt x="221932" y="110966"/>
                  </a:cubicBezTo>
                  <a:cubicBezTo>
                    <a:pt x="221932" y="172117"/>
                    <a:pt x="172117" y="221933"/>
                    <a:pt x="110966" y="221933"/>
                  </a:cubicBezTo>
                  <a:close/>
                  <a:moveTo>
                    <a:pt x="110966" y="14288"/>
                  </a:moveTo>
                  <a:cubicBezTo>
                    <a:pt x="57626" y="14288"/>
                    <a:pt x="14288" y="57626"/>
                    <a:pt x="14288" y="110966"/>
                  </a:cubicBezTo>
                  <a:cubicBezTo>
                    <a:pt x="14288" y="164306"/>
                    <a:pt x="57626" y="207645"/>
                    <a:pt x="110966" y="207645"/>
                  </a:cubicBezTo>
                  <a:cubicBezTo>
                    <a:pt x="164306" y="207645"/>
                    <a:pt x="207645" y="164306"/>
                    <a:pt x="207645" y="110966"/>
                  </a:cubicBezTo>
                  <a:cubicBezTo>
                    <a:pt x="207645" y="57626"/>
                    <a:pt x="164211" y="14288"/>
                    <a:pt x="110966" y="1428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8" name="Freeform: Shape 37">
              <a:extLst>
                <a:ext uri="{FF2B5EF4-FFF2-40B4-BE49-F238E27FC236}">
                  <a16:creationId xmlns:a16="http://schemas.microsoft.com/office/drawing/2014/main" id="{D07C9AE7-B4FC-4CC1-B2AB-106261D3542D}"/>
                </a:ext>
              </a:extLst>
            </p:cNvPr>
            <p:cNvSpPr/>
            <p:nvPr/>
          </p:nvSpPr>
          <p:spPr>
            <a:xfrm>
              <a:off x="-1913276" y="878907"/>
              <a:ext cx="247650" cy="381000"/>
            </a:xfrm>
            <a:custGeom>
              <a:avLst/>
              <a:gdLst>
                <a:gd name="connsiteX0" fmla="*/ 162687 w 247650"/>
                <a:gd name="connsiteY0" fmla="*/ 365760 h 381000"/>
                <a:gd name="connsiteX1" fmla="*/ 125063 w 247650"/>
                <a:gd name="connsiteY1" fmla="*/ 367475 h 381000"/>
                <a:gd name="connsiteX2" fmla="*/ 14288 w 247650"/>
                <a:gd name="connsiteY2" fmla="*/ 342138 h 381000"/>
                <a:gd name="connsiteX3" fmla="*/ 14288 w 247650"/>
                <a:gd name="connsiteY3" fmla="*/ 262128 h 381000"/>
                <a:gd name="connsiteX4" fmla="*/ 125063 w 247650"/>
                <a:gd name="connsiteY4" fmla="*/ 284417 h 381000"/>
                <a:gd name="connsiteX5" fmla="*/ 144494 w 247650"/>
                <a:gd name="connsiteY5" fmla="*/ 283845 h 381000"/>
                <a:gd name="connsiteX6" fmla="*/ 147352 w 247650"/>
                <a:gd name="connsiteY6" fmla="*/ 269462 h 381000"/>
                <a:gd name="connsiteX7" fmla="*/ 125063 w 247650"/>
                <a:gd name="connsiteY7" fmla="*/ 270129 h 381000"/>
                <a:gd name="connsiteX8" fmla="*/ 14288 w 247650"/>
                <a:gd name="connsiteY8" fmla="*/ 240887 h 381000"/>
                <a:gd name="connsiteX9" fmla="*/ 14288 w 247650"/>
                <a:gd name="connsiteY9" fmla="*/ 153924 h 381000"/>
                <a:gd name="connsiteX10" fmla="*/ 125063 w 247650"/>
                <a:gd name="connsiteY10" fmla="*/ 176213 h 381000"/>
                <a:gd name="connsiteX11" fmla="*/ 235839 w 247650"/>
                <a:gd name="connsiteY11" fmla="*/ 153924 h 381000"/>
                <a:gd name="connsiteX12" fmla="*/ 235839 w 247650"/>
                <a:gd name="connsiteY12" fmla="*/ 182213 h 381000"/>
                <a:gd name="connsiteX13" fmla="*/ 250127 w 247650"/>
                <a:gd name="connsiteY13" fmla="*/ 179546 h 381000"/>
                <a:gd name="connsiteX14" fmla="*/ 250127 w 247650"/>
                <a:gd name="connsiteY14" fmla="*/ 39624 h 381000"/>
                <a:gd name="connsiteX15" fmla="*/ 125063 w 247650"/>
                <a:gd name="connsiteY15" fmla="*/ 0 h 381000"/>
                <a:gd name="connsiteX16" fmla="*/ 0 w 247650"/>
                <a:gd name="connsiteY16" fmla="*/ 39624 h 381000"/>
                <a:gd name="connsiteX17" fmla="*/ 0 w 247650"/>
                <a:gd name="connsiteY17" fmla="*/ 342138 h 381000"/>
                <a:gd name="connsiteX18" fmla="*/ 125063 w 247650"/>
                <a:gd name="connsiteY18" fmla="*/ 381762 h 381000"/>
                <a:gd name="connsiteX19" fmla="*/ 172593 w 247650"/>
                <a:gd name="connsiteY19" fmla="*/ 379095 h 381000"/>
                <a:gd name="connsiteX20" fmla="*/ 162687 w 247650"/>
                <a:gd name="connsiteY20" fmla="*/ 365760 h 381000"/>
                <a:gd name="connsiteX21" fmla="*/ 125063 w 247650"/>
                <a:gd name="connsiteY21" fmla="*/ 14288 h 381000"/>
                <a:gd name="connsiteX22" fmla="*/ 235839 w 247650"/>
                <a:gd name="connsiteY22" fmla="*/ 39624 h 381000"/>
                <a:gd name="connsiteX23" fmla="*/ 125063 w 247650"/>
                <a:gd name="connsiteY23" fmla="*/ 64961 h 381000"/>
                <a:gd name="connsiteX24" fmla="*/ 14288 w 247650"/>
                <a:gd name="connsiteY24" fmla="*/ 39624 h 381000"/>
                <a:gd name="connsiteX25" fmla="*/ 125063 w 247650"/>
                <a:gd name="connsiteY25" fmla="*/ 14288 h 381000"/>
                <a:gd name="connsiteX26" fmla="*/ 14192 w 247650"/>
                <a:gd name="connsiteY26" fmla="*/ 59245 h 381000"/>
                <a:gd name="connsiteX27" fmla="*/ 124968 w 247650"/>
                <a:gd name="connsiteY27" fmla="*/ 79248 h 381000"/>
                <a:gd name="connsiteX28" fmla="*/ 235744 w 247650"/>
                <a:gd name="connsiteY28" fmla="*/ 59245 h 381000"/>
                <a:gd name="connsiteX29" fmla="*/ 235744 w 247650"/>
                <a:gd name="connsiteY29" fmla="*/ 132683 h 381000"/>
                <a:gd name="connsiteX30" fmla="*/ 124968 w 247650"/>
                <a:gd name="connsiteY30" fmla="*/ 161925 h 381000"/>
                <a:gd name="connsiteX31" fmla="*/ 14192 w 247650"/>
                <a:gd name="connsiteY31" fmla="*/ 132683 h 381000"/>
                <a:gd name="connsiteX32" fmla="*/ 14192 w 247650"/>
                <a:gd name="connsiteY32" fmla="*/ 59245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650" h="381000">
                  <a:moveTo>
                    <a:pt x="162687" y="365760"/>
                  </a:moveTo>
                  <a:cubicBezTo>
                    <a:pt x="151352" y="366808"/>
                    <a:pt x="138779" y="367475"/>
                    <a:pt x="125063" y="367475"/>
                  </a:cubicBezTo>
                  <a:cubicBezTo>
                    <a:pt x="53340" y="367475"/>
                    <a:pt x="14288" y="350711"/>
                    <a:pt x="14288" y="342138"/>
                  </a:cubicBezTo>
                  <a:lnTo>
                    <a:pt x="14288" y="262128"/>
                  </a:lnTo>
                  <a:cubicBezTo>
                    <a:pt x="36385" y="276797"/>
                    <a:pt x="80867" y="284417"/>
                    <a:pt x="125063" y="284417"/>
                  </a:cubicBezTo>
                  <a:cubicBezTo>
                    <a:pt x="131540" y="284417"/>
                    <a:pt x="138113" y="284226"/>
                    <a:pt x="144494" y="283845"/>
                  </a:cubicBezTo>
                  <a:cubicBezTo>
                    <a:pt x="145161" y="278892"/>
                    <a:pt x="146114" y="274129"/>
                    <a:pt x="147352" y="269462"/>
                  </a:cubicBezTo>
                  <a:cubicBezTo>
                    <a:pt x="140208" y="269843"/>
                    <a:pt x="132779" y="270129"/>
                    <a:pt x="125063" y="270129"/>
                  </a:cubicBezTo>
                  <a:cubicBezTo>
                    <a:pt x="57436" y="270129"/>
                    <a:pt x="14288" y="252794"/>
                    <a:pt x="14288" y="240887"/>
                  </a:cubicBezTo>
                  <a:lnTo>
                    <a:pt x="14288" y="153924"/>
                  </a:lnTo>
                  <a:cubicBezTo>
                    <a:pt x="36385" y="168593"/>
                    <a:pt x="80867" y="176213"/>
                    <a:pt x="125063" y="176213"/>
                  </a:cubicBezTo>
                  <a:cubicBezTo>
                    <a:pt x="169259" y="176213"/>
                    <a:pt x="213836" y="168593"/>
                    <a:pt x="235839" y="153924"/>
                  </a:cubicBezTo>
                  <a:lnTo>
                    <a:pt x="235839" y="182213"/>
                  </a:lnTo>
                  <a:cubicBezTo>
                    <a:pt x="240506" y="181070"/>
                    <a:pt x="245269" y="180118"/>
                    <a:pt x="250127" y="179546"/>
                  </a:cubicBezTo>
                  <a:lnTo>
                    <a:pt x="250127" y="39624"/>
                  </a:lnTo>
                  <a:cubicBezTo>
                    <a:pt x="250127" y="12383"/>
                    <a:pt x="185261" y="0"/>
                    <a:pt x="125063" y="0"/>
                  </a:cubicBezTo>
                  <a:cubicBezTo>
                    <a:pt x="64865" y="0"/>
                    <a:pt x="0" y="12383"/>
                    <a:pt x="0" y="39624"/>
                  </a:cubicBezTo>
                  <a:lnTo>
                    <a:pt x="0" y="342138"/>
                  </a:lnTo>
                  <a:cubicBezTo>
                    <a:pt x="0" y="369379"/>
                    <a:pt x="64865" y="381762"/>
                    <a:pt x="125063" y="381762"/>
                  </a:cubicBezTo>
                  <a:cubicBezTo>
                    <a:pt x="141065" y="381762"/>
                    <a:pt x="157258" y="380905"/>
                    <a:pt x="172593" y="379095"/>
                  </a:cubicBezTo>
                  <a:cubicBezTo>
                    <a:pt x="168973" y="374809"/>
                    <a:pt x="165640" y="370427"/>
                    <a:pt x="162687" y="365760"/>
                  </a:cubicBezTo>
                  <a:close/>
                  <a:moveTo>
                    <a:pt x="125063" y="14288"/>
                  </a:moveTo>
                  <a:cubicBezTo>
                    <a:pt x="196786" y="14288"/>
                    <a:pt x="235839" y="31051"/>
                    <a:pt x="235839" y="39624"/>
                  </a:cubicBezTo>
                  <a:cubicBezTo>
                    <a:pt x="235839" y="48197"/>
                    <a:pt x="196691" y="64961"/>
                    <a:pt x="125063" y="64961"/>
                  </a:cubicBezTo>
                  <a:cubicBezTo>
                    <a:pt x="53340" y="64961"/>
                    <a:pt x="14288" y="48197"/>
                    <a:pt x="14288" y="39624"/>
                  </a:cubicBezTo>
                  <a:cubicBezTo>
                    <a:pt x="14288" y="31051"/>
                    <a:pt x="53340" y="14288"/>
                    <a:pt x="125063" y="14288"/>
                  </a:cubicBezTo>
                  <a:close/>
                  <a:moveTo>
                    <a:pt x="14192" y="59245"/>
                  </a:moveTo>
                  <a:cubicBezTo>
                    <a:pt x="36576" y="72866"/>
                    <a:pt x="81915" y="79248"/>
                    <a:pt x="124968" y="79248"/>
                  </a:cubicBezTo>
                  <a:cubicBezTo>
                    <a:pt x="168021" y="79248"/>
                    <a:pt x="213360" y="72866"/>
                    <a:pt x="235744" y="59245"/>
                  </a:cubicBezTo>
                  <a:lnTo>
                    <a:pt x="235744" y="132683"/>
                  </a:lnTo>
                  <a:cubicBezTo>
                    <a:pt x="235744" y="144590"/>
                    <a:pt x="192596" y="161925"/>
                    <a:pt x="124968" y="161925"/>
                  </a:cubicBezTo>
                  <a:cubicBezTo>
                    <a:pt x="57341" y="161925"/>
                    <a:pt x="14192" y="144590"/>
                    <a:pt x="14192" y="132683"/>
                  </a:cubicBezTo>
                  <a:lnTo>
                    <a:pt x="14192" y="59245"/>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cxnSp>
        <p:nvCxnSpPr>
          <p:cNvPr id="20" name="Straight Arrow Connector 19">
            <a:extLst>
              <a:ext uri="{FF2B5EF4-FFF2-40B4-BE49-F238E27FC236}">
                <a16:creationId xmlns:a16="http://schemas.microsoft.com/office/drawing/2014/main" id="{9B39FD11-F80C-4689-9E92-8413E51FC322}"/>
              </a:ext>
            </a:extLst>
          </p:cNvPr>
          <p:cNvCxnSpPr/>
          <p:nvPr/>
        </p:nvCxnSpPr>
        <p:spPr>
          <a:xfrm>
            <a:off x="1958286" y="4820698"/>
            <a:ext cx="0" cy="183408"/>
          </a:xfrm>
          <a:prstGeom prst="straightConnector1">
            <a:avLst/>
          </a:prstGeom>
          <a:ln w="19050">
            <a:solidFill>
              <a:schemeClr val="bg1">
                <a:lumMod val="50000"/>
              </a:schemeClr>
            </a:solidFill>
            <a:headEnd w="med" len="sm"/>
            <a:tailEnd type="triangle" w="med" len="sm"/>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ED113BBB-E480-494C-8C5A-D59AF054A9F5}"/>
              </a:ext>
            </a:extLst>
          </p:cNvPr>
          <p:cNvSpPr/>
          <p:nvPr/>
        </p:nvSpPr>
        <p:spPr>
          <a:xfrm>
            <a:off x="2229349" y="4739755"/>
            <a:ext cx="3678384" cy="345294"/>
          </a:xfrm>
          <a:prstGeom prst="rect">
            <a:avLst/>
          </a:prstGeom>
        </p:spPr>
        <p:txBody>
          <a:bodyPr wrap="square" anchor="ctr">
            <a:noAutofit/>
          </a:bodyPr>
          <a:lstStyle/>
          <a:p>
            <a:pPr defTabSz="932597"/>
            <a:r>
              <a:rPr lang="en-US" sz="1632" b="1">
                <a:solidFill>
                  <a:srgbClr val="000000"/>
                </a:solidFill>
                <a:latin typeface="Segoe UI"/>
              </a:rPr>
              <a:t>Networking Cost</a:t>
            </a:r>
          </a:p>
        </p:txBody>
      </p:sp>
      <p:grpSp>
        <p:nvGrpSpPr>
          <p:cNvPr id="39" name="Graphic 1">
            <a:extLst>
              <a:ext uri="{FF2B5EF4-FFF2-40B4-BE49-F238E27FC236}">
                <a16:creationId xmlns:a16="http://schemas.microsoft.com/office/drawing/2014/main" id="{95BB58E1-EB54-42E8-AAF1-5DF647C71256}"/>
              </a:ext>
            </a:extLst>
          </p:cNvPr>
          <p:cNvGrpSpPr/>
          <p:nvPr/>
        </p:nvGrpSpPr>
        <p:grpSpPr>
          <a:xfrm>
            <a:off x="950933" y="4602917"/>
            <a:ext cx="618972" cy="618970"/>
            <a:chOff x="-2526590" y="871764"/>
            <a:chExt cx="409575" cy="409575"/>
          </a:xfrm>
          <a:solidFill>
            <a:schemeClr val="accent2"/>
          </a:solidFill>
        </p:grpSpPr>
        <p:sp>
          <p:nvSpPr>
            <p:cNvPr id="40" name="Freeform: Shape 39">
              <a:extLst>
                <a:ext uri="{FF2B5EF4-FFF2-40B4-BE49-F238E27FC236}">
                  <a16:creationId xmlns:a16="http://schemas.microsoft.com/office/drawing/2014/main" id="{2CCB1B5D-03E6-4947-A8A5-91D7F6EE4A40}"/>
                </a:ext>
              </a:extLst>
            </p:cNvPr>
            <p:cNvSpPr/>
            <p:nvPr/>
          </p:nvSpPr>
          <p:spPr>
            <a:xfrm>
              <a:off x="-2454010" y="912435"/>
              <a:ext cx="76200" cy="133350"/>
            </a:xfrm>
            <a:custGeom>
              <a:avLst/>
              <a:gdLst>
                <a:gd name="connsiteX0" fmla="*/ 44958 w 76200"/>
                <a:gd name="connsiteY0" fmla="*/ 10668 h 133350"/>
                <a:gd name="connsiteX1" fmla="*/ 44958 w 76200"/>
                <a:gd name="connsiteY1" fmla="*/ 0 h 133350"/>
                <a:gd name="connsiteX2" fmla="*/ 31909 w 76200"/>
                <a:gd name="connsiteY2" fmla="*/ 0 h 133350"/>
                <a:gd name="connsiteX3" fmla="*/ 31909 w 76200"/>
                <a:gd name="connsiteY3" fmla="*/ 10668 h 133350"/>
                <a:gd name="connsiteX4" fmla="*/ 0 w 76200"/>
                <a:gd name="connsiteY4" fmla="*/ 43720 h 133350"/>
                <a:gd name="connsiteX5" fmla="*/ 31909 w 76200"/>
                <a:gd name="connsiteY5" fmla="*/ 76771 h 133350"/>
                <a:gd name="connsiteX6" fmla="*/ 31909 w 76200"/>
                <a:gd name="connsiteY6" fmla="*/ 116872 h 133350"/>
                <a:gd name="connsiteX7" fmla="*/ 13049 w 76200"/>
                <a:gd name="connsiteY7" fmla="*/ 96869 h 133350"/>
                <a:gd name="connsiteX8" fmla="*/ 13049 w 76200"/>
                <a:gd name="connsiteY8" fmla="*/ 95631 h 133350"/>
                <a:gd name="connsiteX9" fmla="*/ 0 w 76200"/>
                <a:gd name="connsiteY9" fmla="*/ 95631 h 133350"/>
                <a:gd name="connsiteX10" fmla="*/ 0 w 76200"/>
                <a:gd name="connsiteY10" fmla="*/ 96869 h 133350"/>
                <a:gd name="connsiteX11" fmla="*/ 31909 w 76200"/>
                <a:gd name="connsiteY11" fmla="*/ 129921 h 133350"/>
                <a:gd name="connsiteX12" fmla="*/ 31909 w 76200"/>
                <a:gd name="connsiteY12" fmla="*/ 140494 h 133350"/>
                <a:gd name="connsiteX13" fmla="*/ 44958 w 76200"/>
                <a:gd name="connsiteY13" fmla="*/ 140494 h 133350"/>
                <a:gd name="connsiteX14" fmla="*/ 44958 w 76200"/>
                <a:gd name="connsiteY14" fmla="*/ 129826 h 133350"/>
                <a:gd name="connsiteX15" fmla="*/ 76867 w 76200"/>
                <a:gd name="connsiteY15" fmla="*/ 96774 h 133350"/>
                <a:gd name="connsiteX16" fmla="*/ 44958 w 76200"/>
                <a:gd name="connsiteY16" fmla="*/ 63722 h 133350"/>
                <a:gd name="connsiteX17" fmla="*/ 44958 w 76200"/>
                <a:gd name="connsiteY17" fmla="*/ 23622 h 133350"/>
                <a:gd name="connsiteX18" fmla="*/ 63817 w 76200"/>
                <a:gd name="connsiteY18" fmla="*/ 43625 h 133350"/>
                <a:gd name="connsiteX19" fmla="*/ 63817 w 76200"/>
                <a:gd name="connsiteY19" fmla="*/ 44863 h 133350"/>
                <a:gd name="connsiteX20" fmla="*/ 76867 w 76200"/>
                <a:gd name="connsiteY20" fmla="*/ 44863 h 133350"/>
                <a:gd name="connsiteX21" fmla="*/ 76867 w 76200"/>
                <a:gd name="connsiteY21" fmla="*/ 43625 h 133350"/>
                <a:gd name="connsiteX22" fmla="*/ 44958 w 76200"/>
                <a:gd name="connsiteY22" fmla="*/ 10668 h 133350"/>
                <a:gd name="connsiteX23" fmla="*/ 31909 w 76200"/>
                <a:gd name="connsiteY23" fmla="*/ 63722 h 133350"/>
                <a:gd name="connsiteX24" fmla="*/ 13049 w 76200"/>
                <a:gd name="connsiteY24" fmla="*/ 43720 h 133350"/>
                <a:gd name="connsiteX25" fmla="*/ 31909 w 76200"/>
                <a:gd name="connsiteY25" fmla="*/ 23717 h 133350"/>
                <a:gd name="connsiteX26" fmla="*/ 31909 w 76200"/>
                <a:gd name="connsiteY26" fmla="*/ 63722 h 133350"/>
                <a:gd name="connsiteX27" fmla="*/ 63817 w 76200"/>
                <a:gd name="connsiteY27" fmla="*/ 96774 h 133350"/>
                <a:gd name="connsiteX28" fmla="*/ 44958 w 76200"/>
                <a:gd name="connsiteY28" fmla="*/ 116777 h 133350"/>
                <a:gd name="connsiteX29" fmla="*/ 44958 w 76200"/>
                <a:gd name="connsiteY29" fmla="*/ 76676 h 133350"/>
                <a:gd name="connsiteX30" fmla="*/ 63817 w 76200"/>
                <a:gd name="connsiteY30" fmla="*/ 96774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6200" h="133350">
                  <a:moveTo>
                    <a:pt x="44958" y="10668"/>
                  </a:moveTo>
                  <a:lnTo>
                    <a:pt x="44958" y="0"/>
                  </a:lnTo>
                  <a:lnTo>
                    <a:pt x="31909" y="0"/>
                  </a:lnTo>
                  <a:lnTo>
                    <a:pt x="31909" y="10668"/>
                  </a:lnTo>
                  <a:cubicBezTo>
                    <a:pt x="14192" y="11335"/>
                    <a:pt x="0" y="25908"/>
                    <a:pt x="0" y="43720"/>
                  </a:cubicBezTo>
                  <a:cubicBezTo>
                    <a:pt x="0" y="61532"/>
                    <a:pt x="14192" y="76105"/>
                    <a:pt x="31909" y="76771"/>
                  </a:cubicBezTo>
                  <a:lnTo>
                    <a:pt x="31909" y="116872"/>
                  </a:lnTo>
                  <a:cubicBezTo>
                    <a:pt x="21431" y="116300"/>
                    <a:pt x="13049" y="107537"/>
                    <a:pt x="13049" y="96869"/>
                  </a:cubicBezTo>
                  <a:lnTo>
                    <a:pt x="13049" y="95631"/>
                  </a:lnTo>
                  <a:lnTo>
                    <a:pt x="0" y="95631"/>
                  </a:lnTo>
                  <a:lnTo>
                    <a:pt x="0" y="96869"/>
                  </a:lnTo>
                  <a:cubicBezTo>
                    <a:pt x="0" y="114681"/>
                    <a:pt x="14192" y="129254"/>
                    <a:pt x="31909" y="129921"/>
                  </a:cubicBezTo>
                  <a:lnTo>
                    <a:pt x="31909" y="140494"/>
                  </a:lnTo>
                  <a:lnTo>
                    <a:pt x="44958" y="140494"/>
                  </a:lnTo>
                  <a:lnTo>
                    <a:pt x="44958" y="129826"/>
                  </a:lnTo>
                  <a:cubicBezTo>
                    <a:pt x="62674" y="129159"/>
                    <a:pt x="76867" y="114586"/>
                    <a:pt x="76867" y="96774"/>
                  </a:cubicBezTo>
                  <a:cubicBezTo>
                    <a:pt x="76867" y="78962"/>
                    <a:pt x="62674" y="64389"/>
                    <a:pt x="44958" y="63722"/>
                  </a:cubicBezTo>
                  <a:lnTo>
                    <a:pt x="44958" y="23622"/>
                  </a:lnTo>
                  <a:cubicBezTo>
                    <a:pt x="55435" y="24194"/>
                    <a:pt x="63817" y="32957"/>
                    <a:pt x="63817" y="43625"/>
                  </a:cubicBezTo>
                  <a:lnTo>
                    <a:pt x="63817" y="44863"/>
                  </a:lnTo>
                  <a:lnTo>
                    <a:pt x="76867" y="44863"/>
                  </a:lnTo>
                  <a:lnTo>
                    <a:pt x="76867" y="43625"/>
                  </a:lnTo>
                  <a:cubicBezTo>
                    <a:pt x="76771" y="25813"/>
                    <a:pt x="62579" y="11240"/>
                    <a:pt x="44958" y="10668"/>
                  </a:cubicBezTo>
                  <a:close/>
                  <a:moveTo>
                    <a:pt x="31909" y="63722"/>
                  </a:moveTo>
                  <a:cubicBezTo>
                    <a:pt x="21431" y="63151"/>
                    <a:pt x="13049" y="54388"/>
                    <a:pt x="13049" y="43720"/>
                  </a:cubicBezTo>
                  <a:cubicBezTo>
                    <a:pt x="13049" y="33052"/>
                    <a:pt x="21431" y="24289"/>
                    <a:pt x="31909" y="23717"/>
                  </a:cubicBezTo>
                  <a:lnTo>
                    <a:pt x="31909" y="63722"/>
                  </a:lnTo>
                  <a:close/>
                  <a:moveTo>
                    <a:pt x="63817" y="96774"/>
                  </a:moveTo>
                  <a:cubicBezTo>
                    <a:pt x="63817" y="107442"/>
                    <a:pt x="55435" y="116205"/>
                    <a:pt x="44958" y="116777"/>
                  </a:cubicBezTo>
                  <a:lnTo>
                    <a:pt x="44958" y="76676"/>
                  </a:lnTo>
                  <a:cubicBezTo>
                    <a:pt x="55435" y="77438"/>
                    <a:pt x="63817" y="86201"/>
                    <a:pt x="63817" y="96774"/>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1" name="Freeform: Shape 40">
              <a:extLst>
                <a:ext uri="{FF2B5EF4-FFF2-40B4-BE49-F238E27FC236}">
                  <a16:creationId xmlns:a16="http://schemas.microsoft.com/office/drawing/2014/main" id="{FF0F9C57-D585-4DCE-8D3F-420E01826E05}"/>
                </a:ext>
              </a:extLst>
            </p:cNvPr>
            <p:cNvSpPr/>
            <p:nvPr/>
          </p:nvSpPr>
          <p:spPr>
            <a:xfrm>
              <a:off x="-2526590" y="871764"/>
              <a:ext cx="409575" cy="409575"/>
            </a:xfrm>
            <a:custGeom>
              <a:avLst/>
              <a:gdLst>
                <a:gd name="connsiteX0" fmla="*/ 351854 w 409575"/>
                <a:gd name="connsiteY0" fmla="*/ 152209 h 409575"/>
                <a:gd name="connsiteX1" fmla="*/ 417195 w 409575"/>
                <a:gd name="connsiteY1" fmla="*/ 86868 h 409575"/>
                <a:gd name="connsiteX2" fmla="*/ 351854 w 409575"/>
                <a:gd name="connsiteY2" fmla="*/ 21526 h 409575"/>
                <a:gd name="connsiteX3" fmla="*/ 286798 w 409575"/>
                <a:gd name="connsiteY3" fmla="*/ 80201 h 409575"/>
                <a:gd name="connsiteX4" fmla="*/ 218694 w 409575"/>
                <a:gd name="connsiteY4" fmla="*/ 84963 h 409575"/>
                <a:gd name="connsiteX5" fmla="*/ 110966 w 409575"/>
                <a:gd name="connsiteY5" fmla="*/ 0 h 409575"/>
                <a:gd name="connsiteX6" fmla="*/ 0 w 409575"/>
                <a:gd name="connsiteY6" fmla="*/ 110966 h 409575"/>
                <a:gd name="connsiteX7" fmla="*/ 96203 w 409575"/>
                <a:gd name="connsiteY7" fmla="*/ 220790 h 409575"/>
                <a:gd name="connsiteX8" fmla="*/ 99631 w 409575"/>
                <a:gd name="connsiteY8" fmla="*/ 280607 h 409575"/>
                <a:gd name="connsiteX9" fmla="*/ 60770 w 409575"/>
                <a:gd name="connsiteY9" fmla="*/ 298704 h 409575"/>
                <a:gd name="connsiteX10" fmla="*/ 41053 w 409575"/>
                <a:gd name="connsiteY10" fmla="*/ 344710 h 409575"/>
                <a:gd name="connsiteX11" fmla="*/ 105632 w 409575"/>
                <a:gd name="connsiteY11" fmla="*/ 410813 h 409575"/>
                <a:gd name="connsiteX12" fmla="*/ 106394 w 409575"/>
                <a:gd name="connsiteY12" fmla="*/ 410813 h 409575"/>
                <a:gd name="connsiteX13" fmla="*/ 171736 w 409575"/>
                <a:gd name="connsiteY13" fmla="*/ 346234 h 409575"/>
                <a:gd name="connsiteX14" fmla="*/ 153162 w 409575"/>
                <a:gd name="connsiteY14" fmla="*/ 299752 h 409575"/>
                <a:gd name="connsiteX15" fmla="*/ 113824 w 409575"/>
                <a:gd name="connsiteY15" fmla="*/ 280511 h 409575"/>
                <a:gd name="connsiteX16" fmla="*/ 110395 w 409575"/>
                <a:gd name="connsiteY16" fmla="*/ 221837 h 409575"/>
                <a:gd name="connsiteX17" fmla="*/ 110776 w 409575"/>
                <a:gd name="connsiteY17" fmla="*/ 221837 h 409575"/>
                <a:gd name="connsiteX18" fmla="*/ 187452 w 409575"/>
                <a:gd name="connsiteY18" fmla="*/ 190881 h 409575"/>
                <a:gd name="connsiteX19" fmla="*/ 241173 w 409575"/>
                <a:gd name="connsiteY19" fmla="*/ 224790 h 409575"/>
                <a:gd name="connsiteX20" fmla="*/ 233363 w 409575"/>
                <a:gd name="connsiteY20" fmla="*/ 266986 h 409575"/>
                <a:gd name="connsiteX21" fmla="*/ 259271 w 409575"/>
                <a:gd name="connsiteY21" fmla="*/ 309753 h 409575"/>
                <a:gd name="connsiteX22" fmla="*/ 297847 w 409575"/>
                <a:gd name="connsiteY22" fmla="*/ 322421 h 409575"/>
                <a:gd name="connsiteX23" fmla="*/ 350615 w 409575"/>
                <a:gd name="connsiteY23" fmla="*/ 295751 h 409575"/>
                <a:gd name="connsiteX24" fmla="*/ 336614 w 409575"/>
                <a:gd name="connsiteY24" fmla="*/ 204407 h 409575"/>
                <a:gd name="connsiteX25" fmla="*/ 288036 w 409575"/>
                <a:gd name="connsiteY25" fmla="*/ 192500 h 409575"/>
                <a:gd name="connsiteX26" fmla="*/ 249460 w 409575"/>
                <a:gd name="connsiteY26" fmla="*/ 213265 h 409575"/>
                <a:gd name="connsiteX27" fmla="*/ 197263 w 409575"/>
                <a:gd name="connsiteY27" fmla="*/ 180213 h 409575"/>
                <a:gd name="connsiteX28" fmla="*/ 221647 w 409575"/>
                <a:gd name="connsiteY28" fmla="*/ 110966 h 409575"/>
                <a:gd name="connsiteX29" fmla="*/ 220980 w 409575"/>
                <a:gd name="connsiteY29" fmla="*/ 99060 h 409575"/>
                <a:gd name="connsiteX30" fmla="*/ 286703 w 409575"/>
                <a:gd name="connsiteY30" fmla="*/ 94488 h 409575"/>
                <a:gd name="connsiteX31" fmla="*/ 351854 w 409575"/>
                <a:gd name="connsiteY31" fmla="*/ 152209 h 409575"/>
                <a:gd name="connsiteX32" fmla="*/ 157639 w 409575"/>
                <a:gd name="connsiteY32" fmla="*/ 346043 h 409575"/>
                <a:gd name="connsiteX33" fmla="*/ 142208 w 409575"/>
                <a:gd name="connsiteY33" fmla="*/ 381953 h 409575"/>
                <a:gd name="connsiteX34" fmla="*/ 105918 w 409575"/>
                <a:gd name="connsiteY34" fmla="*/ 396526 h 409575"/>
                <a:gd name="connsiteX35" fmla="*/ 55435 w 409575"/>
                <a:gd name="connsiteY35" fmla="*/ 344805 h 409575"/>
                <a:gd name="connsiteX36" fmla="*/ 70866 w 409575"/>
                <a:gd name="connsiteY36" fmla="*/ 308896 h 409575"/>
                <a:gd name="connsiteX37" fmla="*/ 107156 w 409575"/>
                <a:gd name="connsiteY37" fmla="*/ 294323 h 409575"/>
                <a:gd name="connsiteX38" fmla="*/ 143066 w 409575"/>
                <a:gd name="connsiteY38" fmla="*/ 309753 h 409575"/>
                <a:gd name="connsiteX39" fmla="*/ 157639 w 409575"/>
                <a:gd name="connsiteY39" fmla="*/ 346043 h 409575"/>
                <a:gd name="connsiteX40" fmla="*/ 290513 w 409575"/>
                <a:gd name="connsiteY40" fmla="*/ 206597 h 409575"/>
                <a:gd name="connsiteX41" fmla="*/ 298323 w 409575"/>
                <a:gd name="connsiteY41" fmla="*/ 206026 h 409575"/>
                <a:gd name="connsiteX42" fmla="*/ 328422 w 409575"/>
                <a:gd name="connsiteY42" fmla="*/ 215932 h 409575"/>
                <a:gd name="connsiteX43" fmla="*/ 339376 w 409575"/>
                <a:gd name="connsiteY43" fmla="*/ 287369 h 409575"/>
                <a:gd name="connsiteX44" fmla="*/ 305943 w 409575"/>
                <a:gd name="connsiteY44" fmla="*/ 307658 h 409575"/>
                <a:gd name="connsiteX45" fmla="*/ 267938 w 409575"/>
                <a:gd name="connsiteY45" fmla="*/ 298323 h 409575"/>
                <a:gd name="connsiteX46" fmla="*/ 247650 w 409575"/>
                <a:gd name="connsiteY46" fmla="*/ 264890 h 409575"/>
                <a:gd name="connsiteX47" fmla="*/ 256985 w 409575"/>
                <a:gd name="connsiteY47" fmla="*/ 226886 h 409575"/>
                <a:gd name="connsiteX48" fmla="*/ 290513 w 409575"/>
                <a:gd name="connsiteY48" fmla="*/ 206597 h 409575"/>
                <a:gd name="connsiteX49" fmla="*/ 110966 w 409575"/>
                <a:gd name="connsiteY49" fmla="*/ 207550 h 409575"/>
                <a:gd name="connsiteX50" fmla="*/ 14288 w 409575"/>
                <a:gd name="connsiteY50" fmla="*/ 110871 h 409575"/>
                <a:gd name="connsiteX51" fmla="*/ 110966 w 409575"/>
                <a:gd name="connsiteY51" fmla="*/ 14192 h 409575"/>
                <a:gd name="connsiteX52" fmla="*/ 207645 w 409575"/>
                <a:gd name="connsiteY52" fmla="*/ 110871 h 409575"/>
                <a:gd name="connsiteX53" fmla="*/ 110966 w 409575"/>
                <a:gd name="connsiteY53" fmla="*/ 207550 h 409575"/>
                <a:gd name="connsiteX54" fmla="*/ 351854 w 409575"/>
                <a:gd name="connsiteY54" fmla="*/ 35719 h 409575"/>
                <a:gd name="connsiteX55" fmla="*/ 402908 w 409575"/>
                <a:gd name="connsiteY55" fmla="*/ 86773 h 409575"/>
                <a:gd name="connsiteX56" fmla="*/ 351854 w 409575"/>
                <a:gd name="connsiteY56" fmla="*/ 137827 h 409575"/>
                <a:gd name="connsiteX57" fmla="*/ 300800 w 409575"/>
                <a:gd name="connsiteY57" fmla="*/ 86773 h 409575"/>
                <a:gd name="connsiteX58" fmla="*/ 351854 w 409575"/>
                <a:gd name="connsiteY58" fmla="*/ 35719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09575" h="409575">
                  <a:moveTo>
                    <a:pt x="351854" y="152209"/>
                  </a:moveTo>
                  <a:cubicBezTo>
                    <a:pt x="387858" y="152209"/>
                    <a:pt x="417195" y="122872"/>
                    <a:pt x="417195" y="86868"/>
                  </a:cubicBezTo>
                  <a:cubicBezTo>
                    <a:pt x="417195" y="50863"/>
                    <a:pt x="387858" y="21526"/>
                    <a:pt x="351854" y="21526"/>
                  </a:cubicBezTo>
                  <a:cubicBezTo>
                    <a:pt x="318040" y="21526"/>
                    <a:pt x="290227" y="47244"/>
                    <a:pt x="286798" y="80201"/>
                  </a:cubicBezTo>
                  <a:lnTo>
                    <a:pt x="218694" y="84963"/>
                  </a:lnTo>
                  <a:cubicBezTo>
                    <a:pt x="206978" y="36290"/>
                    <a:pt x="163163" y="0"/>
                    <a:pt x="110966" y="0"/>
                  </a:cubicBezTo>
                  <a:cubicBezTo>
                    <a:pt x="49816" y="0"/>
                    <a:pt x="0" y="49816"/>
                    <a:pt x="0" y="110966"/>
                  </a:cubicBezTo>
                  <a:cubicBezTo>
                    <a:pt x="0" y="167164"/>
                    <a:pt x="42005" y="213551"/>
                    <a:pt x="96203" y="220790"/>
                  </a:cubicBezTo>
                  <a:lnTo>
                    <a:pt x="99631" y="280607"/>
                  </a:lnTo>
                  <a:cubicBezTo>
                    <a:pt x="85058" y="282226"/>
                    <a:pt x="71438" y="288322"/>
                    <a:pt x="60770" y="298704"/>
                  </a:cubicBezTo>
                  <a:cubicBezTo>
                    <a:pt x="48292" y="310896"/>
                    <a:pt x="41243" y="327279"/>
                    <a:pt x="41053" y="344710"/>
                  </a:cubicBezTo>
                  <a:cubicBezTo>
                    <a:pt x="40672" y="380714"/>
                    <a:pt x="69628" y="410432"/>
                    <a:pt x="105632" y="410813"/>
                  </a:cubicBezTo>
                  <a:cubicBezTo>
                    <a:pt x="105918" y="410813"/>
                    <a:pt x="106108" y="410813"/>
                    <a:pt x="106394" y="410813"/>
                  </a:cubicBezTo>
                  <a:cubicBezTo>
                    <a:pt x="142113" y="410813"/>
                    <a:pt x="171355" y="382048"/>
                    <a:pt x="171736" y="346234"/>
                  </a:cubicBezTo>
                  <a:cubicBezTo>
                    <a:pt x="171926" y="328803"/>
                    <a:pt x="165354" y="312325"/>
                    <a:pt x="153162" y="299752"/>
                  </a:cubicBezTo>
                  <a:cubicBezTo>
                    <a:pt x="142494" y="288893"/>
                    <a:pt x="128778" y="282131"/>
                    <a:pt x="113824" y="280511"/>
                  </a:cubicBezTo>
                  <a:lnTo>
                    <a:pt x="110395" y="221837"/>
                  </a:lnTo>
                  <a:cubicBezTo>
                    <a:pt x="110490" y="221837"/>
                    <a:pt x="110681" y="221837"/>
                    <a:pt x="110776" y="221837"/>
                  </a:cubicBezTo>
                  <a:cubicBezTo>
                    <a:pt x="140589" y="221837"/>
                    <a:pt x="167545" y="210026"/>
                    <a:pt x="187452" y="190881"/>
                  </a:cubicBezTo>
                  <a:lnTo>
                    <a:pt x="241173" y="224790"/>
                  </a:lnTo>
                  <a:cubicBezTo>
                    <a:pt x="233934" y="237554"/>
                    <a:pt x="231077" y="252222"/>
                    <a:pt x="233363" y="266986"/>
                  </a:cubicBezTo>
                  <a:cubicBezTo>
                    <a:pt x="236029" y="284226"/>
                    <a:pt x="245269" y="299466"/>
                    <a:pt x="259271" y="309753"/>
                  </a:cubicBezTo>
                  <a:cubicBezTo>
                    <a:pt x="270891" y="318326"/>
                    <a:pt x="284417" y="322421"/>
                    <a:pt x="297847" y="322421"/>
                  </a:cubicBezTo>
                  <a:cubicBezTo>
                    <a:pt x="317944" y="322421"/>
                    <a:pt x="337852" y="313182"/>
                    <a:pt x="350615" y="295751"/>
                  </a:cubicBezTo>
                  <a:cubicBezTo>
                    <a:pt x="371951" y="266700"/>
                    <a:pt x="365665" y="225743"/>
                    <a:pt x="336614" y="204407"/>
                  </a:cubicBezTo>
                  <a:cubicBezTo>
                    <a:pt x="322517" y="194120"/>
                    <a:pt x="305276" y="189833"/>
                    <a:pt x="288036" y="192500"/>
                  </a:cubicBezTo>
                  <a:cubicBezTo>
                    <a:pt x="272987" y="194786"/>
                    <a:pt x="259556" y="202121"/>
                    <a:pt x="249460" y="213265"/>
                  </a:cubicBezTo>
                  <a:lnTo>
                    <a:pt x="197263" y="180213"/>
                  </a:lnTo>
                  <a:cubicBezTo>
                    <a:pt x="212503" y="161163"/>
                    <a:pt x="221647" y="137160"/>
                    <a:pt x="221647" y="110966"/>
                  </a:cubicBezTo>
                  <a:cubicBezTo>
                    <a:pt x="221647" y="106966"/>
                    <a:pt x="221361" y="102965"/>
                    <a:pt x="220980" y="99060"/>
                  </a:cubicBezTo>
                  <a:lnTo>
                    <a:pt x="286703" y="94488"/>
                  </a:lnTo>
                  <a:cubicBezTo>
                    <a:pt x="290798" y="126873"/>
                    <a:pt x="318421" y="152209"/>
                    <a:pt x="351854" y="152209"/>
                  </a:cubicBezTo>
                  <a:close/>
                  <a:moveTo>
                    <a:pt x="157639" y="346043"/>
                  </a:moveTo>
                  <a:cubicBezTo>
                    <a:pt x="157448" y="359664"/>
                    <a:pt x="152019" y="372428"/>
                    <a:pt x="142208" y="381953"/>
                  </a:cubicBezTo>
                  <a:cubicBezTo>
                    <a:pt x="132493" y="391478"/>
                    <a:pt x="120015" y="396526"/>
                    <a:pt x="105918" y="396526"/>
                  </a:cubicBezTo>
                  <a:cubicBezTo>
                    <a:pt x="77724" y="396145"/>
                    <a:pt x="55150" y="372999"/>
                    <a:pt x="55435" y="344805"/>
                  </a:cubicBezTo>
                  <a:cubicBezTo>
                    <a:pt x="55626" y="331184"/>
                    <a:pt x="61055" y="318421"/>
                    <a:pt x="70866" y="308896"/>
                  </a:cubicBezTo>
                  <a:cubicBezTo>
                    <a:pt x="80581" y="299371"/>
                    <a:pt x="93440" y="294418"/>
                    <a:pt x="107156" y="294323"/>
                  </a:cubicBezTo>
                  <a:cubicBezTo>
                    <a:pt x="120777" y="294513"/>
                    <a:pt x="133541" y="299942"/>
                    <a:pt x="143066" y="309753"/>
                  </a:cubicBezTo>
                  <a:cubicBezTo>
                    <a:pt x="152591" y="319564"/>
                    <a:pt x="157734" y="332423"/>
                    <a:pt x="157639" y="346043"/>
                  </a:cubicBezTo>
                  <a:close/>
                  <a:moveTo>
                    <a:pt x="290513" y="206597"/>
                  </a:moveTo>
                  <a:cubicBezTo>
                    <a:pt x="293180" y="206216"/>
                    <a:pt x="295751" y="206026"/>
                    <a:pt x="298323" y="206026"/>
                  </a:cubicBezTo>
                  <a:cubicBezTo>
                    <a:pt x="309086" y="206026"/>
                    <a:pt x="319564" y="209455"/>
                    <a:pt x="328422" y="215932"/>
                  </a:cubicBezTo>
                  <a:cubicBezTo>
                    <a:pt x="351092" y="232601"/>
                    <a:pt x="356044" y="264605"/>
                    <a:pt x="339376" y="287369"/>
                  </a:cubicBezTo>
                  <a:cubicBezTo>
                    <a:pt x="331280" y="298323"/>
                    <a:pt x="319469" y="305562"/>
                    <a:pt x="305943" y="307658"/>
                  </a:cubicBezTo>
                  <a:cubicBezTo>
                    <a:pt x="292418" y="309753"/>
                    <a:pt x="278987" y="306419"/>
                    <a:pt x="267938" y="298323"/>
                  </a:cubicBezTo>
                  <a:cubicBezTo>
                    <a:pt x="256889" y="290227"/>
                    <a:pt x="249746" y="278416"/>
                    <a:pt x="247650" y="264890"/>
                  </a:cubicBezTo>
                  <a:cubicBezTo>
                    <a:pt x="245554" y="251365"/>
                    <a:pt x="248888" y="237934"/>
                    <a:pt x="256985" y="226886"/>
                  </a:cubicBezTo>
                  <a:cubicBezTo>
                    <a:pt x="265176" y="215837"/>
                    <a:pt x="276987" y="208597"/>
                    <a:pt x="290513" y="206597"/>
                  </a:cubicBezTo>
                  <a:close/>
                  <a:moveTo>
                    <a:pt x="110966" y="207550"/>
                  </a:moveTo>
                  <a:cubicBezTo>
                    <a:pt x="57626" y="207550"/>
                    <a:pt x="14288" y="164211"/>
                    <a:pt x="14288" y="110871"/>
                  </a:cubicBezTo>
                  <a:cubicBezTo>
                    <a:pt x="14288" y="57531"/>
                    <a:pt x="57626" y="14192"/>
                    <a:pt x="110966" y="14192"/>
                  </a:cubicBezTo>
                  <a:cubicBezTo>
                    <a:pt x="164306" y="14192"/>
                    <a:pt x="207645" y="57531"/>
                    <a:pt x="207645" y="110871"/>
                  </a:cubicBezTo>
                  <a:cubicBezTo>
                    <a:pt x="207645" y="164211"/>
                    <a:pt x="164306" y="207550"/>
                    <a:pt x="110966" y="207550"/>
                  </a:cubicBezTo>
                  <a:close/>
                  <a:moveTo>
                    <a:pt x="351854" y="35719"/>
                  </a:moveTo>
                  <a:cubicBezTo>
                    <a:pt x="380048" y="35719"/>
                    <a:pt x="402908" y="58674"/>
                    <a:pt x="402908" y="86773"/>
                  </a:cubicBezTo>
                  <a:cubicBezTo>
                    <a:pt x="402908" y="114872"/>
                    <a:pt x="379952" y="137827"/>
                    <a:pt x="351854" y="137827"/>
                  </a:cubicBezTo>
                  <a:cubicBezTo>
                    <a:pt x="323660" y="137827"/>
                    <a:pt x="300800" y="114872"/>
                    <a:pt x="300800" y="86773"/>
                  </a:cubicBezTo>
                  <a:cubicBezTo>
                    <a:pt x="300800" y="58674"/>
                    <a:pt x="323755" y="35719"/>
                    <a:pt x="351854" y="35719"/>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sp>
        <p:nvSpPr>
          <p:cNvPr id="22" name="Rectangle 21">
            <a:extLst>
              <a:ext uri="{FF2B5EF4-FFF2-40B4-BE49-F238E27FC236}">
                <a16:creationId xmlns:a16="http://schemas.microsoft.com/office/drawing/2014/main" id="{884E8F54-3D4D-4C04-83D4-66BFD86DFC25}"/>
              </a:ext>
            </a:extLst>
          </p:cNvPr>
          <p:cNvSpPr/>
          <p:nvPr/>
        </p:nvSpPr>
        <p:spPr>
          <a:xfrm>
            <a:off x="2229349" y="5505290"/>
            <a:ext cx="3678384" cy="847540"/>
          </a:xfrm>
          <a:prstGeom prst="rect">
            <a:avLst/>
          </a:prstGeom>
        </p:spPr>
        <p:txBody>
          <a:bodyPr wrap="square" anchor="ctr">
            <a:noAutofit/>
          </a:bodyPr>
          <a:lstStyle/>
          <a:p>
            <a:pPr defTabSz="932597"/>
            <a:r>
              <a:rPr lang="en-US" sz="1632" b="1">
                <a:solidFill>
                  <a:srgbClr val="000000"/>
                </a:solidFill>
                <a:latin typeface="Segoe UI"/>
              </a:rPr>
              <a:t>Total Infrastructure Cost </a:t>
            </a:r>
          </a:p>
          <a:p>
            <a:pPr defTabSz="932597"/>
            <a:r>
              <a:rPr lang="en-US" sz="1632" b="1">
                <a:solidFill>
                  <a:srgbClr val="000000"/>
                </a:solidFill>
                <a:latin typeface="Segoe UI"/>
              </a:rPr>
              <a:t>(per month &amp; per user per month)</a:t>
            </a:r>
          </a:p>
        </p:txBody>
      </p:sp>
      <p:grpSp>
        <p:nvGrpSpPr>
          <p:cNvPr id="53" name="Group 52">
            <a:extLst>
              <a:ext uri="{FF2B5EF4-FFF2-40B4-BE49-F238E27FC236}">
                <a16:creationId xmlns:a16="http://schemas.microsoft.com/office/drawing/2014/main" id="{8BE76066-C71C-439B-992F-0B2B8A286D6A}"/>
              </a:ext>
            </a:extLst>
          </p:cNvPr>
          <p:cNvGrpSpPr/>
          <p:nvPr/>
        </p:nvGrpSpPr>
        <p:grpSpPr>
          <a:xfrm>
            <a:off x="1044499" y="5564369"/>
            <a:ext cx="431841" cy="729379"/>
            <a:chOff x="-2942928" y="833854"/>
            <a:chExt cx="285750" cy="482632"/>
          </a:xfrm>
          <a:solidFill>
            <a:schemeClr val="accent2"/>
          </a:solidFill>
        </p:grpSpPr>
        <p:sp>
          <p:nvSpPr>
            <p:cNvPr id="36" name="Freeform: Shape 35">
              <a:extLst>
                <a:ext uri="{FF2B5EF4-FFF2-40B4-BE49-F238E27FC236}">
                  <a16:creationId xmlns:a16="http://schemas.microsoft.com/office/drawing/2014/main" id="{317159E8-66CE-4499-952B-D511948A1B26}"/>
                </a:ext>
              </a:extLst>
            </p:cNvPr>
            <p:cNvSpPr/>
            <p:nvPr/>
          </p:nvSpPr>
          <p:spPr>
            <a:xfrm>
              <a:off x="-2834819" y="1140750"/>
              <a:ext cx="76200" cy="133350"/>
            </a:xfrm>
            <a:custGeom>
              <a:avLst/>
              <a:gdLst>
                <a:gd name="connsiteX0" fmla="*/ 76867 w 76200"/>
                <a:gd name="connsiteY0" fmla="*/ 44958 h 133350"/>
                <a:gd name="connsiteX1" fmla="*/ 76867 w 76200"/>
                <a:gd name="connsiteY1" fmla="*/ 43720 h 133350"/>
                <a:gd name="connsiteX2" fmla="*/ 44958 w 76200"/>
                <a:gd name="connsiteY2" fmla="*/ 10668 h 133350"/>
                <a:gd name="connsiteX3" fmla="*/ 44958 w 76200"/>
                <a:gd name="connsiteY3" fmla="*/ 0 h 133350"/>
                <a:gd name="connsiteX4" fmla="*/ 31909 w 76200"/>
                <a:gd name="connsiteY4" fmla="*/ 0 h 133350"/>
                <a:gd name="connsiteX5" fmla="*/ 31909 w 76200"/>
                <a:gd name="connsiteY5" fmla="*/ 10668 h 133350"/>
                <a:gd name="connsiteX6" fmla="*/ 0 w 76200"/>
                <a:gd name="connsiteY6" fmla="*/ 43720 h 133350"/>
                <a:gd name="connsiteX7" fmla="*/ 31909 w 76200"/>
                <a:gd name="connsiteY7" fmla="*/ 76771 h 133350"/>
                <a:gd name="connsiteX8" fmla="*/ 31909 w 76200"/>
                <a:gd name="connsiteY8" fmla="*/ 116872 h 133350"/>
                <a:gd name="connsiteX9" fmla="*/ 13049 w 76200"/>
                <a:gd name="connsiteY9" fmla="*/ 96869 h 133350"/>
                <a:gd name="connsiteX10" fmla="*/ 13049 w 76200"/>
                <a:gd name="connsiteY10" fmla="*/ 95631 h 133350"/>
                <a:gd name="connsiteX11" fmla="*/ 0 w 76200"/>
                <a:gd name="connsiteY11" fmla="*/ 95631 h 133350"/>
                <a:gd name="connsiteX12" fmla="*/ 0 w 76200"/>
                <a:gd name="connsiteY12" fmla="*/ 96869 h 133350"/>
                <a:gd name="connsiteX13" fmla="*/ 31909 w 76200"/>
                <a:gd name="connsiteY13" fmla="*/ 129921 h 133350"/>
                <a:gd name="connsiteX14" fmla="*/ 31909 w 76200"/>
                <a:gd name="connsiteY14" fmla="*/ 140589 h 133350"/>
                <a:gd name="connsiteX15" fmla="*/ 44958 w 76200"/>
                <a:gd name="connsiteY15" fmla="*/ 140589 h 133350"/>
                <a:gd name="connsiteX16" fmla="*/ 44958 w 76200"/>
                <a:gd name="connsiteY16" fmla="*/ 129921 h 133350"/>
                <a:gd name="connsiteX17" fmla="*/ 76867 w 76200"/>
                <a:gd name="connsiteY17" fmla="*/ 96869 h 133350"/>
                <a:gd name="connsiteX18" fmla="*/ 44958 w 76200"/>
                <a:gd name="connsiteY18" fmla="*/ 63817 h 133350"/>
                <a:gd name="connsiteX19" fmla="*/ 44958 w 76200"/>
                <a:gd name="connsiteY19" fmla="*/ 23717 h 133350"/>
                <a:gd name="connsiteX20" fmla="*/ 63817 w 76200"/>
                <a:gd name="connsiteY20" fmla="*/ 43720 h 133350"/>
                <a:gd name="connsiteX21" fmla="*/ 63817 w 76200"/>
                <a:gd name="connsiteY21" fmla="*/ 44958 h 133350"/>
                <a:gd name="connsiteX22" fmla="*/ 76867 w 76200"/>
                <a:gd name="connsiteY22" fmla="*/ 44958 h 133350"/>
                <a:gd name="connsiteX23" fmla="*/ 32004 w 76200"/>
                <a:gd name="connsiteY23" fmla="*/ 23813 h 133350"/>
                <a:gd name="connsiteX24" fmla="*/ 32004 w 76200"/>
                <a:gd name="connsiteY24" fmla="*/ 63913 h 133350"/>
                <a:gd name="connsiteX25" fmla="*/ 13144 w 76200"/>
                <a:gd name="connsiteY25" fmla="*/ 43910 h 133350"/>
                <a:gd name="connsiteX26" fmla="*/ 32004 w 76200"/>
                <a:gd name="connsiteY26" fmla="*/ 23813 h 133350"/>
                <a:gd name="connsiteX27" fmla="*/ 44958 w 76200"/>
                <a:gd name="connsiteY27" fmla="*/ 116967 h 133350"/>
                <a:gd name="connsiteX28" fmla="*/ 44958 w 76200"/>
                <a:gd name="connsiteY28" fmla="*/ 76867 h 133350"/>
                <a:gd name="connsiteX29" fmla="*/ 63817 w 76200"/>
                <a:gd name="connsiteY29" fmla="*/ 96869 h 133350"/>
                <a:gd name="connsiteX30" fmla="*/ 44958 w 76200"/>
                <a:gd name="connsiteY30" fmla="*/ 116967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6200" h="133350">
                  <a:moveTo>
                    <a:pt x="76867" y="44958"/>
                  </a:moveTo>
                  <a:lnTo>
                    <a:pt x="76867" y="43720"/>
                  </a:lnTo>
                  <a:cubicBezTo>
                    <a:pt x="76867" y="25908"/>
                    <a:pt x="62675" y="11335"/>
                    <a:pt x="44958" y="10668"/>
                  </a:cubicBezTo>
                  <a:lnTo>
                    <a:pt x="44958" y="0"/>
                  </a:lnTo>
                  <a:lnTo>
                    <a:pt x="31909" y="0"/>
                  </a:lnTo>
                  <a:lnTo>
                    <a:pt x="31909" y="10668"/>
                  </a:lnTo>
                  <a:cubicBezTo>
                    <a:pt x="14192" y="11335"/>
                    <a:pt x="0" y="25908"/>
                    <a:pt x="0" y="43720"/>
                  </a:cubicBezTo>
                  <a:cubicBezTo>
                    <a:pt x="0" y="61531"/>
                    <a:pt x="14192" y="76105"/>
                    <a:pt x="31909" y="76771"/>
                  </a:cubicBezTo>
                  <a:lnTo>
                    <a:pt x="31909" y="116872"/>
                  </a:lnTo>
                  <a:cubicBezTo>
                    <a:pt x="21431" y="116300"/>
                    <a:pt x="13049" y="107537"/>
                    <a:pt x="13049" y="96869"/>
                  </a:cubicBezTo>
                  <a:lnTo>
                    <a:pt x="13049" y="95631"/>
                  </a:lnTo>
                  <a:lnTo>
                    <a:pt x="0" y="95631"/>
                  </a:lnTo>
                  <a:lnTo>
                    <a:pt x="0" y="96869"/>
                  </a:lnTo>
                  <a:cubicBezTo>
                    <a:pt x="0" y="114681"/>
                    <a:pt x="14192" y="129254"/>
                    <a:pt x="31909" y="129921"/>
                  </a:cubicBezTo>
                  <a:lnTo>
                    <a:pt x="31909" y="140589"/>
                  </a:lnTo>
                  <a:lnTo>
                    <a:pt x="44958" y="140589"/>
                  </a:lnTo>
                  <a:lnTo>
                    <a:pt x="44958" y="129921"/>
                  </a:lnTo>
                  <a:cubicBezTo>
                    <a:pt x="62675" y="129254"/>
                    <a:pt x="76867" y="114681"/>
                    <a:pt x="76867" y="96869"/>
                  </a:cubicBezTo>
                  <a:cubicBezTo>
                    <a:pt x="76867" y="79057"/>
                    <a:pt x="62675" y="64484"/>
                    <a:pt x="44958" y="63817"/>
                  </a:cubicBezTo>
                  <a:lnTo>
                    <a:pt x="44958" y="23717"/>
                  </a:lnTo>
                  <a:cubicBezTo>
                    <a:pt x="55435" y="24289"/>
                    <a:pt x="63817" y="33052"/>
                    <a:pt x="63817" y="43720"/>
                  </a:cubicBezTo>
                  <a:lnTo>
                    <a:pt x="63817" y="44958"/>
                  </a:lnTo>
                  <a:lnTo>
                    <a:pt x="76867" y="44958"/>
                  </a:lnTo>
                  <a:close/>
                  <a:moveTo>
                    <a:pt x="32004" y="23813"/>
                  </a:moveTo>
                  <a:lnTo>
                    <a:pt x="32004" y="63913"/>
                  </a:lnTo>
                  <a:cubicBezTo>
                    <a:pt x="21526" y="63341"/>
                    <a:pt x="13144" y="54578"/>
                    <a:pt x="13144" y="43910"/>
                  </a:cubicBezTo>
                  <a:cubicBezTo>
                    <a:pt x="13144" y="33242"/>
                    <a:pt x="21431" y="24384"/>
                    <a:pt x="32004" y="23813"/>
                  </a:cubicBezTo>
                  <a:close/>
                  <a:moveTo>
                    <a:pt x="44958" y="116967"/>
                  </a:moveTo>
                  <a:lnTo>
                    <a:pt x="44958" y="76867"/>
                  </a:lnTo>
                  <a:cubicBezTo>
                    <a:pt x="55435" y="77438"/>
                    <a:pt x="63817" y="86201"/>
                    <a:pt x="63817" y="96869"/>
                  </a:cubicBezTo>
                  <a:cubicBezTo>
                    <a:pt x="63817" y="107537"/>
                    <a:pt x="55435" y="116395"/>
                    <a:pt x="44958" y="116967"/>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37" name="Freeform: Shape 36">
              <a:extLst>
                <a:ext uri="{FF2B5EF4-FFF2-40B4-BE49-F238E27FC236}">
                  <a16:creationId xmlns:a16="http://schemas.microsoft.com/office/drawing/2014/main" id="{8D995739-9A56-4390-973F-D76B30B97EC2}"/>
                </a:ext>
              </a:extLst>
            </p:cNvPr>
            <p:cNvSpPr/>
            <p:nvPr/>
          </p:nvSpPr>
          <p:spPr>
            <a:xfrm>
              <a:off x="-2907304" y="1097411"/>
              <a:ext cx="219075" cy="219075"/>
            </a:xfrm>
            <a:custGeom>
              <a:avLst/>
              <a:gdLst>
                <a:gd name="connsiteX0" fmla="*/ 110966 w 219075"/>
                <a:gd name="connsiteY0" fmla="*/ 221933 h 219075"/>
                <a:gd name="connsiteX1" fmla="*/ 0 w 219075"/>
                <a:gd name="connsiteY1" fmla="*/ 110966 h 219075"/>
                <a:gd name="connsiteX2" fmla="*/ 110966 w 219075"/>
                <a:gd name="connsiteY2" fmla="*/ 0 h 219075"/>
                <a:gd name="connsiteX3" fmla="*/ 221933 w 219075"/>
                <a:gd name="connsiteY3" fmla="*/ 110966 h 219075"/>
                <a:gd name="connsiteX4" fmla="*/ 110966 w 219075"/>
                <a:gd name="connsiteY4" fmla="*/ 221933 h 219075"/>
                <a:gd name="connsiteX5" fmla="*/ 110966 w 219075"/>
                <a:gd name="connsiteY5" fmla="*/ 14288 h 219075"/>
                <a:gd name="connsiteX6" fmla="*/ 14287 w 219075"/>
                <a:gd name="connsiteY6" fmla="*/ 110966 h 219075"/>
                <a:gd name="connsiteX7" fmla="*/ 110966 w 219075"/>
                <a:gd name="connsiteY7" fmla="*/ 207645 h 219075"/>
                <a:gd name="connsiteX8" fmla="*/ 207645 w 219075"/>
                <a:gd name="connsiteY8" fmla="*/ 110966 h 219075"/>
                <a:gd name="connsiteX9" fmla="*/ 110966 w 219075"/>
                <a:gd name="connsiteY9" fmla="*/ 14288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075" h="219075">
                  <a:moveTo>
                    <a:pt x="110966" y="221933"/>
                  </a:moveTo>
                  <a:cubicBezTo>
                    <a:pt x="49816" y="221933"/>
                    <a:pt x="0" y="172117"/>
                    <a:pt x="0" y="110966"/>
                  </a:cubicBezTo>
                  <a:cubicBezTo>
                    <a:pt x="0" y="49816"/>
                    <a:pt x="49816" y="0"/>
                    <a:pt x="110966" y="0"/>
                  </a:cubicBezTo>
                  <a:cubicBezTo>
                    <a:pt x="172117" y="0"/>
                    <a:pt x="221933" y="49816"/>
                    <a:pt x="221933" y="110966"/>
                  </a:cubicBezTo>
                  <a:cubicBezTo>
                    <a:pt x="221933" y="172117"/>
                    <a:pt x="172117" y="221933"/>
                    <a:pt x="110966" y="221933"/>
                  </a:cubicBezTo>
                  <a:close/>
                  <a:moveTo>
                    <a:pt x="110966" y="14288"/>
                  </a:moveTo>
                  <a:cubicBezTo>
                    <a:pt x="57626" y="14288"/>
                    <a:pt x="14287" y="57626"/>
                    <a:pt x="14287" y="110966"/>
                  </a:cubicBezTo>
                  <a:cubicBezTo>
                    <a:pt x="14287" y="164306"/>
                    <a:pt x="57626" y="207645"/>
                    <a:pt x="110966" y="207645"/>
                  </a:cubicBezTo>
                  <a:cubicBezTo>
                    <a:pt x="164306" y="207645"/>
                    <a:pt x="207645" y="164306"/>
                    <a:pt x="207645" y="110966"/>
                  </a:cubicBezTo>
                  <a:cubicBezTo>
                    <a:pt x="207645" y="57626"/>
                    <a:pt x="164211" y="14288"/>
                    <a:pt x="110966" y="14288"/>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2" name="Freeform: Shape 41">
              <a:extLst>
                <a:ext uri="{FF2B5EF4-FFF2-40B4-BE49-F238E27FC236}">
                  <a16:creationId xmlns:a16="http://schemas.microsoft.com/office/drawing/2014/main" id="{C55E67F3-EA37-4CCA-BA06-060F529AF9A3}"/>
                </a:ext>
              </a:extLst>
            </p:cNvPr>
            <p:cNvSpPr/>
            <p:nvPr/>
          </p:nvSpPr>
          <p:spPr>
            <a:xfrm>
              <a:off x="-2942928" y="833854"/>
              <a:ext cx="285750" cy="381000"/>
            </a:xfrm>
            <a:custGeom>
              <a:avLst/>
              <a:gdLst>
                <a:gd name="connsiteX0" fmla="*/ 262223 w 285750"/>
                <a:gd name="connsiteY0" fmla="*/ 0 h 381000"/>
                <a:gd name="connsiteX1" fmla="*/ 30861 w 285750"/>
                <a:gd name="connsiteY1" fmla="*/ 0 h 381000"/>
                <a:gd name="connsiteX2" fmla="*/ 0 w 285750"/>
                <a:gd name="connsiteY2" fmla="*/ 30861 h 381000"/>
                <a:gd name="connsiteX3" fmla="*/ 0 w 285750"/>
                <a:gd name="connsiteY3" fmla="*/ 359855 h 381000"/>
                <a:gd name="connsiteX4" fmla="*/ 17621 w 285750"/>
                <a:gd name="connsiteY4" fmla="*/ 387668 h 381000"/>
                <a:gd name="connsiteX5" fmla="*/ 17621 w 285750"/>
                <a:gd name="connsiteY5" fmla="*/ 369761 h 381000"/>
                <a:gd name="connsiteX6" fmla="*/ 14288 w 285750"/>
                <a:gd name="connsiteY6" fmla="*/ 359855 h 381000"/>
                <a:gd name="connsiteX7" fmla="*/ 14288 w 285750"/>
                <a:gd name="connsiteY7" fmla="*/ 30861 h 381000"/>
                <a:gd name="connsiteX8" fmla="*/ 30861 w 285750"/>
                <a:gd name="connsiteY8" fmla="*/ 14288 h 381000"/>
                <a:gd name="connsiteX9" fmla="*/ 262223 w 285750"/>
                <a:gd name="connsiteY9" fmla="*/ 14288 h 381000"/>
                <a:gd name="connsiteX10" fmla="*/ 278797 w 285750"/>
                <a:gd name="connsiteY10" fmla="*/ 30861 h 381000"/>
                <a:gd name="connsiteX11" fmla="*/ 278797 w 285750"/>
                <a:gd name="connsiteY11" fmla="*/ 359855 h 381000"/>
                <a:gd name="connsiteX12" fmla="*/ 275463 w 285750"/>
                <a:gd name="connsiteY12" fmla="*/ 369761 h 381000"/>
                <a:gd name="connsiteX13" fmla="*/ 275463 w 285750"/>
                <a:gd name="connsiteY13" fmla="*/ 387668 h 381000"/>
                <a:gd name="connsiteX14" fmla="*/ 293084 w 285750"/>
                <a:gd name="connsiteY14" fmla="*/ 359855 h 381000"/>
                <a:gd name="connsiteX15" fmla="*/ 293084 w 285750"/>
                <a:gd name="connsiteY15" fmla="*/ 30861 h 381000"/>
                <a:gd name="connsiteX16" fmla="*/ 262223 w 285750"/>
                <a:gd name="connsiteY16"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5750" h="381000">
                  <a:moveTo>
                    <a:pt x="262223" y="0"/>
                  </a:moveTo>
                  <a:lnTo>
                    <a:pt x="30861" y="0"/>
                  </a:lnTo>
                  <a:cubicBezTo>
                    <a:pt x="13907" y="0"/>
                    <a:pt x="0" y="13907"/>
                    <a:pt x="0" y="30861"/>
                  </a:cubicBezTo>
                  <a:lnTo>
                    <a:pt x="0" y="359855"/>
                  </a:lnTo>
                  <a:cubicBezTo>
                    <a:pt x="0" y="372142"/>
                    <a:pt x="7239" y="382619"/>
                    <a:pt x="17621" y="387668"/>
                  </a:cubicBezTo>
                  <a:lnTo>
                    <a:pt x="17621" y="369761"/>
                  </a:lnTo>
                  <a:cubicBezTo>
                    <a:pt x="15526" y="366998"/>
                    <a:pt x="14288" y="363569"/>
                    <a:pt x="14288" y="359855"/>
                  </a:cubicBezTo>
                  <a:lnTo>
                    <a:pt x="14288" y="30861"/>
                  </a:lnTo>
                  <a:cubicBezTo>
                    <a:pt x="14288" y="21717"/>
                    <a:pt x="21717" y="14288"/>
                    <a:pt x="30861" y="14288"/>
                  </a:cubicBezTo>
                  <a:lnTo>
                    <a:pt x="262223" y="14288"/>
                  </a:lnTo>
                  <a:cubicBezTo>
                    <a:pt x="271367" y="14288"/>
                    <a:pt x="278797" y="21717"/>
                    <a:pt x="278797" y="30861"/>
                  </a:cubicBezTo>
                  <a:lnTo>
                    <a:pt x="278797" y="359855"/>
                  </a:lnTo>
                  <a:cubicBezTo>
                    <a:pt x="278797" y="363569"/>
                    <a:pt x="277559" y="366998"/>
                    <a:pt x="275463" y="369761"/>
                  </a:cubicBezTo>
                  <a:lnTo>
                    <a:pt x="275463" y="387668"/>
                  </a:lnTo>
                  <a:cubicBezTo>
                    <a:pt x="285845" y="382715"/>
                    <a:pt x="293084" y="372142"/>
                    <a:pt x="293084" y="359855"/>
                  </a:cubicBezTo>
                  <a:lnTo>
                    <a:pt x="293084" y="30861"/>
                  </a:lnTo>
                  <a:cubicBezTo>
                    <a:pt x="293180" y="13907"/>
                    <a:pt x="279273" y="0"/>
                    <a:pt x="262223" y="0"/>
                  </a:cubicBez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nvGrpSpPr>
            <p:cNvPr id="43" name="Graphic 1">
              <a:extLst>
                <a:ext uri="{FF2B5EF4-FFF2-40B4-BE49-F238E27FC236}">
                  <a16:creationId xmlns:a16="http://schemas.microsoft.com/office/drawing/2014/main" id="{95BB58E1-EB54-42E8-AAF1-5DF647C71256}"/>
                </a:ext>
              </a:extLst>
            </p:cNvPr>
            <p:cNvGrpSpPr/>
            <p:nvPr/>
          </p:nvGrpSpPr>
          <p:grpSpPr>
            <a:xfrm>
              <a:off x="-2889779" y="865286"/>
              <a:ext cx="180975" cy="219075"/>
              <a:chOff x="-2889779" y="865286"/>
              <a:chExt cx="180975" cy="219075"/>
            </a:xfrm>
            <a:grpFill/>
          </p:grpSpPr>
          <p:sp>
            <p:nvSpPr>
              <p:cNvPr id="44" name="Freeform: Shape 43">
                <a:extLst>
                  <a:ext uri="{FF2B5EF4-FFF2-40B4-BE49-F238E27FC236}">
                    <a16:creationId xmlns:a16="http://schemas.microsoft.com/office/drawing/2014/main" id="{0D177EA8-F13D-405F-B0AA-87CD5D320A87}"/>
                  </a:ext>
                </a:extLst>
              </p:cNvPr>
              <p:cNvSpPr/>
              <p:nvPr/>
            </p:nvSpPr>
            <p:spPr>
              <a:xfrm>
                <a:off x="-2889779" y="865286"/>
                <a:ext cx="66675" cy="57150"/>
              </a:xfrm>
              <a:custGeom>
                <a:avLst/>
                <a:gdLst>
                  <a:gd name="connsiteX0" fmla="*/ 0 w 66675"/>
                  <a:gd name="connsiteY0" fmla="*/ 63532 h 57150"/>
                  <a:gd name="connsiteX1" fmla="*/ 69247 w 66675"/>
                  <a:gd name="connsiteY1" fmla="*/ 63532 h 57150"/>
                  <a:gd name="connsiteX2" fmla="*/ 69247 w 66675"/>
                  <a:gd name="connsiteY2" fmla="*/ 0 h 57150"/>
                  <a:gd name="connsiteX3" fmla="*/ 0 w 66675"/>
                  <a:gd name="connsiteY3" fmla="*/ 0 h 57150"/>
                  <a:gd name="connsiteX4" fmla="*/ 0 w 66675"/>
                  <a:gd name="connsiteY4" fmla="*/ 63532 h 57150"/>
                  <a:gd name="connsiteX5" fmla="*/ 14288 w 66675"/>
                  <a:gd name="connsiteY5" fmla="*/ 14288 h 57150"/>
                  <a:gd name="connsiteX6" fmla="*/ 54959 w 66675"/>
                  <a:gd name="connsiteY6" fmla="*/ 14288 h 57150"/>
                  <a:gd name="connsiteX7" fmla="*/ 54959 w 66675"/>
                  <a:gd name="connsiteY7" fmla="*/ 49244 h 57150"/>
                  <a:gd name="connsiteX8" fmla="*/ 14288 w 66675"/>
                  <a:gd name="connsiteY8" fmla="*/ 49244 h 57150"/>
                  <a:gd name="connsiteX9" fmla="*/ 14288 w 66675"/>
                  <a:gd name="connsiteY9" fmla="*/ 142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63532"/>
                    </a:moveTo>
                    <a:lnTo>
                      <a:pt x="69247" y="63532"/>
                    </a:lnTo>
                    <a:lnTo>
                      <a:pt x="69247" y="0"/>
                    </a:lnTo>
                    <a:lnTo>
                      <a:pt x="0" y="0"/>
                    </a:lnTo>
                    <a:lnTo>
                      <a:pt x="0" y="63532"/>
                    </a:lnTo>
                    <a:close/>
                    <a:moveTo>
                      <a:pt x="14288" y="14288"/>
                    </a:moveTo>
                    <a:lnTo>
                      <a:pt x="54959" y="14288"/>
                    </a:lnTo>
                    <a:lnTo>
                      <a:pt x="54959" y="49244"/>
                    </a:lnTo>
                    <a:lnTo>
                      <a:pt x="14288" y="49244"/>
                    </a:lnTo>
                    <a:lnTo>
                      <a:pt x="14288"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5" name="Freeform: Shape 44">
                <a:extLst>
                  <a:ext uri="{FF2B5EF4-FFF2-40B4-BE49-F238E27FC236}">
                    <a16:creationId xmlns:a16="http://schemas.microsoft.com/office/drawing/2014/main" id="{72232EF5-79AF-43E5-9FCE-DF1929C1CC45}"/>
                  </a:ext>
                </a:extLst>
              </p:cNvPr>
              <p:cNvSpPr/>
              <p:nvPr/>
            </p:nvSpPr>
            <p:spPr>
              <a:xfrm>
                <a:off x="-2772145" y="865286"/>
                <a:ext cx="66675" cy="57150"/>
              </a:xfrm>
              <a:custGeom>
                <a:avLst/>
                <a:gdLst>
                  <a:gd name="connsiteX0" fmla="*/ 0 w 66675"/>
                  <a:gd name="connsiteY0" fmla="*/ 0 h 57150"/>
                  <a:gd name="connsiteX1" fmla="*/ 0 w 66675"/>
                  <a:gd name="connsiteY1" fmla="*/ 63532 h 57150"/>
                  <a:gd name="connsiteX2" fmla="*/ 69247 w 66675"/>
                  <a:gd name="connsiteY2" fmla="*/ 63532 h 57150"/>
                  <a:gd name="connsiteX3" fmla="*/ 69247 w 66675"/>
                  <a:gd name="connsiteY3" fmla="*/ 0 h 57150"/>
                  <a:gd name="connsiteX4" fmla="*/ 0 w 66675"/>
                  <a:gd name="connsiteY4" fmla="*/ 0 h 57150"/>
                  <a:gd name="connsiteX5" fmla="*/ 54864 w 66675"/>
                  <a:gd name="connsiteY5" fmla="*/ 49244 h 57150"/>
                  <a:gd name="connsiteX6" fmla="*/ 14192 w 66675"/>
                  <a:gd name="connsiteY6" fmla="*/ 49244 h 57150"/>
                  <a:gd name="connsiteX7" fmla="*/ 14192 w 66675"/>
                  <a:gd name="connsiteY7" fmla="*/ 14288 h 57150"/>
                  <a:gd name="connsiteX8" fmla="*/ 54864 w 66675"/>
                  <a:gd name="connsiteY8" fmla="*/ 14288 h 57150"/>
                  <a:gd name="connsiteX9" fmla="*/ 54864 w 66675"/>
                  <a:gd name="connsiteY9" fmla="*/ 492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0"/>
                    </a:moveTo>
                    <a:lnTo>
                      <a:pt x="0" y="63532"/>
                    </a:lnTo>
                    <a:lnTo>
                      <a:pt x="69247" y="63532"/>
                    </a:lnTo>
                    <a:lnTo>
                      <a:pt x="69247" y="0"/>
                    </a:lnTo>
                    <a:lnTo>
                      <a:pt x="0" y="0"/>
                    </a:lnTo>
                    <a:close/>
                    <a:moveTo>
                      <a:pt x="54864" y="49244"/>
                    </a:moveTo>
                    <a:lnTo>
                      <a:pt x="14192" y="49244"/>
                    </a:lnTo>
                    <a:lnTo>
                      <a:pt x="14192" y="14288"/>
                    </a:lnTo>
                    <a:lnTo>
                      <a:pt x="54864" y="14288"/>
                    </a:lnTo>
                    <a:lnTo>
                      <a:pt x="54864" y="49244"/>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6" name="Freeform: Shape 45">
                <a:extLst>
                  <a:ext uri="{FF2B5EF4-FFF2-40B4-BE49-F238E27FC236}">
                    <a16:creationId xmlns:a16="http://schemas.microsoft.com/office/drawing/2014/main" id="{2035C95F-BC50-4AF6-8983-D5F0DF124598}"/>
                  </a:ext>
                </a:extLst>
              </p:cNvPr>
              <p:cNvSpPr/>
              <p:nvPr/>
            </p:nvSpPr>
            <p:spPr>
              <a:xfrm>
                <a:off x="-2889779" y="944344"/>
                <a:ext cx="66675" cy="57150"/>
              </a:xfrm>
              <a:custGeom>
                <a:avLst/>
                <a:gdLst>
                  <a:gd name="connsiteX0" fmla="*/ 0 w 66675"/>
                  <a:gd name="connsiteY0" fmla="*/ 63532 h 57150"/>
                  <a:gd name="connsiteX1" fmla="*/ 69247 w 66675"/>
                  <a:gd name="connsiteY1" fmla="*/ 63532 h 57150"/>
                  <a:gd name="connsiteX2" fmla="*/ 69247 w 66675"/>
                  <a:gd name="connsiteY2" fmla="*/ 0 h 57150"/>
                  <a:gd name="connsiteX3" fmla="*/ 0 w 66675"/>
                  <a:gd name="connsiteY3" fmla="*/ 0 h 57150"/>
                  <a:gd name="connsiteX4" fmla="*/ 0 w 66675"/>
                  <a:gd name="connsiteY4" fmla="*/ 63532 h 57150"/>
                  <a:gd name="connsiteX5" fmla="*/ 14288 w 66675"/>
                  <a:gd name="connsiteY5" fmla="*/ 14288 h 57150"/>
                  <a:gd name="connsiteX6" fmla="*/ 54959 w 66675"/>
                  <a:gd name="connsiteY6" fmla="*/ 14288 h 57150"/>
                  <a:gd name="connsiteX7" fmla="*/ 54959 w 66675"/>
                  <a:gd name="connsiteY7" fmla="*/ 49244 h 57150"/>
                  <a:gd name="connsiteX8" fmla="*/ 14288 w 66675"/>
                  <a:gd name="connsiteY8" fmla="*/ 49244 h 57150"/>
                  <a:gd name="connsiteX9" fmla="*/ 14288 w 66675"/>
                  <a:gd name="connsiteY9" fmla="*/ 142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63532"/>
                    </a:moveTo>
                    <a:lnTo>
                      <a:pt x="69247" y="63532"/>
                    </a:lnTo>
                    <a:lnTo>
                      <a:pt x="69247" y="0"/>
                    </a:lnTo>
                    <a:lnTo>
                      <a:pt x="0" y="0"/>
                    </a:lnTo>
                    <a:lnTo>
                      <a:pt x="0" y="63532"/>
                    </a:lnTo>
                    <a:close/>
                    <a:moveTo>
                      <a:pt x="14288" y="14288"/>
                    </a:moveTo>
                    <a:lnTo>
                      <a:pt x="54959" y="14288"/>
                    </a:lnTo>
                    <a:lnTo>
                      <a:pt x="54959" y="49244"/>
                    </a:lnTo>
                    <a:lnTo>
                      <a:pt x="14288" y="49244"/>
                    </a:lnTo>
                    <a:lnTo>
                      <a:pt x="14288"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7" name="Freeform: Shape 46">
                <a:extLst>
                  <a:ext uri="{FF2B5EF4-FFF2-40B4-BE49-F238E27FC236}">
                    <a16:creationId xmlns:a16="http://schemas.microsoft.com/office/drawing/2014/main" id="{C1D7FD70-341B-4D94-9A03-484E4D583961}"/>
                  </a:ext>
                </a:extLst>
              </p:cNvPr>
              <p:cNvSpPr/>
              <p:nvPr/>
            </p:nvSpPr>
            <p:spPr>
              <a:xfrm>
                <a:off x="-2772145" y="944344"/>
                <a:ext cx="66675" cy="57150"/>
              </a:xfrm>
              <a:custGeom>
                <a:avLst/>
                <a:gdLst>
                  <a:gd name="connsiteX0" fmla="*/ 0 w 66675"/>
                  <a:gd name="connsiteY0" fmla="*/ 63532 h 57150"/>
                  <a:gd name="connsiteX1" fmla="*/ 69247 w 66675"/>
                  <a:gd name="connsiteY1" fmla="*/ 63532 h 57150"/>
                  <a:gd name="connsiteX2" fmla="*/ 69247 w 66675"/>
                  <a:gd name="connsiteY2" fmla="*/ 0 h 57150"/>
                  <a:gd name="connsiteX3" fmla="*/ 0 w 66675"/>
                  <a:gd name="connsiteY3" fmla="*/ 0 h 57150"/>
                  <a:gd name="connsiteX4" fmla="*/ 0 w 66675"/>
                  <a:gd name="connsiteY4" fmla="*/ 63532 h 57150"/>
                  <a:gd name="connsiteX5" fmla="*/ 14288 w 66675"/>
                  <a:gd name="connsiteY5" fmla="*/ 14288 h 57150"/>
                  <a:gd name="connsiteX6" fmla="*/ 54959 w 66675"/>
                  <a:gd name="connsiteY6" fmla="*/ 14288 h 57150"/>
                  <a:gd name="connsiteX7" fmla="*/ 54959 w 66675"/>
                  <a:gd name="connsiteY7" fmla="*/ 49244 h 57150"/>
                  <a:gd name="connsiteX8" fmla="*/ 14288 w 66675"/>
                  <a:gd name="connsiteY8" fmla="*/ 49244 h 57150"/>
                  <a:gd name="connsiteX9" fmla="*/ 14288 w 66675"/>
                  <a:gd name="connsiteY9" fmla="*/ 142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63532"/>
                    </a:moveTo>
                    <a:lnTo>
                      <a:pt x="69247" y="63532"/>
                    </a:lnTo>
                    <a:lnTo>
                      <a:pt x="69247" y="0"/>
                    </a:lnTo>
                    <a:lnTo>
                      <a:pt x="0" y="0"/>
                    </a:lnTo>
                    <a:lnTo>
                      <a:pt x="0" y="63532"/>
                    </a:lnTo>
                    <a:close/>
                    <a:moveTo>
                      <a:pt x="14288" y="14288"/>
                    </a:moveTo>
                    <a:lnTo>
                      <a:pt x="54959" y="14288"/>
                    </a:lnTo>
                    <a:lnTo>
                      <a:pt x="54959" y="49244"/>
                    </a:lnTo>
                    <a:lnTo>
                      <a:pt x="14288" y="49244"/>
                    </a:lnTo>
                    <a:lnTo>
                      <a:pt x="14288"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8" name="Freeform: Shape 47">
                <a:extLst>
                  <a:ext uri="{FF2B5EF4-FFF2-40B4-BE49-F238E27FC236}">
                    <a16:creationId xmlns:a16="http://schemas.microsoft.com/office/drawing/2014/main" id="{4B2A1DCF-EE25-4D23-8AFE-89DAF2F30AFA}"/>
                  </a:ext>
                </a:extLst>
              </p:cNvPr>
              <p:cNvSpPr/>
              <p:nvPr/>
            </p:nvSpPr>
            <p:spPr>
              <a:xfrm>
                <a:off x="-2889779" y="1023497"/>
                <a:ext cx="66675" cy="57150"/>
              </a:xfrm>
              <a:custGeom>
                <a:avLst/>
                <a:gdLst>
                  <a:gd name="connsiteX0" fmla="*/ 0 w 66675"/>
                  <a:gd name="connsiteY0" fmla="*/ 63532 h 57150"/>
                  <a:gd name="connsiteX1" fmla="*/ 69247 w 66675"/>
                  <a:gd name="connsiteY1" fmla="*/ 63532 h 57150"/>
                  <a:gd name="connsiteX2" fmla="*/ 69247 w 66675"/>
                  <a:gd name="connsiteY2" fmla="*/ 0 h 57150"/>
                  <a:gd name="connsiteX3" fmla="*/ 0 w 66675"/>
                  <a:gd name="connsiteY3" fmla="*/ 0 h 57150"/>
                  <a:gd name="connsiteX4" fmla="*/ 0 w 66675"/>
                  <a:gd name="connsiteY4" fmla="*/ 63532 h 57150"/>
                  <a:gd name="connsiteX5" fmla="*/ 14288 w 66675"/>
                  <a:gd name="connsiteY5" fmla="*/ 14288 h 57150"/>
                  <a:gd name="connsiteX6" fmla="*/ 54959 w 66675"/>
                  <a:gd name="connsiteY6" fmla="*/ 14288 h 57150"/>
                  <a:gd name="connsiteX7" fmla="*/ 54959 w 66675"/>
                  <a:gd name="connsiteY7" fmla="*/ 49244 h 57150"/>
                  <a:gd name="connsiteX8" fmla="*/ 14288 w 66675"/>
                  <a:gd name="connsiteY8" fmla="*/ 49244 h 57150"/>
                  <a:gd name="connsiteX9" fmla="*/ 14288 w 66675"/>
                  <a:gd name="connsiteY9" fmla="*/ 142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63532"/>
                    </a:moveTo>
                    <a:lnTo>
                      <a:pt x="69247" y="63532"/>
                    </a:lnTo>
                    <a:lnTo>
                      <a:pt x="69247" y="0"/>
                    </a:lnTo>
                    <a:lnTo>
                      <a:pt x="0" y="0"/>
                    </a:lnTo>
                    <a:lnTo>
                      <a:pt x="0" y="63532"/>
                    </a:lnTo>
                    <a:close/>
                    <a:moveTo>
                      <a:pt x="14288" y="14288"/>
                    </a:moveTo>
                    <a:lnTo>
                      <a:pt x="54959" y="14288"/>
                    </a:lnTo>
                    <a:lnTo>
                      <a:pt x="54959" y="49244"/>
                    </a:lnTo>
                    <a:lnTo>
                      <a:pt x="14288" y="49244"/>
                    </a:lnTo>
                    <a:lnTo>
                      <a:pt x="14288"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sp>
            <p:nvSpPr>
              <p:cNvPr id="49" name="Freeform: Shape 48">
                <a:extLst>
                  <a:ext uri="{FF2B5EF4-FFF2-40B4-BE49-F238E27FC236}">
                    <a16:creationId xmlns:a16="http://schemas.microsoft.com/office/drawing/2014/main" id="{04588D1E-CAE8-4B00-A009-4D316B8422B7}"/>
                  </a:ext>
                </a:extLst>
              </p:cNvPr>
              <p:cNvSpPr/>
              <p:nvPr/>
            </p:nvSpPr>
            <p:spPr>
              <a:xfrm>
                <a:off x="-2772145" y="1023497"/>
                <a:ext cx="66675" cy="57150"/>
              </a:xfrm>
              <a:custGeom>
                <a:avLst/>
                <a:gdLst>
                  <a:gd name="connsiteX0" fmla="*/ 0 w 66675"/>
                  <a:gd name="connsiteY0" fmla="*/ 63532 h 57150"/>
                  <a:gd name="connsiteX1" fmla="*/ 69247 w 66675"/>
                  <a:gd name="connsiteY1" fmla="*/ 63532 h 57150"/>
                  <a:gd name="connsiteX2" fmla="*/ 69247 w 66675"/>
                  <a:gd name="connsiteY2" fmla="*/ 0 h 57150"/>
                  <a:gd name="connsiteX3" fmla="*/ 0 w 66675"/>
                  <a:gd name="connsiteY3" fmla="*/ 0 h 57150"/>
                  <a:gd name="connsiteX4" fmla="*/ 0 w 66675"/>
                  <a:gd name="connsiteY4" fmla="*/ 63532 h 57150"/>
                  <a:gd name="connsiteX5" fmla="*/ 14288 w 66675"/>
                  <a:gd name="connsiteY5" fmla="*/ 14288 h 57150"/>
                  <a:gd name="connsiteX6" fmla="*/ 54959 w 66675"/>
                  <a:gd name="connsiteY6" fmla="*/ 14288 h 57150"/>
                  <a:gd name="connsiteX7" fmla="*/ 54959 w 66675"/>
                  <a:gd name="connsiteY7" fmla="*/ 49244 h 57150"/>
                  <a:gd name="connsiteX8" fmla="*/ 14288 w 66675"/>
                  <a:gd name="connsiteY8" fmla="*/ 49244 h 57150"/>
                  <a:gd name="connsiteX9" fmla="*/ 14288 w 66675"/>
                  <a:gd name="connsiteY9" fmla="*/ 1428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57150">
                    <a:moveTo>
                      <a:pt x="0" y="63532"/>
                    </a:moveTo>
                    <a:lnTo>
                      <a:pt x="69247" y="63532"/>
                    </a:lnTo>
                    <a:lnTo>
                      <a:pt x="69247" y="0"/>
                    </a:lnTo>
                    <a:lnTo>
                      <a:pt x="0" y="0"/>
                    </a:lnTo>
                    <a:lnTo>
                      <a:pt x="0" y="63532"/>
                    </a:lnTo>
                    <a:close/>
                    <a:moveTo>
                      <a:pt x="14288" y="14288"/>
                    </a:moveTo>
                    <a:lnTo>
                      <a:pt x="54959" y="14288"/>
                    </a:lnTo>
                    <a:lnTo>
                      <a:pt x="54959" y="49244"/>
                    </a:lnTo>
                    <a:lnTo>
                      <a:pt x="14288" y="49244"/>
                    </a:lnTo>
                    <a:lnTo>
                      <a:pt x="14288" y="14288"/>
                    </a:lnTo>
                    <a:close/>
                  </a:path>
                </a:pathLst>
              </a:custGeom>
              <a:grpFill/>
              <a:ln w="9525" cap="flat">
                <a:noFill/>
                <a:prstDash val="solid"/>
                <a:miter/>
              </a:ln>
            </p:spPr>
            <p:txBody>
              <a:bodyPr rtlCol="0" anchor="ctr"/>
              <a:lstStyle/>
              <a:p>
                <a:pPr defTabSz="932597"/>
                <a:endParaRPr lang="en-US" sz="1836">
                  <a:solidFill>
                    <a:srgbClr val="000000"/>
                  </a:solidFill>
                  <a:latin typeface="Segoe UI"/>
                </a:endParaRPr>
              </a:p>
            </p:txBody>
          </p:sp>
        </p:grpSp>
      </p:grpSp>
    </p:spTree>
    <p:extLst>
      <p:ext uri="{BB962C8B-B14F-4D97-AF65-F5344CB8AC3E}">
        <p14:creationId xmlns:p14="http://schemas.microsoft.com/office/powerpoint/2010/main" val="31797239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BD6D1F7-E5C7-4880-A84D-985EC13F2D34}"/>
              </a:ext>
            </a:extLst>
          </p:cNvPr>
          <p:cNvGraphicFramePr>
            <a:graphicFrameLocks noChangeAspect="1"/>
          </p:cNvGraphicFramePr>
          <p:nvPr>
            <p:custDataLst>
              <p:tags r:id="rId2"/>
            </p:custDataLst>
          </p:nvPr>
        </p:nvGraphicFramePr>
        <p:xfrm>
          <a:off x="2501" y="1619"/>
          <a:ext cx="1620" cy="1620"/>
        </p:xfrm>
        <a:graphic>
          <a:graphicData uri="http://schemas.openxmlformats.org/presentationml/2006/ole">
            <mc:AlternateContent xmlns:mc="http://schemas.openxmlformats.org/markup-compatibility/2006">
              <mc:Choice xmlns:v="urn:schemas-microsoft-com:vml" Requires="v">
                <p:oleObj spid="_x0000_s702465" name="think-cell Slide" r:id="rId6" imgW="425" imgH="424" progId="TCLayout.ActiveDocument.1">
                  <p:embed/>
                </p:oleObj>
              </mc:Choice>
              <mc:Fallback>
                <p:oleObj name="think-cell Slide" r:id="rId6" imgW="425" imgH="424" progId="TCLayout.ActiveDocument.1">
                  <p:embed/>
                  <p:pic>
                    <p:nvPicPr>
                      <p:cNvPr id="6" name="Object 5" hidden="1">
                        <a:extLst>
                          <a:ext uri="{FF2B5EF4-FFF2-40B4-BE49-F238E27FC236}">
                            <a16:creationId xmlns:a16="http://schemas.microsoft.com/office/drawing/2014/main" id="{ABD6D1F7-E5C7-4880-A84D-985EC13F2D34}"/>
                          </a:ext>
                        </a:extLst>
                      </p:cNvPr>
                      <p:cNvPicPr/>
                      <p:nvPr/>
                    </p:nvPicPr>
                    <p:blipFill>
                      <a:blip r:embed="rId7"/>
                      <a:stretch>
                        <a:fillRect/>
                      </a:stretch>
                    </p:blipFill>
                    <p:spPr>
                      <a:xfrm>
                        <a:off x="2501" y="1619"/>
                        <a:ext cx="1620" cy="1620"/>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C4EFE97E-3EBA-4AAD-A050-467B2F3C0F8D}"/>
              </a:ext>
            </a:extLst>
          </p:cNvPr>
          <p:cNvSpPr/>
          <p:nvPr>
            <p:custDataLst>
              <p:tags r:id="rId3"/>
            </p:custDataLst>
          </p:nvPr>
        </p:nvSpPr>
        <p:spPr bwMode="auto">
          <a:xfrm>
            <a:off x="882" y="0"/>
            <a:ext cx="161910" cy="16191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defTabSz="951028" fontAlgn="base">
              <a:lnSpc>
                <a:spcPct val="90000"/>
              </a:lnSpc>
              <a:spcBef>
                <a:spcPct val="0"/>
              </a:spcBef>
              <a:spcAft>
                <a:spcPct val="0"/>
              </a:spcAft>
              <a:defRPr/>
            </a:pPr>
            <a:endParaRPr lang="en-US" sz="2856">
              <a:solidFill>
                <a:srgbClr val="FFFFFF"/>
              </a:soli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5" name="Title 4">
            <a:extLst>
              <a:ext uri="{FF2B5EF4-FFF2-40B4-BE49-F238E27FC236}">
                <a16:creationId xmlns:a16="http://schemas.microsoft.com/office/drawing/2014/main" id="{5AB94C18-C895-43EB-81D9-4F7D8B523881}"/>
              </a:ext>
            </a:extLst>
          </p:cNvPr>
          <p:cNvSpPr>
            <a:spLocks noGrp="1"/>
          </p:cNvSpPr>
          <p:nvPr>
            <p:ph type="title"/>
          </p:nvPr>
        </p:nvSpPr>
        <p:spPr/>
        <p:txBody>
          <a:bodyPr/>
          <a:lstStyle/>
          <a:p>
            <a:r>
              <a:rPr lang="en-US"/>
              <a:t>Solution Configurator </a:t>
            </a:r>
            <a:r>
              <a:rPr lang="en-US" altLang="zh-CN" u="sng"/>
              <a:t>O</a:t>
            </a:r>
            <a:r>
              <a:rPr lang="en-US" u="sng"/>
              <a:t>utput of Comprehensive Version</a:t>
            </a:r>
          </a:p>
        </p:txBody>
      </p:sp>
      <p:graphicFrame>
        <p:nvGraphicFramePr>
          <p:cNvPr id="74" name="Chart 73">
            <a:extLst>
              <a:ext uri="{FF2B5EF4-FFF2-40B4-BE49-F238E27FC236}">
                <a16:creationId xmlns:a16="http://schemas.microsoft.com/office/drawing/2014/main" id="{7753AAAB-2162-4CB0-9804-5CC57798D9AA}"/>
              </a:ext>
            </a:extLst>
          </p:cNvPr>
          <p:cNvGraphicFramePr/>
          <p:nvPr/>
        </p:nvGraphicFramePr>
        <p:xfrm>
          <a:off x="4657330" y="1937533"/>
          <a:ext cx="7311960" cy="2516408"/>
        </p:xfrm>
        <a:graphic>
          <a:graphicData uri="http://schemas.openxmlformats.org/drawingml/2006/chart">
            <c:chart xmlns:c="http://schemas.openxmlformats.org/drawingml/2006/chart" xmlns:r="http://schemas.openxmlformats.org/officeDocument/2006/relationships" r:id="rId8"/>
          </a:graphicData>
        </a:graphic>
      </p:graphicFrame>
      <p:sp>
        <p:nvSpPr>
          <p:cNvPr id="75" name="Rectangle 27">
            <a:extLst>
              <a:ext uri="{FF2B5EF4-FFF2-40B4-BE49-F238E27FC236}">
                <a16:creationId xmlns:a16="http://schemas.microsoft.com/office/drawing/2014/main" id="{7E2C4D65-3349-497B-BEA3-1606A228950C}"/>
              </a:ext>
            </a:extLst>
          </p:cNvPr>
          <p:cNvSpPr/>
          <p:nvPr/>
        </p:nvSpPr>
        <p:spPr bwMode="auto">
          <a:xfrm>
            <a:off x="4657329" y="3941990"/>
            <a:ext cx="7311960" cy="744341"/>
          </a:xfrm>
          <a:custGeom>
            <a:avLst/>
            <a:gdLst>
              <a:gd name="connsiteX0" fmla="*/ 0 w 8239991"/>
              <a:gd name="connsiteY0" fmla="*/ 0 h 327281"/>
              <a:gd name="connsiteX1" fmla="*/ 8239991 w 8239991"/>
              <a:gd name="connsiteY1" fmla="*/ 0 h 327281"/>
              <a:gd name="connsiteX2" fmla="*/ 8239991 w 8239991"/>
              <a:gd name="connsiteY2" fmla="*/ 327281 h 327281"/>
              <a:gd name="connsiteX3" fmla="*/ 0 w 8239991"/>
              <a:gd name="connsiteY3" fmla="*/ 327281 h 327281"/>
              <a:gd name="connsiteX4" fmla="*/ 0 w 8239991"/>
              <a:gd name="connsiteY4" fmla="*/ 0 h 327281"/>
              <a:gd name="connsiteX0" fmla="*/ 444500 w 8239991"/>
              <a:gd name="connsiteY0" fmla="*/ 6350 h 327281"/>
              <a:gd name="connsiteX1" fmla="*/ 8239991 w 8239991"/>
              <a:gd name="connsiteY1" fmla="*/ 0 h 327281"/>
              <a:gd name="connsiteX2" fmla="*/ 8239991 w 8239991"/>
              <a:gd name="connsiteY2" fmla="*/ 327281 h 327281"/>
              <a:gd name="connsiteX3" fmla="*/ 0 w 8239991"/>
              <a:gd name="connsiteY3" fmla="*/ 327281 h 327281"/>
              <a:gd name="connsiteX4" fmla="*/ 444500 w 8239991"/>
              <a:gd name="connsiteY4" fmla="*/ 6350 h 327281"/>
              <a:gd name="connsiteX0" fmla="*/ 444500 w 8239991"/>
              <a:gd name="connsiteY0" fmla="*/ 222250 h 543181"/>
              <a:gd name="connsiteX1" fmla="*/ 1413741 w 8239991"/>
              <a:gd name="connsiteY1" fmla="*/ 0 h 543181"/>
              <a:gd name="connsiteX2" fmla="*/ 8239991 w 8239991"/>
              <a:gd name="connsiteY2" fmla="*/ 543181 h 543181"/>
              <a:gd name="connsiteX3" fmla="*/ 0 w 8239991"/>
              <a:gd name="connsiteY3" fmla="*/ 543181 h 543181"/>
              <a:gd name="connsiteX4" fmla="*/ 444500 w 8239991"/>
              <a:gd name="connsiteY4" fmla="*/ 222250 h 543181"/>
              <a:gd name="connsiteX0" fmla="*/ 450850 w 8239991"/>
              <a:gd name="connsiteY0" fmla="*/ 0 h 549531"/>
              <a:gd name="connsiteX1" fmla="*/ 1413741 w 8239991"/>
              <a:gd name="connsiteY1" fmla="*/ 6350 h 549531"/>
              <a:gd name="connsiteX2" fmla="*/ 8239991 w 8239991"/>
              <a:gd name="connsiteY2" fmla="*/ 549531 h 549531"/>
              <a:gd name="connsiteX3" fmla="*/ 0 w 8239991"/>
              <a:gd name="connsiteY3" fmla="*/ 549531 h 549531"/>
              <a:gd name="connsiteX4" fmla="*/ 450850 w 8239991"/>
              <a:gd name="connsiteY4" fmla="*/ 0 h 549531"/>
              <a:gd name="connsiteX0" fmla="*/ 336550 w 8239991"/>
              <a:gd name="connsiteY0" fmla="*/ 685 h 543181"/>
              <a:gd name="connsiteX1" fmla="*/ 1413741 w 8239991"/>
              <a:gd name="connsiteY1" fmla="*/ 0 h 543181"/>
              <a:gd name="connsiteX2" fmla="*/ 8239991 w 8239991"/>
              <a:gd name="connsiteY2" fmla="*/ 543181 h 543181"/>
              <a:gd name="connsiteX3" fmla="*/ 0 w 8239991"/>
              <a:gd name="connsiteY3" fmla="*/ 543181 h 543181"/>
              <a:gd name="connsiteX4" fmla="*/ 336550 w 8239991"/>
              <a:gd name="connsiteY4" fmla="*/ 685 h 543181"/>
              <a:gd name="connsiteX0" fmla="*/ 336550 w 8239991"/>
              <a:gd name="connsiteY0" fmla="*/ 685 h 543181"/>
              <a:gd name="connsiteX1" fmla="*/ 1543281 w 8239991"/>
              <a:gd name="connsiteY1" fmla="*/ 0 h 543181"/>
              <a:gd name="connsiteX2" fmla="*/ 8239991 w 8239991"/>
              <a:gd name="connsiteY2" fmla="*/ 543181 h 543181"/>
              <a:gd name="connsiteX3" fmla="*/ 0 w 8239991"/>
              <a:gd name="connsiteY3" fmla="*/ 543181 h 543181"/>
              <a:gd name="connsiteX4" fmla="*/ 336550 w 8239991"/>
              <a:gd name="connsiteY4" fmla="*/ 685 h 543181"/>
              <a:gd name="connsiteX0" fmla="*/ 270865 w 8239991"/>
              <a:gd name="connsiteY0" fmla="*/ 0 h 557036"/>
              <a:gd name="connsiteX1" fmla="*/ 1543281 w 8239991"/>
              <a:gd name="connsiteY1" fmla="*/ 13855 h 557036"/>
              <a:gd name="connsiteX2" fmla="*/ 8239991 w 8239991"/>
              <a:gd name="connsiteY2" fmla="*/ 557036 h 557036"/>
              <a:gd name="connsiteX3" fmla="*/ 0 w 8239991"/>
              <a:gd name="connsiteY3" fmla="*/ 557036 h 557036"/>
              <a:gd name="connsiteX4" fmla="*/ 270865 w 8239991"/>
              <a:gd name="connsiteY4" fmla="*/ 0 h 557036"/>
              <a:gd name="connsiteX0" fmla="*/ 270865 w 8239991"/>
              <a:gd name="connsiteY0" fmla="*/ 0 h 557036"/>
              <a:gd name="connsiteX1" fmla="*/ 1636336 w 8239991"/>
              <a:gd name="connsiteY1" fmla="*/ 6585 h 557036"/>
              <a:gd name="connsiteX2" fmla="*/ 8239991 w 8239991"/>
              <a:gd name="connsiteY2" fmla="*/ 557036 h 557036"/>
              <a:gd name="connsiteX3" fmla="*/ 0 w 8239991"/>
              <a:gd name="connsiteY3" fmla="*/ 557036 h 557036"/>
              <a:gd name="connsiteX4" fmla="*/ 270865 w 8239991"/>
              <a:gd name="connsiteY4" fmla="*/ 0 h 557036"/>
              <a:gd name="connsiteX0" fmla="*/ 259917 w 8239991"/>
              <a:gd name="connsiteY0" fmla="*/ 0 h 557036"/>
              <a:gd name="connsiteX1" fmla="*/ 1636336 w 8239991"/>
              <a:gd name="connsiteY1" fmla="*/ 6585 h 557036"/>
              <a:gd name="connsiteX2" fmla="*/ 8239991 w 8239991"/>
              <a:gd name="connsiteY2" fmla="*/ 557036 h 557036"/>
              <a:gd name="connsiteX3" fmla="*/ 0 w 8239991"/>
              <a:gd name="connsiteY3" fmla="*/ 557036 h 557036"/>
              <a:gd name="connsiteX4" fmla="*/ 259917 w 8239991"/>
              <a:gd name="connsiteY4" fmla="*/ 0 h 55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39991" h="557036">
                <a:moveTo>
                  <a:pt x="259917" y="0"/>
                </a:moveTo>
                <a:lnTo>
                  <a:pt x="1636336" y="6585"/>
                </a:lnTo>
                <a:lnTo>
                  <a:pt x="8239991" y="557036"/>
                </a:lnTo>
                <a:lnTo>
                  <a:pt x="0" y="557036"/>
                </a:lnTo>
                <a:lnTo>
                  <a:pt x="259917" y="0"/>
                </a:lnTo>
                <a:close/>
              </a:path>
            </a:pathLst>
          </a:custGeom>
          <a:gradFill>
            <a:gsLst>
              <a:gs pos="0">
                <a:srgbClr val="505050">
                  <a:alpha val="32000"/>
                </a:srgbClr>
              </a:gs>
              <a:gs pos="99000">
                <a:srgbClr val="505050">
                  <a:alpha val="8000"/>
                </a:srgbClr>
              </a:gs>
            </a:gsLst>
            <a:lin ang="5400000" scaled="1"/>
          </a:gradFill>
          <a:ln w="19050"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endParaRPr lang="en-US" sz="1632" kern="0" err="1">
              <a:solidFill>
                <a:srgbClr val="FFFFFF"/>
              </a:solidFill>
              <a:latin typeface="Segoe UI"/>
              <a:ea typeface="Segoe UI" pitchFamily="34" charset="0"/>
              <a:cs typeface="Segoe UI Semibold" panose="020B0702040204020203" pitchFamily="34" charset="0"/>
            </a:endParaRPr>
          </a:p>
        </p:txBody>
      </p:sp>
      <p:graphicFrame>
        <p:nvGraphicFramePr>
          <p:cNvPr id="76" name="Table 75">
            <a:extLst>
              <a:ext uri="{FF2B5EF4-FFF2-40B4-BE49-F238E27FC236}">
                <a16:creationId xmlns:a16="http://schemas.microsoft.com/office/drawing/2014/main" id="{7AF0086B-EF25-42CC-865C-202A303FB1F7}"/>
              </a:ext>
            </a:extLst>
          </p:cNvPr>
          <p:cNvGraphicFramePr>
            <a:graphicFrameLocks noGrp="1"/>
          </p:cNvGraphicFramePr>
          <p:nvPr/>
        </p:nvGraphicFramePr>
        <p:xfrm>
          <a:off x="4657329" y="4686331"/>
          <a:ext cx="7311963" cy="1958467"/>
        </p:xfrm>
        <a:graphic>
          <a:graphicData uri="http://schemas.openxmlformats.org/drawingml/2006/table">
            <a:tbl>
              <a:tblPr firstRow="1"/>
              <a:tblGrid>
                <a:gridCol w="2154185">
                  <a:extLst>
                    <a:ext uri="{9D8B030D-6E8A-4147-A177-3AD203B41FA5}">
                      <a16:colId xmlns:a16="http://schemas.microsoft.com/office/drawing/2014/main" val="3244820281"/>
                    </a:ext>
                  </a:extLst>
                </a:gridCol>
                <a:gridCol w="2578889">
                  <a:extLst>
                    <a:ext uri="{9D8B030D-6E8A-4147-A177-3AD203B41FA5}">
                      <a16:colId xmlns:a16="http://schemas.microsoft.com/office/drawing/2014/main" val="2158733372"/>
                    </a:ext>
                  </a:extLst>
                </a:gridCol>
                <a:gridCol w="2578889">
                  <a:extLst>
                    <a:ext uri="{9D8B030D-6E8A-4147-A177-3AD203B41FA5}">
                      <a16:colId xmlns:a16="http://schemas.microsoft.com/office/drawing/2014/main" val="391581962"/>
                    </a:ext>
                  </a:extLst>
                </a:gridCol>
              </a:tblGrid>
              <a:tr h="279781">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r>
                        <a:rPr lang="en-US" sz="1200">
                          <a:solidFill>
                            <a:schemeClr val="tx1"/>
                          </a:solidFill>
                        </a:rPr>
                        <a:t>Cost Component</a:t>
                      </a:r>
                    </a:p>
                  </a:txBody>
                  <a:tcPr marL="186521" marR="186521" marT="46630" marB="46630" anchor="ctr">
                    <a:lnL w="6350" cap="flat" cmpd="sng" algn="ctr">
                      <a:solidFill>
                        <a:srgbClr val="505050">
                          <a:lumMod val="20000"/>
                          <a:lumOff val="80000"/>
                        </a:srgbClr>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505050">
                        <a:lumMod val="20000"/>
                        <a:lumOff val="80000"/>
                      </a:srgbClr>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1200">
                          <a:solidFill>
                            <a:schemeClr val="bg1"/>
                          </a:solidFill>
                        </a:rPr>
                        <a:t>Current Cost</a:t>
                      </a:r>
                    </a:p>
                  </a:txBody>
                  <a:tcPr marL="186521" marR="186521" marT="46630" marB="4663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0078D7"/>
                    </a:solidFill>
                  </a:tcPr>
                </a:tc>
                <a:tc>
                  <a:txBody>
                    <a:bodyPr/>
                    <a:lstStyle>
                      <a:lvl1pPr marL="0" algn="l" defTabSz="932742" rtl="0" eaLnBrk="1" latinLnBrk="0" hangingPunct="1">
                        <a:defRPr sz="1800" b="1" kern="1200">
                          <a:solidFill>
                            <a:schemeClr val="lt1"/>
                          </a:solidFill>
                          <a:latin typeface="Segoe UI"/>
                        </a:defRPr>
                      </a:lvl1pPr>
                      <a:lvl2pPr marL="466371" algn="l" defTabSz="932742" rtl="0" eaLnBrk="1" latinLnBrk="0" hangingPunct="1">
                        <a:defRPr sz="1800" b="1" kern="1200">
                          <a:solidFill>
                            <a:schemeClr val="lt1"/>
                          </a:solidFill>
                          <a:latin typeface="Segoe UI"/>
                        </a:defRPr>
                      </a:lvl2pPr>
                      <a:lvl3pPr marL="932742" algn="l" defTabSz="932742" rtl="0" eaLnBrk="1" latinLnBrk="0" hangingPunct="1">
                        <a:defRPr sz="1800" b="1" kern="1200">
                          <a:solidFill>
                            <a:schemeClr val="lt1"/>
                          </a:solidFill>
                          <a:latin typeface="Segoe UI"/>
                        </a:defRPr>
                      </a:lvl3pPr>
                      <a:lvl4pPr marL="1399113" algn="l" defTabSz="932742" rtl="0" eaLnBrk="1" latinLnBrk="0" hangingPunct="1">
                        <a:defRPr sz="1800" b="1" kern="1200">
                          <a:solidFill>
                            <a:schemeClr val="lt1"/>
                          </a:solidFill>
                          <a:latin typeface="Segoe UI"/>
                        </a:defRPr>
                      </a:lvl4pPr>
                      <a:lvl5pPr marL="1865484" algn="l" defTabSz="932742" rtl="0" eaLnBrk="1" latinLnBrk="0" hangingPunct="1">
                        <a:defRPr sz="1800" b="1" kern="1200">
                          <a:solidFill>
                            <a:schemeClr val="lt1"/>
                          </a:solidFill>
                          <a:latin typeface="Segoe UI"/>
                        </a:defRPr>
                      </a:lvl5pPr>
                      <a:lvl6pPr marL="2331856" algn="l" defTabSz="932742" rtl="0" eaLnBrk="1" latinLnBrk="0" hangingPunct="1">
                        <a:defRPr sz="1800" b="1" kern="1200">
                          <a:solidFill>
                            <a:schemeClr val="lt1"/>
                          </a:solidFill>
                          <a:latin typeface="Segoe UI"/>
                        </a:defRPr>
                      </a:lvl6pPr>
                      <a:lvl7pPr marL="2798226" algn="l" defTabSz="932742" rtl="0" eaLnBrk="1" latinLnBrk="0" hangingPunct="1">
                        <a:defRPr sz="1800" b="1" kern="1200">
                          <a:solidFill>
                            <a:schemeClr val="lt1"/>
                          </a:solidFill>
                          <a:latin typeface="Segoe UI"/>
                        </a:defRPr>
                      </a:lvl7pPr>
                      <a:lvl8pPr marL="3264597" algn="l" defTabSz="932742" rtl="0" eaLnBrk="1" latinLnBrk="0" hangingPunct="1">
                        <a:defRPr sz="1800" b="1" kern="1200">
                          <a:solidFill>
                            <a:schemeClr val="lt1"/>
                          </a:solidFill>
                          <a:latin typeface="Segoe UI"/>
                        </a:defRPr>
                      </a:lvl8pPr>
                      <a:lvl9pPr marL="3730969" algn="l" defTabSz="932742" rtl="0" eaLnBrk="1" latinLnBrk="0" hangingPunct="1">
                        <a:defRPr sz="1800" b="1" kern="1200">
                          <a:solidFill>
                            <a:schemeClr val="lt1"/>
                          </a:solidFill>
                          <a:latin typeface="Segoe UI"/>
                        </a:defRPr>
                      </a:lvl9pPr>
                    </a:lstStyle>
                    <a:p>
                      <a:pPr algn="ctr"/>
                      <a:r>
                        <a:rPr lang="en-US" sz="1200">
                          <a:solidFill>
                            <a:schemeClr val="bg1"/>
                          </a:solidFill>
                        </a:rPr>
                        <a:t>WVD Cost</a:t>
                      </a:r>
                    </a:p>
                  </a:txBody>
                  <a:tcPr marL="186521" marR="186521" marT="46630" marB="46630" anchor="ctr">
                    <a:lnL w="6350" cap="flat" cmpd="sng" algn="ctr">
                      <a:solidFill>
                        <a:srgbClr val="FFFFFF"/>
                      </a:solidFill>
                      <a:prstDash val="solid"/>
                      <a:round/>
                      <a:headEnd type="none" w="med" len="med"/>
                      <a:tailEnd type="none" w="med" len="med"/>
                    </a:lnL>
                    <a:lnR w="6350" cap="flat" cmpd="sng" algn="ctr">
                      <a:solidFill>
                        <a:srgbClr val="0078D7"/>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002060"/>
                    </a:solidFill>
                  </a:tcPr>
                </a:tc>
                <a:extLst>
                  <a:ext uri="{0D108BD9-81ED-4DB2-BD59-A6C34878D82A}">
                    <a16:rowId xmlns:a16="http://schemas.microsoft.com/office/drawing/2014/main" val="3546531320"/>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200">
                          <a:solidFill>
                            <a:srgbClr val="000000"/>
                          </a:solidFill>
                        </a:rPr>
                        <a:t>Desktop License</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5">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altLang="zh-CN" sz="1200">
                          <a:solidFill>
                            <a:srgbClr val="000000"/>
                          </a:solidFill>
                        </a:rPr>
                        <a:t>User Input</a:t>
                      </a:r>
                      <a:endParaRPr lang="en-US" sz="1200">
                        <a:solidFill>
                          <a:srgbClr val="000000"/>
                        </a:solidFill>
                      </a:endParaRP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rgbClr val="000000"/>
                          </a:solidFill>
                        </a:rPr>
                        <a:t>Model Calculation + User Input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494030230"/>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200">
                          <a:solidFill>
                            <a:srgbClr val="000000"/>
                          </a:solidFill>
                        </a:rPr>
                        <a:t>Management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algn="ctr"/>
                      <a:endParaRPr lang="en-US" sz="1200">
                        <a:solidFill>
                          <a:srgbClr val="000000"/>
                        </a:solidFill>
                      </a:endParaRPr>
                    </a:p>
                  </a:txBody>
                  <a:tcPr marL="182880" marR="18288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FFFF00"/>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rgbClr val="000000"/>
                          </a:solidFill>
                        </a:rPr>
                        <a:t>Model Calculation + User Input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626422692"/>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200">
                          <a:solidFill>
                            <a:srgbClr val="000000"/>
                          </a:solidFill>
                        </a:rPr>
                        <a:t>Infrastructure</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algn="ctr"/>
                      <a:endParaRPr lang="en-US" sz="1200">
                        <a:solidFill>
                          <a:srgbClr val="000000"/>
                        </a:solidFill>
                      </a:endParaRPr>
                    </a:p>
                  </a:txBody>
                  <a:tcPr marL="182880" marR="18288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FFFF00"/>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rgbClr val="000000"/>
                          </a:solidFill>
                        </a:rPr>
                        <a:t>Model Calculation + User Input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951436964"/>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200">
                          <a:solidFill>
                            <a:srgbClr val="000000"/>
                          </a:solidFill>
                        </a:rPr>
                        <a:t>Device</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algn="ctr"/>
                      <a:endParaRPr lang="en-US" sz="1200">
                        <a:solidFill>
                          <a:srgbClr val="000000"/>
                        </a:solidFill>
                      </a:endParaRPr>
                    </a:p>
                  </a:txBody>
                  <a:tcPr marL="182880" marR="18288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FFFF00"/>
                    </a:solidFill>
                  </a:tcPr>
                </a:tc>
                <a:tc rowSpan="2">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rgbClr val="000000"/>
                          </a:solidFill>
                        </a:rPr>
                        <a:t>User Input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125622787"/>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200">
                          <a:solidFill>
                            <a:srgbClr val="000000"/>
                          </a:solidFill>
                        </a:rPr>
                        <a:t>IT Labor</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algn="ctr"/>
                      <a:endParaRPr lang="en-US" sz="1200">
                        <a:solidFill>
                          <a:srgbClr val="000000"/>
                        </a:solidFill>
                      </a:endParaRPr>
                    </a:p>
                  </a:txBody>
                  <a:tcPr marL="182880" marR="18288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FFFF00"/>
                    </a:solidFill>
                  </a:tcPr>
                </a:tc>
                <a:tc vMerge="1">
                  <a:txBody>
                    <a:bodyPr/>
                    <a:lstStyle/>
                    <a:p>
                      <a:pPr algn="ctr"/>
                      <a:endParaRPr lang="en-US" sz="1200">
                        <a:solidFill>
                          <a:srgbClr val="000000"/>
                        </a:solidFill>
                      </a:endParaRPr>
                    </a:p>
                  </a:txBody>
                  <a:tcPr marL="182880" marR="18288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479957106"/>
                  </a:ext>
                </a:extLst>
              </a:tr>
              <a:tr h="279781">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r>
                        <a:rPr lang="en-US" sz="1200">
                          <a:solidFill>
                            <a:srgbClr val="000000"/>
                          </a:solidFill>
                        </a:rPr>
                        <a:t>Service</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endParaRPr lang="en-US" sz="1200">
                        <a:solidFill>
                          <a:srgbClr val="000000"/>
                        </a:solidFill>
                      </a:endParaRP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505050">
                        <a:lumMod val="60000"/>
                        <a:lumOff val="40000"/>
                      </a:srgbClr>
                    </a:solidFill>
                  </a:tcPr>
                </a:tc>
                <a:tc>
                  <a:txBody>
                    <a:bodyPr/>
                    <a:lstStyle>
                      <a:lvl1pPr marL="0" algn="l" defTabSz="932742" rtl="0" eaLnBrk="1" latinLnBrk="0" hangingPunct="1">
                        <a:defRPr sz="1800" kern="1200">
                          <a:solidFill>
                            <a:schemeClr val="dk1"/>
                          </a:solidFill>
                          <a:latin typeface="Segoe UI"/>
                        </a:defRPr>
                      </a:lvl1pPr>
                      <a:lvl2pPr marL="466371" algn="l" defTabSz="932742" rtl="0" eaLnBrk="1" latinLnBrk="0" hangingPunct="1">
                        <a:defRPr sz="1800" kern="1200">
                          <a:solidFill>
                            <a:schemeClr val="dk1"/>
                          </a:solidFill>
                          <a:latin typeface="Segoe UI"/>
                        </a:defRPr>
                      </a:lvl2pPr>
                      <a:lvl3pPr marL="932742" algn="l" defTabSz="932742" rtl="0" eaLnBrk="1" latinLnBrk="0" hangingPunct="1">
                        <a:defRPr sz="1800" kern="1200">
                          <a:solidFill>
                            <a:schemeClr val="dk1"/>
                          </a:solidFill>
                          <a:latin typeface="Segoe UI"/>
                        </a:defRPr>
                      </a:lvl3pPr>
                      <a:lvl4pPr marL="1399113" algn="l" defTabSz="932742" rtl="0" eaLnBrk="1" latinLnBrk="0" hangingPunct="1">
                        <a:defRPr sz="1800" kern="1200">
                          <a:solidFill>
                            <a:schemeClr val="dk1"/>
                          </a:solidFill>
                          <a:latin typeface="Segoe UI"/>
                        </a:defRPr>
                      </a:lvl4pPr>
                      <a:lvl5pPr marL="1865484" algn="l" defTabSz="932742" rtl="0" eaLnBrk="1" latinLnBrk="0" hangingPunct="1">
                        <a:defRPr sz="1800" kern="1200">
                          <a:solidFill>
                            <a:schemeClr val="dk1"/>
                          </a:solidFill>
                          <a:latin typeface="Segoe UI"/>
                        </a:defRPr>
                      </a:lvl5pPr>
                      <a:lvl6pPr marL="2331856" algn="l" defTabSz="932742" rtl="0" eaLnBrk="1" latinLnBrk="0" hangingPunct="1">
                        <a:defRPr sz="1800" kern="1200">
                          <a:solidFill>
                            <a:schemeClr val="dk1"/>
                          </a:solidFill>
                          <a:latin typeface="Segoe UI"/>
                        </a:defRPr>
                      </a:lvl6pPr>
                      <a:lvl7pPr marL="2798226" algn="l" defTabSz="932742" rtl="0" eaLnBrk="1" latinLnBrk="0" hangingPunct="1">
                        <a:defRPr sz="1800" kern="1200">
                          <a:solidFill>
                            <a:schemeClr val="dk1"/>
                          </a:solidFill>
                          <a:latin typeface="Segoe UI"/>
                        </a:defRPr>
                      </a:lvl7pPr>
                      <a:lvl8pPr marL="3264597" algn="l" defTabSz="932742" rtl="0" eaLnBrk="1" latinLnBrk="0" hangingPunct="1">
                        <a:defRPr sz="1800" kern="1200">
                          <a:solidFill>
                            <a:schemeClr val="dk1"/>
                          </a:solidFill>
                          <a:latin typeface="Segoe UI"/>
                        </a:defRPr>
                      </a:lvl8pPr>
                      <a:lvl9pPr marL="3730969" algn="l" defTabSz="932742" rtl="0" eaLnBrk="1" latinLnBrk="0" hangingPunct="1">
                        <a:defRPr sz="1800" kern="1200">
                          <a:solidFill>
                            <a:schemeClr val="dk1"/>
                          </a:solidFill>
                          <a:latin typeface="Segoe UI"/>
                        </a:defRPr>
                      </a:lvl9pPr>
                    </a:lstStyle>
                    <a:p>
                      <a:pPr algn="ctr"/>
                      <a:r>
                        <a:rPr lang="en-US" sz="1200">
                          <a:solidFill>
                            <a:srgbClr val="000000"/>
                          </a:solidFill>
                        </a:rPr>
                        <a:t>User Input</a:t>
                      </a:r>
                    </a:p>
                  </a:txBody>
                  <a:tcPr marL="186521" marR="186521" marT="46630" marB="46630" anchor="ctr">
                    <a:lnL w="6350" cap="flat" cmpd="sng" algn="ctr">
                      <a:solidFill>
                        <a:srgbClr val="FFFFFF">
                          <a:lumMod val="75000"/>
                        </a:srgbClr>
                      </a:solidFill>
                      <a:prstDash val="solid"/>
                      <a:round/>
                      <a:headEnd type="none" w="med" len="med"/>
                      <a:tailEnd type="none" w="med" len="med"/>
                    </a:lnL>
                    <a:lnR w="6350" cap="flat" cmpd="sng" algn="ctr">
                      <a:solidFill>
                        <a:srgbClr val="FFFFFF">
                          <a:lumMod val="75000"/>
                        </a:srgbClr>
                      </a:solidFill>
                      <a:prstDash val="solid"/>
                      <a:round/>
                      <a:headEnd type="none" w="med" len="med"/>
                      <a:tailEnd type="none" w="med" len="med"/>
                    </a:lnR>
                    <a:lnT w="6350" cap="flat" cmpd="sng" algn="ctr">
                      <a:solidFill>
                        <a:srgbClr val="FFFFFF">
                          <a:lumMod val="75000"/>
                        </a:srgbClr>
                      </a:solidFill>
                      <a:prstDash val="solid"/>
                      <a:round/>
                      <a:headEnd type="none" w="med" len="med"/>
                      <a:tailEnd type="none" w="med" len="med"/>
                    </a:lnT>
                    <a:lnB w="635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4290612678"/>
                  </a:ext>
                </a:extLst>
              </a:tr>
            </a:tbl>
          </a:graphicData>
        </a:graphic>
      </p:graphicFrame>
      <p:sp>
        <p:nvSpPr>
          <p:cNvPr id="78" name="Rectangle 77">
            <a:extLst>
              <a:ext uri="{FF2B5EF4-FFF2-40B4-BE49-F238E27FC236}">
                <a16:creationId xmlns:a16="http://schemas.microsoft.com/office/drawing/2014/main" id="{6C37E0CC-E141-4BF8-9577-68ECA5B76607}"/>
              </a:ext>
            </a:extLst>
          </p:cNvPr>
          <p:cNvSpPr/>
          <p:nvPr/>
        </p:nvSpPr>
        <p:spPr bwMode="auto">
          <a:xfrm>
            <a:off x="4885638" y="2178959"/>
            <a:ext cx="1236915" cy="1781013"/>
          </a:xfrm>
          <a:prstGeom prst="rect">
            <a:avLst/>
          </a:prstGeom>
          <a:noFill/>
          <a:ln w="19050" cap="flat" cmpd="sng" algn="ctr">
            <a:solidFill>
              <a:srgbClr val="FF0000"/>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endParaRPr lang="en-US" sz="1632" kern="0" err="1">
              <a:solidFill>
                <a:srgbClr val="FFFFFF"/>
              </a:solidFill>
              <a:latin typeface="Segoe UI"/>
              <a:ea typeface="Segoe UI" pitchFamily="34" charset="0"/>
              <a:cs typeface="Segoe UI Semibold" panose="020B0702040204020203" pitchFamily="34" charset="0"/>
            </a:endParaRPr>
          </a:p>
        </p:txBody>
      </p:sp>
      <p:sp>
        <p:nvSpPr>
          <p:cNvPr id="79" name="Oval 78">
            <a:extLst>
              <a:ext uri="{FF2B5EF4-FFF2-40B4-BE49-F238E27FC236}">
                <a16:creationId xmlns:a16="http://schemas.microsoft.com/office/drawing/2014/main" id="{9E74634B-F6E5-4C11-BF81-BD736FE2CE77}"/>
              </a:ext>
            </a:extLst>
          </p:cNvPr>
          <p:cNvSpPr/>
          <p:nvPr/>
        </p:nvSpPr>
        <p:spPr>
          <a:xfrm>
            <a:off x="6448712" y="1978138"/>
            <a:ext cx="279781" cy="279079"/>
          </a:xfrm>
          <a:prstGeom prst="ellipse">
            <a:avLst/>
          </a:prstGeom>
          <a:solidFill>
            <a:srgbClr val="5C2D91"/>
          </a:solidFill>
          <a:ln w="12700" cap="flat" cmpd="sng" algn="ctr">
            <a:solidFill>
              <a:srgbClr val="FFFFFF"/>
            </a:solid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836" b="1" kern="0">
                <a:solidFill>
                  <a:srgbClr val="FFFFFF"/>
                </a:solidFill>
                <a:latin typeface="Segoe UI"/>
              </a:rPr>
              <a:t>6</a:t>
            </a:r>
          </a:p>
        </p:txBody>
      </p:sp>
      <p:sp>
        <p:nvSpPr>
          <p:cNvPr id="80" name="Arrow: Right 79">
            <a:extLst>
              <a:ext uri="{FF2B5EF4-FFF2-40B4-BE49-F238E27FC236}">
                <a16:creationId xmlns:a16="http://schemas.microsoft.com/office/drawing/2014/main" id="{9B1982BF-54D9-4157-B7EF-C280FEED604C}"/>
              </a:ext>
            </a:extLst>
          </p:cNvPr>
          <p:cNvSpPr/>
          <p:nvPr/>
        </p:nvSpPr>
        <p:spPr bwMode="auto">
          <a:xfrm>
            <a:off x="4156147" y="2709358"/>
            <a:ext cx="467467" cy="493968"/>
          </a:xfrm>
          <a:prstGeom prst="rightArrow">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endParaRPr lang="en-US" sz="1632" kern="0" err="1">
              <a:solidFill>
                <a:srgbClr val="FFFFFF"/>
              </a:solidFill>
              <a:latin typeface="Segoe UI"/>
              <a:ea typeface="Segoe UI" pitchFamily="34" charset="0"/>
              <a:cs typeface="Segoe UI Semibold" panose="020B0702040204020203" pitchFamily="34" charset="0"/>
            </a:endParaRPr>
          </a:p>
        </p:txBody>
      </p:sp>
      <p:sp>
        <p:nvSpPr>
          <p:cNvPr id="81" name="Rectangle 80">
            <a:extLst>
              <a:ext uri="{FF2B5EF4-FFF2-40B4-BE49-F238E27FC236}">
                <a16:creationId xmlns:a16="http://schemas.microsoft.com/office/drawing/2014/main" id="{627291DA-15E1-4B7D-B5B8-1348BE920BF4}"/>
              </a:ext>
            </a:extLst>
          </p:cNvPr>
          <p:cNvSpPr/>
          <p:nvPr/>
        </p:nvSpPr>
        <p:spPr bwMode="auto">
          <a:xfrm>
            <a:off x="470806" y="1243470"/>
            <a:ext cx="3633530" cy="5401328"/>
          </a:xfrm>
          <a:prstGeom prst="rect">
            <a:avLst/>
          </a:prstGeom>
          <a:noFill/>
          <a:ln w="9525" cap="flat" cmpd="sng" algn="ctr">
            <a:solidFill>
              <a:srgbClr val="FFFFFF">
                <a:lumMod val="75000"/>
              </a:srgbClr>
            </a:solidFill>
            <a:prstDash val="solid"/>
            <a:headEnd type="none" w="med" len="med"/>
            <a:tailEnd type="none" w="med" len="me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defRPr/>
            </a:pPr>
            <a:endParaRPr lang="en-US" sz="1632" kern="0" err="1">
              <a:solidFill>
                <a:srgbClr val="FFFFFF"/>
              </a:solidFill>
              <a:latin typeface="Segoe UI"/>
              <a:ea typeface="Segoe UI" pitchFamily="34" charset="0"/>
              <a:cs typeface="Segoe UI Semibold" panose="020B0702040204020203" pitchFamily="34" charset="0"/>
            </a:endParaRPr>
          </a:p>
        </p:txBody>
      </p:sp>
      <p:sp>
        <p:nvSpPr>
          <p:cNvPr id="82" name="Oval 81">
            <a:extLst>
              <a:ext uri="{FF2B5EF4-FFF2-40B4-BE49-F238E27FC236}">
                <a16:creationId xmlns:a16="http://schemas.microsoft.com/office/drawing/2014/main" id="{97CA3639-5A59-44B2-B858-2074E895FF5F}"/>
              </a:ext>
            </a:extLst>
          </p:cNvPr>
          <p:cNvSpPr/>
          <p:nvPr/>
        </p:nvSpPr>
        <p:spPr>
          <a:xfrm>
            <a:off x="532789" y="1318987"/>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1</a:t>
            </a:r>
          </a:p>
        </p:txBody>
      </p:sp>
      <p:sp>
        <p:nvSpPr>
          <p:cNvPr id="83" name="Oval 82">
            <a:extLst>
              <a:ext uri="{FF2B5EF4-FFF2-40B4-BE49-F238E27FC236}">
                <a16:creationId xmlns:a16="http://schemas.microsoft.com/office/drawing/2014/main" id="{2D630078-E212-49FB-B4EB-A4587BCED543}"/>
              </a:ext>
            </a:extLst>
          </p:cNvPr>
          <p:cNvSpPr/>
          <p:nvPr/>
        </p:nvSpPr>
        <p:spPr>
          <a:xfrm>
            <a:off x="532789" y="2591049"/>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2</a:t>
            </a:r>
          </a:p>
        </p:txBody>
      </p:sp>
      <p:sp>
        <p:nvSpPr>
          <p:cNvPr id="84" name="Oval 83">
            <a:extLst>
              <a:ext uri="{FF2B5EF4-FFF2-40B4-BE49-F238E27FC236}">
                <a16:creationId xmlns:a16="http://schemas.microsoft.com/office/drawing/2014/main" id="{97174792-8082-4A11-A82E-41EE78B69823}"/>
              </a:ext>
            </a:extLst>
          </p:cNvPr>
          <p:cNvSpPr/>
          <p:nvPr/>
        </p:nvSpPr>
        <p:spPr>
          <a:xfrm>
            <a:off x="532789" y="3612410"/>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3</a:t>
            </a:r>
          </a:p>
        </p:txBody>
      </p:sp>
      <p:sp>
        <p:nvSpPr>
          <p:cNvPr id="85" name="Oval 84">
            <a:extLst>
              <a:ext uri="{FF2B5EF4-FFF2-40B4-BE49-F238E27FC236}">
                <a16:creationId xmlns:a16="http://schemas.microsoft.com/office/drawing/2014/main" id="{73C03355-35DA-4CEC-AEB9-9248F7006F0E}"/>
              </a:ext>
            </a:extLst>
          </p:cNvPr>
          <p:cNvSpPr/>
          <p:nvPr/>
        </p:nvSpPr>
        <p:spPr>
          <a:xfrm>
            <a:off x="532789" y="4482089"/>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4</a:t>
            </a:r>
          </a:p>
        </p:txBody>
      </p:sp>
      <p:sp>
        <p:nvSpPr>
          <p:cNvPr id="86" name="TextBox 85">
            <a:extLst>
              <a:ext uri="{FF2B5EF4-FFF2-40B4-BE49-F238E27FC236}">
                <a16:creationId xmlns:a16="http://schemas.microsoft.com/office/drawing/2014/main" id="{3B1DD5C1-0370-4A12-AA97-D3C7E45ECC16}"/>
              </a:ext>
            </a:extLst>
          </p:cNvPr>
          <p:cNvSpPr txBox="1"/>
          <p:nvPr/>
        </p:nvSpPr>
        <p:spPr>
          <a:xfrm>
            <a:off x="836433" y="1318987"/>
            <a:ext cx="3164280" cy="257197"/>
          </a:xfrm>
          <a:prstGeom prst="rect">
            <a:avLst/>
          </a:prstGeom>
          <a:solidFill>
            <a:srgbClr val="FFFF00"/>
          </a:solidFill>
          <a:ln w="6350" cap="sq">
            <a:noFill/>
            <a:miter lim="800000"/>
          </a:ln>
        </p:spPr>
        <p:txBody>
          <a:bodyPr wrap="square" lIns="93260" tIns="37304" rIns="93260" bIns="37304" rtlCol="0" anchor="ctr">
            <a:noAutofit/>
          </a:bodyPr>
          <a:lstStyle/>
          <a:p>
            <a:pPr defTabSz="932597">
              <a:lnSpc>
                <a:spcPct val="90000"/>
              </a:lnSpc>
              <a:spcAft>
                <a:spcPts val="612"/>
              </a:spcAft>
              <a:defRPr/>
            </a:pPr>
            <a:r>
              <a:rPr lang="en-US" sz="1224">
                <a:solidFill>
                  <a:srgbClr val="000000"/>
                </a:solidFill>
                <a:latin typeface="Segoe UI Semibold" panose="020B0702040204020203" pitchFamily="34" charset="0"/>
              </a:rPr>
              <a:t>Opportunity Profile</a:t>
            </a:r>
          </a:p>
        </p:txBody>
      </p:sp>
      <p:pic>
        <p:nvPicPr>
          <p:cNvPr id="87" name="Picture 86">
            <a:extLst>
              <a:ext uri="{FF2B5EF4-FFF2-40B4-BE49-F238E27FC236}">
                <a16:creationId xmlns:a16="http://schemas.microsoft.com/office/drawing/2014/main" id="{D918CFD1-2FF9-4D42-BBF9-38E65C062540}"/>
              </a:ext>
            </a:extLst>
          </p:cNvPr>
          <p:cNvPicPr>
            <a:picLocks noChangeAspect="1"/>
          </p:cNvPicPr>
          <p:nvPr/>
        </p:nvPicPr>
        <p:blipFill rotWithShape="1">
          <a:blip r:embed="rId9"/>
          <a:srcRect l="299" t="898" r="299" b="6924"/>
          <a:stretch/>
        </p:blipFill>
        <p:spPr>
          <a:xfrm>
            <a:off x="836433" y="1576184"/>
            <a:ext cx="3164280" cy="910105"/>
          </a:xfrm>
          <a:prstGeom prst="rect">
            <a:avLst/>
          </a:prstGeom>
          <a:ln w="6350" cap="sq">
            <a:noFill/>
            <a:miter lim="800000"/>
          </a:ln>
        </p:spPr>
      </p:pic>
      <p:sp>
        <p:nvSpPr>
          <p:cNvPr id="88" name="TextBox 87">
            <a:extLst>
              <a:ext uri="{FF2B5EF4-FFF2-40B4-BE49-F238E27FC236}">
                <a16:creationId xmlns:a16="http://schemas.microsoft.com/office/drawing/2014/main" id="{B1BCB517-31A0-4E0A-A7FE-E8D180D392B2}"/>
              </a:ext>
            </a:extLst>
          </p:cNvPr>
          <p:cNvSpPr txBox="1"/>
          <p:nvPr/>
        </p:nvSpPr>
        <p:spPr>
          <a:xfrm>
            <a:off x="836433" y="2591049"/>
            <a:ext cx="3164280" cy="257197"/>
          </a:xfrm>
          <a:prstGeom prst="rect">
            <a:avLst/>
          </a:prstGeom>
          <a:solidFill>
            <a:srgbClr val="92D050"/>
          </a:solidFill>
          <a:ln w="6350" cap="sq">
            <a:noFill/>
            <a:miter lim="800000"/>
          </a:ln>
        </p:spPr>
        <p:txBody>
          <a:bodyPr wrap="square" lIns="93260" tIns="37304" rIns="93260" bIns="37304" rtlCol="0" anchor="ctr">
            <a:noAutofit/>
          </a:bodyPr>
          <a:lstStyle/>
          <a:p>
            <a:pPr defTabSz="932597">
              <a:lnSpc>
                <a:spcPct val="90000"/>
              </a:lnSpc>
              <a:spcAft>
                <a:spcPts val="612"/>
              </a:spcAft>
              <a:defRPr/>
            </a:pPr>
            <a:r>
              <a:rPr lang="en-US" sz="1224">
                <a:solidFill>
                  <a:srgbClr val="000000"/>
                </a:solidFill>
                <a:latin typeface="Segoe UI Semibold" panose="020B0702040204020203" pitchFamily="34" charset="0"/>
              </a:rPr>
              <a:t>Desktop License Cost</a:t>
            </a:r>
          </a:p>
        </p:txBody>
      </p:sp>
      <p:pic>
        <p:nvPicPr>
          <p:cNvPr id="89" name="Picture 88">
            <a:extLst>
              <a:ext uri="{FF2B5EF4-FFF2-40B4-BE49-F238E27FC236}">
                <a16:creationId xmlns:a16="http://schemas.microsoft.com/office/drawing/2014/main" id="{8C4F8457-7D13-48A0-8610-513580FA1730}"/>
              </a:ext>
            </a:extLst>
          </p:cNvPr>
          <p:cNvPicPr>
            <a:picLocks noChangeAspect="1"/>
          </p:cNvPicPr>
          <p:nvPr/>
        </p:nvPicPr>
        <p:blipFill rotWithShape="1">
          <a:blip r:embed="rId10"/>
          <a:srcRect l="299" t="973" r="299" b="3484"/>
          <a:stretch/>
        </p:blipFill>
        <p:spPr>
          <a:xfrm>
            <a:off x="836433" y="2848246"/>
            <a:ext cx="3164280" cy="677477"/>
          </a:xfrm>
          <a:prstGeom prst="rect">
            <a:avLst/>
          </a:prstGeom>
          <a:ln w="6350" cap="sq">
            <a:noFill/>
            <a:miter lim="800000"/>
          </a:ln>
        </p:spPr>
      </p:pic>
      <p:pic>
        <p:nvPicPr>
          <p:cNvPr id="90" name="Picture 89">
            <a:extLst>
              <a:ext uri="{FF2B5EF4-FFF2-40B4-BE49-F238E27FC236}">
                <a16:creationId xmlns:a16="http://schemas.microsoft.com/office/drawing/2014/main" id="{5202E30F-BBD0-4794-86F6-AD43E01DD413}"/>
              </a:ext>
            </a:extLst>
          </p:cNvPr>
          <p:cNvPicPr>
            <a:picLocks noChangeAspect="1"/>
          </p:cNvPicPr>
          <p:nvPr/>
        </p:nvPicPr>
        <p:blipFill rotWithShape="1">
          <a:blip r:embed="rId11"/>
          <a:srcRect l="299" t="982" r="299" b="5042"/>
          <a:stretch/>
        </p:blipFill>
        <p:spPr>
          <a:xfrm>
            <a:off x="836433" y="3869607"/>
            <a:ext cx="3164280" cy="525796"/>
          </a:xfrm>
          <a:prstGeom prst="rect">
            <a:avLst/>
          </a:prstGeom>
          <a:ln w="6350" cap="sq">
            <a:noFill/>
            <a:miter lim="800000"/>
          </a:ln>
        </p:spPr>
      </p:pic>
      <p:sp>
        <p:nvSpPr>
          <p:cNvPr id="91" name="TextBox 90">
            <a:extLst>
              <a:ext uri="{FF2B5EF4-FFF2-40B4-BE49-F238E27FC236}">
                <a16:creationId xmlns:a16="http://schemas.microsoft.com/office/drawing/2014/main" id="{8349EFBE-D2D5-48F0-8269-D4F79F0E7CFD}"/>
              </a:ext>
            </a:extLst>
          </p:cNvPr>
          <p:cNvSpPr txBox="1"/>
          <p:nvPr/>
        </p:nvSpPr>
        <p:spPr>
          <a:xfrm>
            <a:off x="836433" y="3612410"/>
            <a:ext cx="3164280" cy="257197"/>
          </a:xfrm>
          <a:prstGeom prst="rect">
            <a:avLst/>
          </a:prstGeom>
          <a:solidFill>
            <a:srgbClr val="92D050"/>
          </a:solidFill>
          <a:ln w="6350" cap="sq">
            <a:noFill/>
            <a:miter lim="800000"/>
          </a:ln>
        </p:spPr>
        <p:txBody>
          <a:bodyPr wrap="square" lIns="93260" tIns="37304" rIns="93260" bIns="37304" rtlCol="0" anchor="ctr">
            <a:noAutofit/>
          </a:bodyPr>
          <a:lstStyle/>
          <a:p>
            <a:pPr defTabSz="932597">
              <a:lnSpc>
                <a:spcPct val="90000"/>
              </a:lnSpc>
              <a:spcAft>
                <a:spcPts val="612"/>
              </a:spcAft>
              <a:defRPr/>
            </a:pPr>
            <a:r>
              <a:rPr lang="en-US" sz="1224">
                <a:solidFill>
                  <a:srgbClr val="000000"/>
                </a:solidFill>
                <a:latin typeface="Segoe UI Semibold" panose="020B0702040204020203" pitchFamily="34" charset="0"/>
              </a:rPr>
              <a:t>Management Cost</a:t>
            </a:r>
          </a:p>
        </p:txBody>
      </p:sp>
      <p:pic>
        <p:nvPicPr>
          <p:cNvPr id="92" name="Picture 91">
            <a:extLst>
              <a:ext uri="{FF2B5EF4-FFF2-40B4-BE49-F238E27FC236}">
                <a16:creationId xmlns:a16="http://schemas.microsoft.com/office/drawing/2014/main" id="{97A6444C-D6ED-4CF9-93FC-58C68FC7F7F7}"/>
              </a:ext>
            </a:extLst>
          </p:cNvPr>
          <p:cNvPicPr>
            <a:picLocks noChangeAspect="1"/>
          </p:cNvPicPr>
          <p:nvPr/>
        </p:nvPicPr>
        <p:blipFill rotWithShape="1">
          <a:blip r:embed="rId12"/>
          <a:srcRect l="299" t="386" r="299" b="3036"/>
          <a:stretch/>
        </p:blipFill>
        <p:spPr>
          <a:xfrm>
            <a:off x="836433" y="4739286"/>
            <a:ext cx="3164280" cy="816798"/>
          </a:xfrm>
          <a:prstGeom prst="rect">
            <a:avLst/>
          </a:prstGeom>
          <a:ln w="6350" cap="sq">
            <a:noFill/>
            <a:miter lim="800000"/>
          </a:ln>
        </p:spPr>
      </p:pic>
      <p:sp>
        <p:nvSpPr>
          <p:cNvPr id="93" name="TextBox 92">
            <a:extLst>
              <a:ext uri="{FF2B5EF4-FFF2-40B4-BE49-F238E27FC236}">
                <a16:creationId xmlns:a16="http://schemas.microsoft.com/office/drawing/2014/main" id="{7E5024EA-8505-4DB8-8519-71E172C7A8E3}"/>
              </a:ext>
            </a:extLst>
          </p:cNvPr>
          <p:cNvSpPr txBox="1"/>
          <p:nvPr/>
        </p:nvSpPr>
        <p:spPr>
          <a:xfrm>
            <a:off x="836433" y="4482089"/>
            <a:ext cx="3164280" cy="257197"/>
          </a:xfrm>
          <a:prstGeom prst="rect">
            <a:avLst/>
          </a:prstGeom>
          <a:solidFill>
            <a:srgbClr val="92D050"/>
          </a:solidFill>
          <a:ln w="6350" cap="sq">
            <a:noFill/>
            <a:miter lim="800000"/>
          </a:ln>
        </p:spPr>
        <p:txBody>
          <a:bodyPr wrap="square" lIns="93260" tIns="37304" rIns="93260" bIns="37304" rtlCol="0" anchor="ctr">
            <a:noAutofit/>
          </a:bodyPr>
          <a:lstStyle/>
          <a:p>
            <a:pPr defTabSz="932597">
              <a:lnSpc>
                <a:spcPct val="90000"/>
              </a:lnSpc>
              <a:spcAft>
                <a:spcPts val="612"/>
              </a:spcAft>
              <a:defRPr/>
            </a:pPr>
            <a:r>
              <a:rPr lang="en-US" sz="1224">
                <a:solidFill>
                  <a:srgbClr val="000000"/>
                </a:solidFill>
                <a:latin typeface="Segoe UI Semibold" panose="020B0702040204020203" pitchFamily="34" charset="0"/>
              </a:rPr>
              <a:t>Infrastructure Cost</a:t>
            </a:r>
          </a:p>
        </p:txBody>
      </p:sp>
      <p:pic>
        <p:nvPicPr>
          <p:cNvPr id="94" name="Picture 93">
            <a:extLst>
              <a:ext uri="{FF2B5EF4-FFF2-40B4-BE49-F238E27FC236}">
                <a16:creationId xmlns:a16="http://schemas.microsoft.com/office/drawing/2014/main" id="{73310ED9-6944-4706-A538-8D0E68C7D05A}"/>
              </a:ext>
            </a:extLst>
          </p:cNvPr>
          <p:cNvPicPr>
            <a:picLocks noChangeAspect="1"/>
          </p:cNvPicPr>
          <p:nvPr/>
        </p:nvPicPr>
        <p:blipFill rotWithShape="1">
          <a:blip r:embed="rId13"/>
          <a:srcRect l="275" t="362" r="323" b="3385"/>
          <a:stretch/>
        </p:blipFill>
        <p:spPr>
          <a:xfrm>
            <a:off x="836433" y="5899969"/>
            <a:ext cx="3164280" cy="669315"/>
          </a:xfrm>
          <a:prstGeom prst="rect">
            <a:avLst/>
          </a:prstGeom>
          <a:ln w="6350" cap="sq">
            <a:noFill/>
            <a:miter lim="800000"/>
          </a:ln>
        </p:spPr>
      </p:pic>
      <p:sp>
        <p:nvSpPr>
          <p:cNvPr id="95" name="TextBox 94">
            <a:extLst>
              <a:ext uri="{FF2B5EF4-FFF2-40B4-BE49-F238E27FC236}">
                <a16:creationId xmlns:a16="http://schemas.microsoft.com/office/drawing/2014/main" id="{EE0D996E-7442-4DF0-80E5-DE2912B79223}"/>
              </a:ext>
            </a:extLst>
          </p:cNvPr>
          <p:cNvSpPr txBox="1"/>
          <p:nvPr/>
        </p:nvSpPr>
        <p:spPr>
          <a:xfrm>
            <a:off x="836433" y="5642771"/>
            <a:ext cx="3164280" cy="257197"/>
          </a:xfrm>
          <a:prstGeom prst="rect">
            <a:avLst/>
          </a:prstGeom>
          <a:solidFill>
            <a:srgbClr val="00B0F0"/>
          </a:solidFill>
          <a:ln w="6350" cap="sq">
            <a:noFill/>
            <a:miter lim="800000"/>
          </a:ln>
        </p:spPr>
        <p:txBody>
          <a:bodyPr wrap="square" lIns="93260" tIns="37304" rIns="93260" bIns="37304" rtlCol="0" anchor="ctr">
            <a:noAutofit/>
          </a:bodyPr>
          <a:lstStyle/>
          <a:p>
            <a:pPr defTabSz="932597">
              <a:lnSpc>
                <a:spcPct val="90000"/>
              </a:lnSpc>
              <a:spcAft>
                <a:spcPts val="612"/>
              </a:spcAft>
              <a:defRPr/>
            </a:pPr>
            <a:r>
              <a:rPr lang="en-US" sz="1224">
                <a:solidFill>
                  <a:srgbClr val="000000"/>
                </a:solidFill>
                <a:latin typeface="Segoe UI Semibold" panose="020B0702040204020203" pitchFamily="34" charset="0"/>
              </a:rPr>
              <a:t>Service Cost</a:t>
            </a:r>
          </a:p>
        </p:txBody>
      </p:sp>
      <p:sp>
        <p:nvSpPr>
          <p:cNvPr id="96" name="Oval 95">
            <a:extLst>
              <a:ext uri="{FF2B5EF4-FFF2-40B4-BE49-F238E27FC236}">
                <a16:creationId xmlns:a16="http://schemas.microsoft.com/office/drawing/2014/main" id="{F0C04D4A-AB46-48EB-9EF2-FA832A4C81CC}"/>
              </a:ext>
            </a:extLst>
          </p:cNvPr>
          <p:cNvSpPr/>
          <p:nvPr/>
        </p:nvSpPr>
        <p:spPr>
          <a:xfrm>
            <a:off x="532789" y="5642771"/>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5</a:t>
            </a:r>
          </a:p>
        </p:txBody>
      </p:sp>
      <p:sp>
        <p:nvSpPr>
          <p:cNvPr id="97" name="Oval 96">
            <a:extLst>
              <a:ext uri="{FF2B5EF4-FFF2-40B4-BE49-F238E27FC236}">
                <a16:creationId xmlns:a16="http://schemas.microsoft.com/office/drawing/2014/main" id="{1C825428-7598-43FE-957F-CC4B98B0EDFF}"/>
              </a:ext>
            </a:extLst>
          </p:cNvPr>
          <p:cNvSpPr/>
          <p:nvPr/>
        </p:nvSpPr>
        <p:spPr>
          <a:xfrm>
            <a:off x="7386326" y="5537466"/>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1</a:t>
            </a:r>
          </a:p>
        </p:txBody>
      </p:sp>
      <p:sp>
        <p:nvSpPr>
          <p:cNvPr id="98" name="Oval 97">
            <a:extLst>
              <a:ext uri="{FF2B5EF4-FFF2-40B4-BE49-F238E27FC236}">
                <a16:creationId xmlns:a16="http://schemas.microsoft.com/office/drawing/2014/main" id="{E68FB98A-D524-4494-B08B-29DFBCA0D496}"/>
              </a:ext>
            </a:extLst>
          </p:cNvPr>
          <p:cNvSpPr/>
          <p:nvPr/>
        </p:nvSpPr>
        <p:spPr>
          <a:xfrm>
            <a:off x="9298149" y="4966142"/>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2</a:t>
            </a:r>
          </a:p>
        </p:txBody>
      </p:sp>
      <p:sp>
        <p:nvSpPr>
          <p:cNvPr id="99" name="Oval 98">
            <a:extLst>
              <a:ext uri="{FF2B5EF4-FFF2-40B4-BE49-F238E27FC236}">
                <a16:creationId xmlns:a16="http://schemas.microsoft.com/office/drawing/2014/main" id="{B2BAFD71-6FDB-4FC5-8497-30BACB542920}"/>
              </a:ext>
            </a:extLst>
          </p:cNvPr>
          <p:cNvSpPr/>
          <p:nvPr/>
        </p:nvSpPr>
        <p:spPr>
          <a:xfrm>
            <a:off x="9298149" y="5246564"/>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3</a:t>
            </a:r>
          </a:p>
        </p:txBody>
      </p:sp>
      <p:sp>
        <p:nvSpPr>
          <p:cNvPr id="100" name="Oval 99">
            <a:extLst>
              <a:ext uri="{FF2B5EF4-FFF2-40B4-BE49-F238E27FC236}">
                <a16:creationId xmlns:a16="http://schemas.microsoft.com/office/drawing/2014/main" id="{E591D30D-7ED1-4A2F-A688-72F4CB43D6E1}"/>
              </a:ext>
            </a:extLst>
          </p:cNvPr>
          <p:cNvSpPr/>
          <p:nvPr/>
        </p:nvSpPr>
        <p:spPr>
          <a:xfrm>
            <a:off x="9298149" y="5526749"/>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4</a:t>
            </a:r>
          </a:p>
        </p:txBody>
      </p:sp>
      <p:sp>
        <p:nvSpPr>
          <p:cNvPr id="101" name="Oval 100">
            <a:extLst>
              <a:ext uri="{FF2B5EF4-FFF2-40B4-BE49-F238E27FC236}">
                <a16:creationId xmlns:a16="http://schemas.microsoft.com/office/drawing/2014/main" id="{936D5FA6-888A-425E-A72B-7C25A70E19BF}"/>
              </a:ext>
            </a:extLst>
          </p:cNvPr>
          <p:cNvSpPr/>
          <p:nvPr/>
        </p:nvSpPr>
        <p:spPr>
          <a:xfrm>
            <a:off x="9298149" y="6367621"/>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5</a:t>
            </a:r>
          </a:p>
        </p:txBody>
      </p:sp>
      <p:sp>
        <p:nvSpPr>
          <p:cNvPr id="102" name="Oval 101">
            <a:extLst>
              <a:ext uri="{FF2B5EF4-FFF2-40B4-BE49-F238E27FC236}">
                <a16:creationId xmlns:a16="http://schemas.microsoft.com/office/drawing/2014/main" id="{F412A300-6A8D-48B8-8B2F-C796CCBA4DC4}"/>
              </a:ext>
            </a:extLst>
          </p:cNvPr>
          <p:cNvSpPr/>
          <p:nvPr/>
        </p:nvSpPr>
        <p:spPr>
          <a:xfrm>
            <a:off x="9298149" y="5947185"/>
            <a:ext cx="279781" cy="275240"/>
          </a:xfrm>
          <a:prstGeom prst="ellipse">
            <a:avLst/>
          </a:prstGeom>
          <a:solidFill>
            <a:srgbClr val="5C2D91"/>
          </a:solidFill>
          <a:ln w="10795" cap="flat" cmpd="sng" algn="ctr">
            <a:noFill/>
            <a:prstDash val="solid"/>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97">
              <a:defRPr/>
            </a:pPr>
            <a:r>
              <a:rPr lang="en-US" sz="1428" b="1" kern="0">
                <a:solidFill>
                  <a:srgbClr val="FFFFFF"/>
                </a:solidFill>
                <a:latin typeface="Segoe UI"/>
              </a:rPr>
              <a:t>6</a:t>
            </a:r>
          </a:p>
        </p:txBody>
      </p:sp>
    </p:spTree>
    <p:extLst>
      <p:ext uri="{BB962C8B-B14F-4D97-AF65-F5344CB8AC3E}">
        <p14:creationId xmlns:p14="http://schemas.microsoft.com/office/powerpoint/2010/main" val="336222357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B9C5A9A-FF00-4902-8CB3-D009E8914BE8}"/>
              </a:ext>
            </a:extLst>
          </p:cNvPr>
          <p:cNvGraphicFramePr>
            <a:graphicFrameLocks noChangeAspect="1"/>
          </p:cNvGraphicFramePr>
          <p:nvPr>
            <p:custDataLst>
              <p:tags r:id="rId2"/>
            </p:custDataLst>
          </p:nvPr>
        </p:nvGraphicFramePr>
        <p:xfrm>
          <a:off x="2470" y="2085"/>
          <a:ext cx="1588" cy="1588"/>
        </p:xfrm>
        <a:graphic>
          <a:graphicData uri="http://schemas.openxmlformats.org/presentationml/2006/ole">
            <mc:AlternateContent xmlns:mc="http://schemas.openxmlformats.org/markup-compatibility/2006">
              <mc:Choice xmlns:v="urn:schemas-microsoft-com:vml" Requires="v">
                <p:oleObj spid="_x0000_s620545" name="think-cell Slide" r:id="rId6" imgW="425" imgH="424" progId="TCLayout.ActiveDocument.1">
                  <p:embed/>
                </p:oleObj>
              </mc:Choice>
              <mc:Fallback>
                <p:oleObj name="think-cell Slide" r:id="rId6" imgW="425" imgH="424" progId="TCLayout.ActiveDocument.1">
                  <p:embed/>
                  <p:pic>
                    <p:nvPicPr>
                      <p:cNvPr id="7" name="Object 6" hidden="1">
                        <a:extLst>
                          <a:ext uri="{FF2B5EF4-FFF2-40B4-BE49-F238E27FC236}">
                            <a16:creationId xmlns:a16="http://schemas.microsoft.com/office/drawing/2014/main" id="{9B9C5A9A-FF00-4902-8CB3-D009E8914BE8}"/>
                          </a:ext>
                        </a:extLst>
                      </p:cNvPr>
                      <p:cNvPicPr/>
                      <p:nvPr/>
                    </p:nvPicPr>
                    <p:blipFill>
                      <a:blip r:embed="rId7"/>
                      <a:stretch>
                        <a:fillRect/>
                      </a:stretch>
                    </p:blipFill>
                    <p:spPr>
                      <a:xfrm>
                        <a:off x="2470" y="2085"/>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F9B95C0-F3CE-4D87-B260-AEAB03FD3FB5}"/>
              </a:ext>
            </a:extLst>
          </p:cNvPr>
          <p:cNvSpPr/>
          <p:nvPr>
            <p:custDataLst>
              <p:tags r:id="rId3"/>
            </p:custDataLst>
          </p:nvPr>
        </p:nvSpPr>
        <p:spPr bwMode="auto">
          <a:xfrm>
            <a:off x="883" y="497"/>
            <a:ext cx="158727" cy="1587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198">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pic>
        <p:nvPicPr>
          <p:cNvPr id="21" name="Picture Placeholder 4" descr="A person sitting at a table using a computer&#10;&#10;Description generated with very high confidence">
            <a:extLst>
              <a:ext uri="{FF2B5EF4-FFF2-40B4-BE49-F238E27FC236}">
                <a16:creationId xmlns:a16="http://schemas.microsoft.com/office/drawing/2014/main" id="{670F76C2-F942-49A9-B484-D8B597C9D6D7}"/>
              </a:ext>
            </a:extLst>
          </p:cNvPr>
          <p:cNvPicPr>
            <a:picLocks noChangeAspect="1"/>
          </p:cNvPicPr>
          <p:nvPr/>
        </p:nvPicPr>
        <p:blipFill rotWithShape="1">
          <a:blip r:embed="rId8">
            <a:extLst>
              <a:ext uri="{28A0092B-C50C-407E-A947-70E740481C1C}">
                <a14:useLocalDpi xmlns:a14="http://schemas.microsoft.com/office/drawing/2010/main" val="0"/>
              </a:ext>
            </a:extLst>
          </a:blip>
          <a:srcRect l="3260" t="29490" b="24043"/>
          <a:stretch/>
        </p:blipFill>
        <p:spPr>
          <a:xfrm>
            <a:off x="882" y="497"/>
            <a:ext cx="12432948" cy="6993533"/>
          </a:xfrm>
          <a:prstGeom prst="rect">
            <a:avLst/>
          </a:prstGeom>
        </p:spPr>
      </p:pic>
      <p:sp>
        <p:nvSpPr>
          <p:cNvPr id="15" name="Freeform: Shape 14">
            <a:extLst>
              <a:ext uri="{FF2B5EF4-FFF2-40B4-BE49-F238E27FC236}">
                <a16:creationId xmlns:a16="http://schemas.microsoft.com/office/drawing/2014/main" id="{1C04AECF-740B-43EF-B463-3CC7D9FAFA7A}"/>
              </a:ext>
            </a:extLst>
          </p:cNvPr>
          <p:cNvSpPr/>
          <p:nvPr/>
        </p:nvSpPr>
        <p:spPr bwMode="auto">
          <a:xfrm>
            <a:off x="883" y="497"/>
            <a:ext cx="9462697" cy="6993533"/>
          </a:xfrm>
          <a:custGeom>
            <a:avLst/>
            <a:gdLst>
              <a:gd name="connsiteX0" fmla="*/ 0 w 9464039"/>
              <a:gd name="connsiteY0" fmla="*/ 0 h 6994525"/>
              <a:gd name="connsiteX1" fmla="*/ 9464039 w 9464039"/>
              <a:gd name="connsiteY1" fmla="*/ 0 h 6994525"/>
              <a:gd name="connsiteX2" fmla="*/ 7684912 w 9464039"/>
              <a:gd name="connsiteY2" fmla="*/ 6994525 h 6994525"/>
              <a:gd name="connsiteX3" fmla="*/ 0 w 946403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9464039" h="6994525">
                <a:moveTo>
                  <a:pt x="0" y="0"/>
                </a:moveTo>
                <a:lnTo>
                  <a:pt x="9464039" y="0"/>
                </a:lnTo>
                <a:lnTo>
                  <a:pt x="7684912" y="6994525"/>
                </a:lnTo>
                <a:lnTo>
                  <a:pt x="0" y="6994525"/>
                </a:lnTo>
                <a:close/>
              </a:path>
            </a:pathLst>
          </a:custGeom>
          <a:solidFill>
            <a:schemeClr val="bg1">
              <a:alpha val="3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8" name="Freeform: Shape 17">
            <a:extLst>
              <a:ext uri="{FF2B5EF4-FFF2-40B4-BE49-F238E27FC236}">
                <a16:creationId xmlns:a16="http://schemas.microsoft.com/office/drawing/2014/main" id="{71A290DF-5747-46D0-B2FB-3AC9F25A4FFE}"/>
              </a:ext>
            </a:extLst>
          </p:cNvPr>
          <p:cNvSpPr/>
          <p:nvPr/>
        </p:nvSpPr>
        <p:spPr bwMode="auto">
          <a:xfrm>
            <a:off x="884" y="497"/>
            <a:ext cx="8365572" cy="6993533"/>
          </a:xfrm>
          <a:custGeom>
            <a:avLst/>
            <a:gdLst>
              <a:gd name="connsiteX0" fmla="*/ 0 w 8366759"/>
              <a:gd name="connsiteY0" fmla="*/ 0 h 6994525"/>
              <a:gd name="connsiteX1" fmla="*/ 8366759 w 8366759"/>
              <a:gd name="connsiteY1" fmla="*/ 0 h 6994525"/>
              <a:gd name="connsiteX2" fmla="*/ 6587632 w 8366759"/>
              <a:gd name="connsiteY2" fmla="*/ 6994525 h 6994525"/>
              <a:gd name="connsiteX3" fmla="*/ 0 w 836675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8366759" h="6994525">
                <a:moveTo>
                  <a:pt x="0" y="0"/>
                </a:moveTo>
                <a:lnTo>
                  <a:pt x="8366759" y="0"/>
                </a:lnTo>
                <a:lnTo>
                  <a:pt x="6587632" y="6994525"/>
                </a:lnTo>
                <a:lnTo>
                  <a:pt x="0" y="6994525"/>
                </a:lnTo>
                <a:close/>
              </a:path>
            </a:pathLst>
          </a:custGeom>
          <a:solidFill>
            <a:schemeClr val="bg1">
              <a:alpha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9" name="Freeform: Shape 18">
            <a:extLst>
              <a:ext uri="{FF2B5EF4-FFF2-40B4-BE49-F238E27FC236}">
                <a16:creationId xmlns:a16="http://schemas.microsoft.com/office/drawing/2014/main" id="{5B5A643F-340B-4093-BDC4-1FA49CEB877C}"/>
              </a:ext>
            </a:extLst>
          </p:cNvPr>
          <p:cNvSpPr/>
          <p:nvPr/>
        </p:nvSpPr>
        <p:spPr bwMode="auto">
          <a:xfrm>
            <a:off x="883" y="497"/>
            <a:ext cx="7268448" cy="6993533"/>
          </a:xfrm>
          <a:custGeom>
            <a:avLst/>
            <a:gdLst>
              <a:gd name="connsiteX0" fmla="*/ 0 w 7269479"/>
              <a:gd name="connsiteY0" fmla="*/ 0 h 6994525"/>
              <a:gd name="connsiteX1" fmla="*/ 7269479 w 7269479"/>
              <a:gd name="connsiteY1" fmla="*/ 0 h 6994525"/>
              <a:gd name="connsiteX2" fmla="*/ 5490352 w 7269479"/>
              <a:gd name="connsiteY2" fmla="*/ 6994525 h 6994525"/>
              <a:gd name="connsiteX3" fmla="*/ 0 w 7269479"/>
              <a:gd name="connsiteY3" fmla="*/ 6994525 h 6994525"/>
            </a:gdLst>
            <a:ahLst/>
            <a:cxnLst>
              <a:cxn ang="0">
                <a:pos x="connsiteX0" y="connsiteY0"/>
              </a:cxn>
              <a:cxn ang="0">
                <a:pos x="connsiteX1" y="connsiteY1"/>
              </a:cxn>
              <a:cxn ang="0">
                <a:pos x="connsiteX2" y="connsiteY2"/>
              </a:cxn>
              <a:cxn ang="0">
                <a:pos x="connsiteX3" y="connsiteY3"/>
              </a:cxn>
            </a:cxnLst>
            <a:rect l="l" t="t" r="r" b="b"/>
            <a:pathLst>
              <a:path w="7269479" h="6994525">
                <a:moveTo>
                  <a:pt x="0" y="0"/>
                </a:moveTo>
                <a:lnTo>
                  <a:pt x="7269479" y="0"/>
                </a:lnTo>
                <a:lnTo>
                  <a:pt x="5490352" y="6994525"/>
                </a:lnTo>
                <a:lnTo>
                  <a:pt x="0" y="6994525"/>
                </a:lnTo>
                <a:close/>
              </a:path>
            </a:pathLst>
          </a:custGeom>
          <a:solidFill>
            <a:schemeClr val="bg1">
              <a:alpha val="85000"/>
            </a:schemeClr>
          </a:solidFill>
          <a:ln>
            <a:noFill/>
            <a:headEnd type="none" w="med" len="med"/>
            <a:tailEnd type="none" w="med" len="med"/>
          </a:ln>
          <a:effectLst>
            <a:outerShdw blurRad="50800" dist="38100" dir="2700000" algn="tl"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4" name="Title 3">
            <a:extLst>
              <a:ext uri="{FF2B5EF4-FFF2-40B4-BE49-F238E27FC236}">
                <a16:creationId xmlns:a16="http://schemas.microsoft.com/office/drawing/2014/main" id="{3CEB5B1A-9E67-4679-A74D-4D939B6BA8D6}"/>
              </a:ext>
            </a:extLst>
          </p:cNvPr>
          <p:cNvSpPr>
            <a:spLocks noGrp="1"/>
          </p:cNvSpPr>
          <p:nvPr>
            <p:ph type="title"/>
          </p:nvPr>
        </p:nvSpPr>
        <p:spPr>
          <a:xfrm>
            <a:off x="435796" y="449696"/>
            <a:ext cx="6384020" cy="773002"/>
          </a:xfrm>
        </p:spPr>
        <p:txBody>
          <a:bodyPr/>
          <a:lstStyle/>
          <a:p>
            <a:r>
              <a:rPr lang="en-US"/>
              <a:t>Windows Virtual Desktop Benefits</a:t>
            </a:r>
          </a:p>
        </p:txBody>
      </p:sp>
      <p:sp>
        <p:nvSpPr>
          <p:cNvPr id="22" name="Text Placeholder 3">
            <a:extLst>
              <a:ext uri="{FF2B5EF4-FFF2-40B4-BE49-F238E27FC236}">
                <a16:creationId xmlns:a16="http://schemas.microsoft.com/office/drawing/2014/main" id="{30B576E0-19E9-4BC4-A059-85097CC00650}"/>
              </a:ext>
            </a:extLst>
          </p:cNvPr>
          <p:cNvSpPr txBox="1">
            <a:spLocks/>
          </p:cNvSpPr>
          <p:nvPr/>
        </p:nvSpPr>
        <p:spPr>
          <a:xfrm>
            <a:off x="435796" y="1610747"/>
            <a:ext cx="5407118" cy="4890621"/>
          </a:xfrm>
          <a:prstGeom prst="rect">
            <a:avLst/>
          </a:prstGeom>
        </p:spPr>
        <p:txBody>
          <a:bodyPr anchor="ctr"/>
          <a:lst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384">
              <a:lnSpc>
                <a:spcPct val="100000"/>
              </a:lnSpc>
              <a:spcBef>
                <a:spcPts val="2400"/>
              </a:spcBef>
            </a:pPr>
            <a:r>
              <a:rPr lang="en-US" sz="1800" b="1" spc="-10">
                <a:solidFill>
                  <a:srgbClr val="282828"/>
                </a:solidFill>
                <a:latin typeface="Segoe UI"/>
              </a:rPr>
              <a:t>Best User Experience </a:t>
            </a:r>
            <a:r>
              <a:rPr lang="en-US" sz="1800" spc="-10">
                <a:solidFill>
                  <a:srgbClr val="282828"/>
                </a:solidFill>
                <a:latin typeface="Segoe UI"/>
              </a:rPr>
              <a:t>– Connect from any device, optimized for Office 365 </a:t>
            </a:r>
            <a:r>
              <a:rPr lang="en-US" sz="1800" spc="-10" err="1">
                <a:solidFill>
                  <a:srgbClr val="282828"/>
                </a:solidFill>
                <a:latin typeface="Segoe UI"/>
              </a:rPr>
              <a:t>ProPlus</a:t>
            </a:r>
            <a:endParaRPr lang="en-US" sz="1800" spc="-10">
              <a:solidFill>
                <a:srgbClr val="282828"/>
              </a:solidFill>
              <a:latin typeface="Segoe UI"/>
            </a:endParaRPr>
          </a:p>
          <a:p>
            <a:pPr defTabSz="932384">
              <a:lnSpc>
                <a:spcPct val="100000"/>
              </a:lnSpc>
              <a:spcBef>
                <a:spcPts val="2400"/>
              </a:spcBef>
            </a:pPr>
            <a:r>
              <a:rPr lang="en-US" sz="1800" b="1" spc="-10">
                <a:solidFill>
                  <a:srgbClr val="282828"/>
                </a:solidFill>
                <a:latin typeface="Segoe UI"/>
              </a:rPr>
              <a:t>Enhanced Security </a:t>
            </a:r>
            <a:r>
              <a:rPr lang="en-US" sz="1800" spc="-10">
                <a:solidFill>
                  <a:srgbClr val="282828"/>
                </a:solidFill>
                <a:latin typeface="Segoe UI"/>
              </a:rPr>
              <a:t>– Windows Virtual Desktop is built in Azure and connects seamlessly with M365</a:t>
            </a:r>
          </a:p>
          <a:p>
            <a:pPr defTabSz="932384">
              <a:lnSpc>
                <a:spcPct val="100000"/>
              </a:lnSpc>
              <a:spcBef>
                <a:spcPts val="2400"/>
              </a:spcBef>
            </a:pPr>
            <a:r>
              <a:rPr lang="en-US" sz="1800" b="1" spc="-10">
                <a:solidFill>
                  <a:srgbClr val="282828"/>
                </a:solidFill>
                <a:latin typeface="Segoe UI"/>
              </a:rPr>
              <a:t>Simplified Management </a:t>
            </a:r>
            <a:r>
              <a:rPr lang="en-US" sz="1800" spc="-10">
                <a:solidFill>
                  <a:srgbClr val="282828"/>
                </a:solidFill>
                <a:latin typeface="Segoe UI"/>
              </a:rPr>
              <a:t>- Most flexible service allowing you to easily virtualize both desktops and apps</a:t>
            </a:r>
          </a:p>
          <a:p>
            <a:pPr defTabSz="932384">
              <a:lnSpc>
                <a:spcPct val="100000"/>
              </a:lnSpc>
              <a:spcBef>
                <a:spcPts val="2400"/>
              </a:spcBef>
            </a:pPr>
            <a:r>
              <a:rPr lang="en-US" sz="1800" b="1" spc="-10">
                <a:solidFill>
                  <a:srgbClr val="282828"/>
                </a:solidFill>
                <a:latin typeface="Segoe UI"/>
              </a:rPr>
              <a:t>Superior Economics </a:t>
            </a:r>
            <a:r>
              <a:rPr lang="en-US" sz="1800" spc="-10">
                <a:solidFill>
                  <a:srgbClr val="282828"/>
                </a:solidFill>
                <a:latin typeface="Segoe UI"/>
              </a:rPr>
              <a:t>- Enables multi-session Windows 10 experience, simplified licensing and labor savings from IaaS </a:t>
            </a:r>
            <a:r>
              <a:rPr lang="en-US" sz="1800" spc="-10">
                <a:solidFill>
                  <a:srgbClr val="282828"/>
                </a:solidFill>
                <a:latin typeface="Segoe UI"/>
                <a:sym typeface="Wingdings" panose="05000000000000000000" pitchFamily="2" charset="2"/>
              </a:rPr>
              <a:t> PaaS</a:t>
            </a:r>
            <a:endParaRPr lang="en-US" sz="1800" spc="-10">
              <a:solidFill>
                <a:srgbClr val="282828"/>
              </a:solidFill>
              <a:latin typeface="Segoe UI"/>
            </a:endParaRPr>
          </a:p>
          <a:p>
            <a:pPr defTabSz="932384">
              <a:lnSpc>
                <a:spcPct val="100000"/>
              </a:lnSpc>
              <a:spcBef>
                <a:spcPts val="2400"/>
              </a:spcBef>
            </a:pPr>
            <a:r>
              <a:rPr lang="en-US" sz="1800" b="1" spc="-10">
                <a:solidFill>
                  <a:srgbClr val="282828"/>
                </a:solidFill>
                <a:latin typeface="Segoe UI"/>
              </a:rPr>
              <a:t>Best Partner Ecosystem</a:t>
            </a:r>
            <a:r>
              <a:rPr lang="en-US" sz="1800" spc="-10">
                <a:solidFill>
                  <a:srgbClr val="282828"/>
                </a:solidFill>
                <a:latin typeface="Segoe UI"/>
              </a:rPr>
              <a:t> – Find the best partner to help with your deployment, or provide additional management services</a:t>
            </a:r>
            <a:endParaRPr lang="en-US" sz="1800" b="1" spc="-10">
              <a:solidFill>
                <a:srgbClr val="282828"/>
              </a:solidFill>
              <a:latin typeface="Segoe UI"/>
            </a:endParaRPr>
          </a:p>
        </p:txBody>
      </p:sp>
    </p:spTree>
    <p:extLst>
      <p:ext uri="{BB962C8B-B14F-4D97-AF65-F5344CB8AC3E}">
        <p14:creationId xmlns:p14="http://schemas.microsoft.com/office/powerpoint/2010/main" val="253135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Object 36" hidden="1">
            <a:extLst>
              <a:ext uri="{FF2B5EF4-FFF2-40B4-BE49-F238E27FC236}">
                <a16:creationId xmlns:a16="http://schemas.microsoft.com/office/drawing/2014/main" id="{935ACCD9-B17D-45D2-9095-DFDA5BF54CE5}"/>
              </a:ext>
            </a:extLst>
          </p:cNvPr>
          <p:cNvGraphicFramePr>
            <a:graphicFrameLocks noChangeAspect="1"/>
          </p:cNvGraphicFramePr>
          <p:nvPr>
            <p:custDataLst>
              <p:tags r:id="rId2"/>
            </p:custDataLst>
          </p:nvPr>
        </p:nvGraphicFramePr>
        <p:xfrm>
          <a:off x="2470" y="2085"/>
          <a:ext cx="1588" cy="1588"/>
        </p:xfrm>
        <a:graphic>
          <a:graphicData uri="http://schemas.openxmlformats.org/presentationml/2006/ole">
            <mc:AlternateContent xmlns:mc="http://schemas.openxmlformats.org/markup-compatibility/2006">
              <mc:Choice xmlns:v="urn:schemas-microsoft-com:vml" Requires="v">
                <p:oleObj spid="_x0000_s622593" name="think-cell Slide" r:id="rId6" imgW="425" imgH="424" progId="TCLayout.ActiveDocument.1">
                  <p:embed/>
                </p:oleObj>
              </mc:Choice>
              <mc:Fallback>
                <p:oleObj name="think-cell Slide" r:id="rId6" imgW="425" imgH="424" progId="TCLayout.ActiveDocument.1">
                  <p:embed/>
                  <p:pic>
                    <p:nvPicPr>
                      <p:cNvPr id="37" name="Object 36" hidden="1">
                        <a:extLst>
                          <a:ext uri="{FF2B5EF4-FFF2-40B4-BE49-F238E27FC236}">
                            <a16:creationId xmlns:a16="http://schemas.microsoft.com/office/drawing/2014/main" id="{935ACCD9-B17D-45D2-9095-DFDA5BF54CE5}"/>
                          </a:ext>
                        </a:extLst>
                      </p:cNvPr>
                      <p:cNvPicPr/>
                      <p:nvPr/>
                    </p:nvPicPr>
                    <p:blipFill>
                      <a:blip r:embed="rId7"/>
                      <a:stretch>
                        <a:fillRect/>
                      </a:stretch>
                    </p:blipFill>
                    <p:spPr>
                      <a:xfrm>
                        <a:off x="2470" y="2085"/>
                        <a:ext cx="1588" cy="1588"/>
                      </a:xfrm>
                      <a:prstGeom prst="rect">
                        <a:avLst/>
                      </a:prstGeom>
                    </p:spPr>
                  </p:pic>
                </p:oleObj>
              </mc:Fallback>
            </mc:AlternateContent>
          </a:graphicData>
        </a:graphic>
      </p:graphicFrame>
      <p:sp>
        <p:nvSpPr>
          <p:cNvPr id="36" name="Rectangle 35" hidden="1">
            <a:extLst>
              <a:ext uri="{FF2B5EF4-FFF2-40B4-BE49-F238E27FC236}">
                <a16:creationId xmlns:a16="http://schemas.microsoft.com/office/drawing/2014/main" id="{A02D6CD8-2632-46DC-96AD-28F108B87A33}"/>
              </a:ext>
            </a:extLst>
          </p:cNvPr>
          <p:cNvSpPr/>
          <p:nvPr>
            <p:custDataLst>
              <p:tags r:id="rId3"/>
            </p:custDataLst>
          </p:nvPr>
        </p:nvSpPr>
        <p:spPr bwMode="auto">
          <a:xfrm>
            <a:off x="883" y="497"/>
            <a:ext cx="158727" cy="15872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3198" err="1">
              <a:gradFill>
                <a:gsLst>
                  <a:gs pos="0">
                    <a:srgbClr val="FFFFFF"/>
                  </a:gs>
                  <a:gs pos="100000">
                    <a:srgbClr val="FFFFFF"/>
                  </a:gs>
                </a:gsLst>
                <a:lin ang="5400000" scaled="0"/>
              </a:gradFill>
              <a:latin typeface="Segoe UI Semibold" panose="020B0702040204020203" pitchFamily="34" charset="0"/>
              <a:cs typeface="Segoe UI" panose="020B0502040204020203" pitchFamily="34" charset="0"/>
              <a:sym typeface="Segoe UI Semibold" panose="020B0702040204020203" pitchFamily="34" charset="0"/>
            </a:endParaRPr>
          </a:p>
        </p:txBody>
      </p:sp>
      <p:sp>
        <p:nvSpPr>
          <p:cNvPr id="2" name="Title 1">
            <a:extLst>
              <a:ext uri="{FF2B5EF4-FFF2-40B4-BE49-F238E27FC236}">
                <a16:creationId xmlns:a16="http://schemas.microsoft.com/office/drawing/2014/main" id="{D356A448-B625-457B-B8E3-7EB67F99E95A}"/>
              </a:ext>
            </a:extLst>
          </p:cNvPr>
          <p:cNvSpPr>
            <a:spLocks noGrp="1"/>
          </p:cNvSpPr>
          <p:nvPr>
            <p:ph type="title"/>
          </p:nvPr>
        </p:nvSpPr>
        <p:spPr/>
        <p:txBody>
          <a:bodyPr/>
          <a:lstStyle/>
          <a:p>
            <a:r>
              <a:rPr lang="en-US"/>
              <a:t>Remote Application and Desktop Scenarios </a:t>
            </a:r>
          </a:p>
        </p:txBody>
      </p:sp>
      <p:grpSp>
        <p:nvGrpSpPr>
          <p:cNvPr id="45" name="Group 44">
            <a:extLst>
              <a:ext uri="{FF2B5EF4-FFF2-40B4-BE49-F238E27FC236}">
                <a16:creationId xmlns:a16="http://schemas.microsoft.com/office/drawing/2014/main" id="{1280153B-FA7F-4531-9821-B9AC01704FCD}"/>
              </a:ext>
            </a:extLst>
          </p:cNvPr>
          <p:cNvGrpSpPr/>
          <p:nvPr/>
        </p:nvGrpSpPr>
        <p:grpSpPr>
          <a:xfrm>
            <a:off x="590176" y="1377489"/>
            <a:ext cx="2392243" cy="2392237"/>
            <a:chOff x="528418" y="1377188"/>
            <a:chExt cx="2392582" cy="2392576"/>
          </a:xfrm>
        </p:grpSpPr>
        <p:pic>
          <p:nvPicPr>
            <p:cNvPr id="38" name="Picture 37">
              <a:extLst>
                <a:ext uri="{FF2B5EF4-FFF2-40B4-BE49-F238E27FC236}">
                  <a16:creationId xmlns:a16="http://schemas.microsoft.com/office/drawing/2014/main" id="{42ACA26F-54EC-4D3B-863F-7CAC418FC3EE}"/>
                </a:ext>
              </a:extLst>
            </p:cNvPr>
            <p:cNvPicPr>
              <a:picLocks noChangeAspect="1"/>
            </p:cNvPicPr>
            <p:nvPr/>
          </p:nvPicPr>
          <p:blipFill rotWithShape="1">
            <a:blip r:embed="rId8">
              <a:extLst>
                <a:ext uri="{28A0092B-C50C-407E-A947-70E740481C1C}">
                  <a14:useLocalDpi xmlns:a14="http://schemas.microsoft.com/office/drawing/2010/main" val="0"/>
                </a:ext>
              </a:extLst>
            </a:blip>
            <a:srcRect l="5633" t="4624" r="4555" b="5564"/>
            <a:stretch/>
          </p:blipFill>
          <p:spPr>
            <a:xfrm>
              <a:off x="806933" y="1683720"/>
              <a:ext cx="1779513" cy="1779512"/>
            </a:xfrm>
            <a:custGeom>
              <a:avLst/>
              <a:gdLst>
                <a:gd name="connsiteX0" fmla="*/ 889757 w 1779513"/>
                <a:gd name="connsiteY0" fmla="*/ 0 h 1779512"/>
                <a:gd name="connsiteX1" fmla="*/ 1779513 w 1779513"/>
                <a:gd name="connsiteY1" fmla="*/ 889756 h 1779512"/>
                <a:gd name="connsiteX2" fmla="*/ 889757 w 1779513"/>
                <a:gd name="connsiteY2" fmla="*/ 1779512 h 1779512"/>
                <a:gd name="connsiteX3" fmla="*/ 0 w 1779513"/>
                <a:gd name="connsiteY3" fmla="*/ 889756 h 1779512"/>
                <a:gd name="connsiteX4" fmla="*/ 889757 w 1779513"/>
                <a:gd name="connsiteY4" fmla="*/ 0 h 1779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13" h="1779512">
                  <a:moveTo>
                    <a:pt x="889757" y="0"/>
                  </a:moveTo>
                  <a:cubicBezTo>
                    <a:pt x="1381155" y="0"/>
                    <a:pt x="1779513" y="398358"/>
                    <a:pt x="1779513" y="889756"/>
                  </a:cubicBezTo>
                  <a:cubicBezTo>
                    <a:pt x="1779513" y="1381154"/>
                    <a:pt x="1381155" y="1779512"/>
                    <a:pt x="889757" y="1779512"/>
                  </a:cubicBezTo>
                  <a:cubicBezTo>
                    <a:pt x="398358" y="1779512"/>
                    <a:pt x="0" y="1381154"/>
                    <a:pt x="0" y="889756"/>
                  </a:cubicBezTo>
                  <a:cubicBezTo>
                    <a:pt x="0" y="398358"/>
                    <a:pt x="398358" y="0"/>
                    <a:pt x="889757" y="0"/>
                  </a:cubicBezTo>
                  <a:close/>
                </a:path>
              </a:pathLst>
            </a:custGeom>
          </p:spPr>
        </p:pic>
        <p:sp>
          <p:nvSpPr>
            <p:cNvPr id="25" name="Arc 24">
              <a:extLst>
                <a:ext uri="{FF2B5EF4-FFF2-40B4-BE49-F238E27FC236}">
                  <a16:creationId xmlns:a16="http://schemas.microsoft.com/office/drawing/2014/main" id="{C25955E0-4DD0-48BC-9714-9674D5C6C457}"/>
                </a:ext>
              </a:extLst>
            </p:cNvPr>
            <p:cNvSpPr/>
            <p:nvPr/>
          </p:nvSpPr>
          <p:spPr bwMode="auto">
            <a:xfrm>
              <a:off x="528418" y="1377188"/>
              <a:ext cx="2392582" cy="2392576"/>
            </a:xfrm>
            <a:prstGeom prst="arc">
              <a:avLst>
                <a:gd name="adj1" fmla="val 5831787"/>
                <a:gd name="adj2" fmla="val 0"/>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sp>
          <p:nvSpPr>
            <p:cNvPr id="26" name="Arc 25">
              <a:extLst>
                <a:ext uri="{FF2B5EF4-FFF2-40B4-BE49-F238E27FC236}">
                  <a16:creationId xmlns:a16="http://schemas.microsoft.com/office/drawing/2014/main" id="{3C829ACE-5952-428F-AADD-5BBC84DB7022}"/>
                </a:ext>
              </a:extLst>
            </p:cNvPr>
            <p:cNvSpPr/>
            <p:nvPr/>
          </p:nvSpPr>
          <p:spPr bwMode="auto">
            <a:xfrm>
              <a:off x="671692" y="1520461"/>
              <a:ext cx="2106035" cy="2106029"/>
            </a:xfrm>
            <a:prstGeom prst="arc">
              <a:avLst>
                <a:gd name="adj1" fmla="val 15932152"/>
                <a:gd name="adj2" fmla="val 8858699"/>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grpSp>
      <p:grpSp>
        <p:nvGrpSpPr>
          <p:cNvPr id="64" name="Group 63">
            <a:extLst>
              <a:ext uri="{FF2B5EF4-FFF2-40B4-BE49-F238E27FC236}">
                <a16:creationId xmlns:a16="http://schemas.microsoft.com/office/drawing/2014/main" id="{30AB3211-A9F6-4D03-93B3-DE8A75AA906F}"/>
              </a:ext>
            </a:extLst>
          </p:cNvPr>
          <p:cNvGrpSpPr/>
          <p:nvPr/>
        </p:nvGrpSpPr>
        <p:grpSpPr>
          <a:xfrm>
            <a:off x="557161" y="3961936"/>
            <a:ext cx="2458274" cy="2334271"/>
            <a:chOff x="556358" y="3962001"/>
            <a:chExt cx="2458622" cy="2334602"/>
          </a:xfrm>
        </p:grpSpPr>
        <p:sp>
          <p:nvSpPr>
            <p:cNvPr id="49" name="Rectangle 48">
              <a:extLst>
                <a:ext uri="{FF2B5EF4-FFF2-40B4-BE49-F238E27FC236}">
                  <a16:creationId xmlns:a16="http://schemas.microsoft.com/office/drawing/2014/main" id="{06DE3A2F-0E94-46B5-A0F3-10CB6FF23CFC}"/>
                </a:ext>
              </a:extLst>
            </p:cNvPr>
            <p:cNvSpPr/>
            <p:nvPr/>
          </p:nvSpPr>
          <p:spPr bwMode="auto">
            <a:xfrm>
              <a:off x="923932" y="3962001"/>
              <a:ext cx="1723474" cy="68952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Security </a:t>
              </a:r>
            </a:p>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and regulation</a:t>
              </a:r>
            </a:p>
          </p:txBody>
        </p:sp>
        <p:sp>
          <p:nvSpPr>
            <p:cNvPr id="50" name="Rectangle 49">
              <a:extLst>
                <a:ext uri="{FF2B5EF4-FFF2-40B4-BE49-F238E27FC236}">
                  <a16:creationId xmlns:a16="http://schemas.microsoft.com/office/drawing/2014/main" id="{39DB39E6-A1B8-4F2A-A765-9F88D511BCED}"/>
                </a:ext>
              </a:extLst>
            </p:cNvPr>
            <p:cNvSpPr/>
            <p:nvPr/>
          </p:nvSpPr>
          <p:spPr bwMode="auto">
            <a:xfrm>
              <a:off x="556358" y="4746170"/>
              <a:ext cx="2458622" cy="155043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45706" rIns="0" bIns="45706" numCol="1" spcCol="0" rtlCol="0" fromWordArt="0" anchor="t" anchorCtr="0" forceAA="0" compatLnSpc="1">
              <a:prstTxWarp prst="textNoShape">
                <a:avLst/>
              </a:prstTxWarp>
              <a:noAutofit/>
            </a:bodyPr>
            <a:lstStyle/>
            <a:p>
              <a:pPr algn="ctr" defTabSz="931881">
                <a:spcBef>
                  <a:spcPts val="1197"/>
                </a:spcBef>
                <a:defRPr/>
              </a:pPr>
              <a:r>
                <a:rPr lang="en-US" sz="1599">
                  <a:solidFill>
                    <a:srgbClr val="282828"/>
                  </a:solidFill>
                  <a:latin typeface="Segoe UI"/>
                  <a:cs typeface="Segoe UI Semilight" panose="020B0402040204020203" pitchFamily="34" charset="0"/>
                </a:rPr>
                <a:t>Financial Services</a:t>
              </a:r>
            </a:p>
            <a:p>
              <a:pPr algn="ctr" defTabSz="931881">
                <a:spcBef>
                  <a:spcPts val="1197"/>
                </a:spcBef>
                <a:defRPr/>
              </a:pPr>
              <a:r>
                <a:rPr lang="en-US" sz="1599">
                  <a:solidFill>
                    <a:srgbClr val="282828"/>
                  </a:solidFill>
                  <a:latin typeface="Segoe UI"/>
                  <a:cs typeface="Segoe UI Semilight" panose="020B0402040204020203" pitchFamily="34" charset="0"/>
                </a:rPr>
                <a:t>Healthcare</a:t>
              </a:r>
            </a:p>
            <a:p>
              <a:pPr algn="ctr" defTabSz="931881">
                <a:spcBef>
                  <a:spcPts val="1197"/>
                </a:spcBef>
                <a:defRPr/>
              </a:pPr>
              <a:r>
                <a:rPr lang="en-US" sz="1599">
                  <a:solidFill>
                    <a:srgbClr val="282828"/>
                  </a:solidFill>
                  <a:latin typeface="Segoe UI"/>
                  <a:cs typeface="Segoe UI Semilight" panose="020B0402040204020203" pitchFamily="34" charset="0"/>
                </a:rPr>
                <a:t>Government</a:t>
              </a:r>
            </a:p>
          </p:txBody>
        </p:sp>
      </p:grpSp>
      <p:grpSp>
        <p:nvGrpSpPr>
          <p:cNvPr id="46" name="Group 45">
            <a:extLst>
              <a:ext uri="{FF2B5EF4-FFF2-40B4-BE49-F238E27FC236}">
                <a16:creationId xmlns:a16="http://schemas.microsoft.com/office/drawing/2014/main" id="{D177ADB9-B834-4BBB-AD8F-45D6F393C8C0}"/>
              </a:ext>
            </a:extLst>
          </p:cNvPr>
          <p:cNvGrpSpPr/>
          <p:nvPr/>
        </p:nvGrpSpPr>
        <p:grpSpPr>
          <a:xfrm>
            <a:off x="3606211" y="1377489"/>
            <a:ext cx="2392243" cy="2392237"/>
            <a:chOff x="3554193" y="1377188"/>
            <a:chExt cx="2392582" cy="2392576"/>
          </a:xfrm>
        </p:grpSpPr>
        <p:pic>
          <p:nvPicPr>
            <p:cNvPr id="40" name="Picture 39">
              <a:extLst>
                <a:ext uri="{FF2B5EF4-FFF2-40B4-BE49-F238E27FC236}">
                  <a16:creationId xmlns:a16="http://schemas.microsoft.com/office/drawing/2014/main" id="{F75ED583-90B3-4D1E-870D-F3B4C60F1C8B}"/>
                </a:ext>
              </a:extLst>
            </p:cNvPr>
            <p:cNvPicPr>
              <a:picLocks noChangeAspect="1"/>
            </p:cNvPicPr>
            <p:nvPr/>
          </p:nvPicPr>
          <p:blipFill rotWithShape="1">
            <a:blip r:embed="rId9">
              <a:extLst>
                <a:ext uri="{28A0092B-C50C-407E-A947-70E740481C1C}">
                  <a14:useLocalDpi xmlns:a14="http://schemas.microsoft.com/office/drawing/2010/main" val="0"/>
                </a:ext>
              </a:extLst>
            </a:blip>
            <a:srcRect l="3252" t="1395" r="4199" b="6144"/>
            <a:stretch/>
          </p:blipFill>
          <p:spPr>
            <a:xfrm>
              <a:off x="3829959" y="1683720"/>
              <a:ext cx="1779512" cy="1779511"/>
            </a:xfrm>
            <a:custGeom>
              <a:avLst/>
              <a:gdLst>
                <a:gd name="connsiteX0" fmla="*/ 889756 w 1779512"/>
                <a:gd name="connsiteY0" fmla="*/ 0 h 1779511"/>
                <a:gd name="connsiteX1" fmla="*/ 1779512 w 1779512"/>
                <a:gd name="connsiteY1" fmla="*/ 889756 h 1779511"/>
                <a:gd name="connsiteX2" fmla="*/ 889756 w 1779512"/>
                <a:gd name="connsiteY2" fmla="*/ 1779511 h 1779511"/>
                <a:gd name="connsiteX3" fmla="*/ 0 w 1779512"/>
                <a:gd name="connsiteY3" fmla="*/ 889756 h 1779511"/>
                <a:gd name="connsiteX4" fmla="*/ 889756 w 1779512"/>
                <a:gd name="connsiteY4" fmla="*/ 0 h 1779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12" h="1779511">
                  <a:moveTo>
                    <a:pt x="889756" y="0"/>
                  </a:moveTo>
                  <a:cubicBezTo>
                    <a:pt x="1381155" y="0"/>
                    <a:pt x="1779512" y="398358"/>
                    <a:pt x="1779512" y="889756"/>
                  </a:cubicBezTo>
                  <a:cubicBezTo>
                    <a:pt x="1779512" y="1381154"/>
                    <a:pt x="1381155" y="1779511"/>
                    <a:pt x="889756" y="1779511"/>
                  </a:cubicBezTo>
                  <a:cubicBezTo>
                    <a:pt x="398359" y="1779511"/>
                    <a:pt x="0" y="1381154"/>
                    <a:pt x="0" y="889756"/>
                  </a:cubicBezTo>
                  <a:cubicBezTo>
                    <a:pt x="0" y="398358"/>
                    <a:pt x="398359" y="0"/>
                    <a:pt x="889756" y="0"/>
                  </a:cubicBezTo>
                  <a:close/>
                </a:path>
              </a:pathLst>
            </a:custGeom>
          </p:spPr>
        </p:pic>
        <p:sp>
          <p:nvSpPr>
            <p:cNvPr id="27" name="Arc 26">
              <a:extLst>
                <a:ext uri="{FF2B5EF4-FFF2-40B4-BE49-F238E27FC236}">
                  <a16:creationId xmlns:a16="http://schemas.microsoft.com/office/drawing/2014/main" id="{2D81C4A1-4E32-4DA0-9D91-9E53D66B4D74}"/>
                </a:ext>
              </a:extLst>
            </p:cNvPr>
            <p:cNvSpPr/>
            <p:nvPr/>
          </p:nvSpPr>
          <p:spPr bwMode="auto">
            <a:xfrm>
              <a:off x="3554193" y="1377188"/>
              <a:ext cx="2392582" cy="2392576"/>
            </a:xfrm>
            <a:prstGeom prst="arc">
              <a:avLst>
                <a:gd name="adj1" fmla="val 5831787"/>
                <a:gd name="adj2" fmla="val 0"/>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sp>
          <p:nvSpPr>
            <p:cNvPr id="28" name="Arc 27">
              <a:extLst>
                <a:ext uri="{FF2B5EF4-FFF2-40B4-BE49-F238E27FC236}">
                  <a16:creationId xmlns:a16="http://schemas.microsoft.com/office/drawing/2014/main" id="{9CC03CA3-C388-4A82-9A49-F47EE1A8936E}"/>
                </a:ext>
              </a:extLst>
            </p:cNvPr>
            <p:cNvSpPr/>
            <p:nvPr/>
          </p:nvSpPr>
          <p:spPr bwMode="auto">
            <a:xfrm>
              <a:off x="3697467" y="1520462"/>
              <a:ext cx="2106035" cy="2106029"/>
            </a:xfrm>
            <a:prstGeom prst="arc">
              <a:avLst>
                <a:gd name="adj1" fmla="val 15932152"/>
                <a:gd name="adj2" fmla="val 8858699"/>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grpSp>
      <p:grpSp>
        <p:nvGrpSpPr>
          <p:cNvPr id="65" name="Group 64">
            <a:extLst>
              <a:ext uri="{FF2B5EF4-FFF2-40B4-BE49-F238E27FC236}">
                <a16:creationId xmlns:a16="http://schemas.microsoft.com/office/drawing/2014/main" id="{62BF4371-47EB-4860-9405-89D8918A73EC}"/>
              </a:ext>
            </a:extLst>
          </p:cNvPr>
          <p:cNvGrpSpPr/>
          <p:nvPr/>
        </p:nvGrpSpPr>
        <p:grpSpPr>
          <a:xfrm>
            <a:off x="3573195" y="3961934"/>
            <a:ext cx="2458274" cy="2334271"/>
            <a:chOff x="3572820" y="3962000"/>
            <a:chExt cx="2458622" cy="2334602"/>
          </a:xfrm>
        </p:grpSpPr>
        <p:sp>
          <p:nvSpPr>
            <p:cNvPr id="51" name="Rectangle 50">
              <a:extLst>
                <a:ext uri="{FF2B5EF4-FFF2-40B4-BE49-F238E27FC236}">
                  <a16:creationId xmlns:a16="http://schemas.microsoft.com/office/drawing/2014/main" id="{1E034119-459D-4A04-B3D0-57C38345821D}"/>
                </a:ext>
              </a:extLst>
            </p:cNvPr>
            <p:cNvSpPr/>
            <p:nvPr/>
          </p:nvSpPr>
          <p:spPr bwMode="auto">
            <a:xfrm>
              <a:off x="3940394" y="3962000"/>
              <a:ext cx="1723474" cy="68952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Elastic</a:t>
              </a:r>
            </a:p>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workforce</a:t>
              </a:r>
            </a:p>
          </p:txBody>
        </p:sp>
        <p:sp>
          <p:nvSpPr>
            <p:cNvPr id="52" name="Rectangle 51">
              <a:extLst>
                <a:ext uri="{FF2B5EF4-FFF2-40B4-BE49-F238E27FC236}">
                  <a16:creationId xmlns:a16="http://schemas.microsoft.com/office/drawing/2014/main" id="{CB788684-1F38-4558-90FA-D4EA92EB320B}"/>
                </a:ext>
              </a:extLst>
            </p:cNvPr>
            <p:cNvSpPr/>
            <p:nvPr/>
          </p:nvSpPr>
          <p:spPr bwMode="auto">
            <a:xfrm>
              <a:off x="3572820" y="4746169"/>
              <a:ext cx="2458622" cy="155043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45706" rIns="0" bIns="45706" numCol="1" spcCol="0" rtlCol="0" fromWordArt="0" anchor="t" anchorCtr="0" forceAA="0" compatLnSpc="1">
              <a:prstTxWarp prst="textNoShape">
                <a:avLst/>
              </a:prstTxWarp>
              <a:noAutofit/>
            </a:bodyPr>
            <a:lstStyle/>
            <a:p>
              <a:pPr algn="ctr" defTabSz="931881">
                <a:spcBef>
                  <a:spcPts val="1197"/>
                </a:spcBef>
                <a:defRPr/>
              </a:pPr>
              <a:r>
                <a:rPr lang="en-US" sz="1599">
                  <a:solidFill>
                    <a:srgbClr val="282828"/>
                  </a:solidFill>
                  <a:latin typeface="Segoe UI"/>
                  <a:cs typeface="Segoe UI Semilight" panose="020B0402040204020203" pitchFamily="34" charset="0"/>
                </a:rPr>
                <a:t>Mergers and acquisition</a:t>
              </a:r>
            </a:p>
            <a:p>
              <a:pPr algn="ctr" defTabSz="931881">
                <a:spcBef>
                  <a:spcPts val="1197"/>
                </a:spcBef>
                <a:defRPr/>
              </a:pPr>
              <a:r>
                <a:rPr lang="en-US" sz="1599">
                  <a:solidFill>
                    <a:srgbClr val="282828"/>
                  </a:solidFill>
                  <a:latin typeface="Segoe UI"/>
                  <a:cs typeface="Segoe UI Semilight" panose="020B0402040204020203" pitchFamily="34" charset="0"/>
                </a:rPr>
                <a:t>Short term employees</a:t>
              </a:r>
            </a:p>
            <a:p>
              <a:pPr algn="ctr" defTabSz="931881">
                <a:spcBef>
                  <a:spcPts val="1197"/>
                </a:spcBef>
                <a:defRPr/>
              </a:pPr>
              <a:r>
                <a:rPr lang="en-US" sz="1599">
                  <a:solidFill>
                    <a:srgbClr val="282828"/>
                  </a:solidFill>
                  <a:latin typeface="Segoe UI"/>
                  <a:cs typeface="Segoe UI Semilight" panose="020B0402040204020203" pitchFamily="34" charset="0"/>
                </a:rPr>
                <a:t>Contractor</a:t>
              </a:r>
              <a:br>
                <a:rPr lang="en-US" sz="1599">
                  <a:solidFill>
                    <a:srgbClr val="282828"/>
                  </a:solidFill>
                  <a:latin typeface="Segoe UI"/>
                  <a:cs typeface="Segoe UI Semilight" panose="020B0402040204020203" pitchFamily="34" charset="0"/>
                </a:rPr>
              </a:br>
              <a:r>
                <a:rPr lang="en-US" sz="1599">
                  <a:solidFill>
                    <a:srgbClr val="282828"/>
                  </a:solidFill>
                  <a:latin typeface="Segoe UI"/>
                  <a:cs typeface="Segoe UI Semilight" panose="020B0402040204020203" pitchFamily="34" charset="0"/>
                </a:rPr>
                <a:t>and partner access</a:t>
              </a:r>
            </a:p>
          </p:txBody>
        </p:sp>
      </p:grpSp>
      <p:grpSp>
        <p:nvGrpSpPr>
          <p:cNvPr id="47" name="Group 46">
            <a:extLst>
              <a:ext uri="{FF2B5EF4-FFF2-40B4-BE49-F238E27FC236}">
                <a16:creationId xmlns:a16="http://schemas.microsoft.com/office/drawing/2014/main" id="{28DCADDF-02EF-40E2-B4E0-91044894024E}"/>
              </a:ext>
            </a:extLst>
          </p:cNvPr>
          <p:cNvGrpSpPr/>
          <p:nvPr/>
        </p:nvGrpSpPr>
        <p:grpSpPr>
          <a:xfrm>
            <a:off x="6622245" y="1377489"/>
            <a:ext cx="2392243" cy="2392237"/>
            <a:chOff x="6579968" y="1377188"/>
            <a:chExt cx="2392582" cy="2392576"/>
          </a:xfrm>
        </p:grpSpPr>
        <p:pic>
          <p:nvPicPr>
            <p:cNvPr id="42" name="Picture 41" descr="A person sitting on a bench in front of a window&#10;&#10;Description generated with high confidence">
              <a:extLst>
                <a:ext uri="{FF2B5EF4-FFF2-40B4-BE49-F238E27FC236}">
                  <a16:creationId xmlns:a16="http://schemas.microsoft.com/office/drawing/2014/main" id="{C29DA5D9-650E-4BDB-BD99-52FE34F4D17B}"/>
                </a:ext>
              </a:extLst>
            </p:cNvPr>
            <p:cNvPicPr>
              <a:picLocks noChangeAspect="1"/>
            </p:cNvPicPr>
            <p:nvPr/>
          </p:nvPicPr>
          <p:blipFill rotWithShape="1">
            <a:blip r:embed="rId10">
              <a:extLst>
                <a:ext uri="{28A0092B-C50C-407E-A947-70E740481C1C}">
                  <a14:useLocalDpi xmlns:a14="http://schemas.microsoft.com/office/drawing/2010/main" val="0"/>
                </a:ext>
              </a:extLst>
            </a:blip>
            <a:srcRect l="2427" t="3113" r="2343" b="1818"/>
            <a:stretch/>
          </p:blipFill>
          <p:spPr>
            <a:xfrm>
              <a:off x="6855734" y="1683720"/>
              <a:ext cx="1779512" cy="1779511"/>
            </a:xfrm>
            <a:custGeom>
              <a:avLst/>
              <a:gdLst>
                <a:gd name="connsiteX0" fmla="*/ 889756 w 1779512"/>
                <a:gd name="connsiteY0" fmla="*/ 0 h 1779511"/>
                <a:gd name="connsiteX1" fmla="*/ 1779512 w 1779512"/>
                <a:gd name="connsiteY1" fmla="*/ 889756 h 1779511"/>
                <a:gd name="connsiteX2" fmla="*/ 889756 w 1779512"/>
                <a:gd name="connsiteY2" fmla="*/ 1779511 h 1779511"/>
                <a:gd name="connsiteX3" fmla="*/ 0 w 1779512"/>
                <a:gd name="connsiteY3" fmla="*/ 889756 h 1779511"/>
                <a:gd name="connsiteX4" fmla="*/ 889756 w 1779512"/>
                <a:gd name="connsiteY4" fmla="*/ 0 h 1779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12" h="1779511">
                  <a:moveTo>
                    <a:pt x="889756" y="0"/>
                  </a:moveTo>
                  <a:cubicBezTo>
                    <a:pt x="1381155" y="0"/>
                    <a:pt x="1779512" y="398358"/>
                    <a:pt x="1779512" y="889756"/>
                  </a:cubicBezTo>
                  <a:cubicBezTo>
                    <a:pt x="1779512" y="1381154"/>
                    <a:pt x="1381155" y="1779511"/>
                    <a:pt x="889756" y="1779511"/>
                  </a:cubicBezTo>
                  <a:cubicBezTo>
                    <a:pt x="398359" y="1779511"/>
                    <a:pt x="0" y="1381154"/>
                    <a:pt x="0" y="889756"/>
                  </a:cubicBezTo>
                  <a:cubicBezTo>
                    <a:pt x="0" y="398358"/>
                    <a:pt x="398359" y="0"/>
                    <a:pt x="889756" y="0"/>
                  </a:cubicBezTo>
                  <a:close/>
                </a:path>
              </a:pathLst>
            </a:custGeom>
          </p:spPr>
        </p:pic>
        <p:sp>
          <p:nvSpPr>
            <p:cNvPr id="29" name="Arc 28">
              <a:extLst>
                <a:ext uri="{FF2B5EF4-FFF2-40B4-BE49-F238E27FC236}">
                  <a16:creationId xmlns:a16="http://schemas.microsoft.com/office/drawing/2014/main" id="{9D4A6AC9-F20E-46B6-9BAF-B7A5B08E0AEC}"/>
                </a:ext>
              </a:extLst>
            </p:cNvPr>
            <p:cNvSpPr/>
            <p:nvPr/>
          </p:nvSpPr>
          <p:spPr bwMode="auto">
            <a:xfrm>
              <a:off x="6579968" y="1377188"/>
              <a:ext cx="2392582" cy="2392576"/>
            </a:xfrm>
            <a:prstGeom prst="arc">
              <a:avLst>
                <a:gd name="adj1" fmla="val 5831787"/>
                <a:gd name="adj2" fmla="val 0"/>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sp>
          <p:nvSpPr>
            <p:cNvPr id="30" name="Arc 29">
              <a:extLst>
                <a:ext uri="{FF2B5EF4-FFF2-40B4-BE49-F238E27FC236}">
                  <a16:creationId xmlns:a16="http://schemas.microsoft.com/office/drawing/2014/main" id="{77886E04-9870-4F51-82DC-5298B65971ED}"/>
                </a:ext>
              </a:extLst>
            </p:cNvPr>
            <p:cNvSpPr/>
            <p:nvPr/>
          </p:nvSpPr>
          <p:spPr bwMode="auto">
            <a:xfrm>
              <a:off x="6723242" y="1520462"/>
              <a:ext cx="2106035" cy="2106029"/>
            </a:xfrm>
            <a:prstGeom prst="arc">
              <a:avLst>
                <a:gd name="adj1" fmla="val 15932152"/>
                <a:gd name="adj2" fmla="val 8858699"/>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grpSp>
      <p:grpSp>
        <p:nvGrpSpPr>
          <p:cNvPr id="66" name="Group 65">
            <a:extLst>
              <a:ext uri="{FF2B5EF4-FFF2-40B4-BE49-F238E27FC236}">
                <a16:creationId xmlns:a16="http://schemas.microsoft.com/office/drawing/2014/main" id="{DD65EBAE-74BA-49F8-838C-929E17FE0B3C}"/>
              </a:ext>
            </a:extLst>
          </p:cNvPr>
          <p:cNvGrpSpPr/>
          <p:nvPr/>
        </p:nvGrpSpPr>
        <p:grpSpPr>
          <a:xfrm>
            <a:off x="6589230" y="3959338"/>
            <a:ext cx="2458274" cy="2334271"/>
            <a:chOff x="6589282" y="3959403"/>
            <a:chExt cx="2458622" cy="2334602"/>
          </a:xfrm>
        </p:grpSpPr>
        <p:sp>
          <p:nvSpPr>
            <p:cNvPr id="53" name="Rectangle 52">
              <a:extLst>
                <a:ext uri="{FF2B5EF4-FFF2-40B4-BE49-F238E27FC236}">
                  <a16:creationId xmlns:a16="http://schemas.microsoft.com/office/drawing/2014/main" id="{A2C66C25-9473-4A6A-8085-89B32978CC06}"/>
                </a:ext>
              </a:extLst>
            </p:cNvPr>
            <p:cNvSpPr/>
            <p:nvPr/>
          </p:nvSpPr>
          <p:spPr bwMode="auto">
            <a:xfrm>
              <a:off x="6956856" y="3959403"/>
              <a:ext cx="1723474" cy="68952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Specific</a:t>
              </a:r>
            </a:p>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employees</a:t>
              </a:r>
            </a:p>
          </p:txBody>
        </p:sp>
        <p:sp>
          <p:nvSpPr>
            <p:cNvPr id="54" name="Rectangle 53">
              <a:extLst>
                <a:ext uri="{FF2B5EF4-FFF2-40B4-BE49-F238E27FC236}">
                  <a16:creationId xmlns:a16="http://schemas.microsoft.com/office/drawing/2014/main" id="{4515FD59-0AAC-475F-B767-EF2279471D5D}"/>
                </a:ext>
              </a:extLst>
            </p:cNvPr>
            <p:cNvSpPr/>
            <p:nvPr/>
          </p:nvSpPr>
          <p:spPr bwMode="auto">
            <a:xfrm>
              <a:off x="6589282" y="4743572"/>
              <a:ext cx="2458622" cy="155043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45706" rIns="0" bIns="45706" numCol="1" spcCol="0" rtlCol="0" fromWordArt="0" anchor="t" anchorCtr="0" forceAA="0" compatLnSpc="1">
              <a:prstTxWarp prst="textNoShape">
                <a:avLst/>
              </a:prstTxWarp>
              <a:noAutofit/>
            </a:bodyPr>
            <a:lstStyle/>
            <a:p>
              <a:pPr algn="ctr" defTabSz="931881">
                <a:spcBef>
                  <a:spcPts val="1197"/>
                </a:spcBef>
                <a:defRPr/>
              </a:pPr>
              <a:r>
                <a:rPr lang="en-US" sz="1599">
                  <a:solidFill>
                    <a:srgbClr val="282828"/>
                  </a:solidFill>
                  <a:latin typeface="Segoe UI"/>
                  <a:cs typeface="Segoe UI Semilight" panose="020B0402040204020203" pitchFamily="34" charset="0"/>
                </a:rPr>
                <a:t>BYOD and mobile</a:t>
              </a:r>
            </a:p>
            <a:p>
              <a:pPr algn="ctr" defTabSz="931881">
                <a:spcBef>
                  <a:spcPts val="1197"/>
                </a:spcBef>
                <a:defRPr/>
              </a:pPr>
              <a:r>
                <a:rPr lang="en-US" sz="1599">
                  <a:solidFill>
                    <a:srgbClr val="282828"/>
                  </a:solidFill>
                  <a:latin typeface="Segoe UI"/>
                  <a:cs typeface="Segoe UI Semilight" panose="020B0402040204020203" pitchFamily="34" charset="0"/>
                </a:rPr>
                <a:t>Call centers</a:t>
              </a:r>
            </a:p>
            <a:p>
              <a:pPr algn="ctr" defTabSz="931881">
                <a:spcBef>
                  <a:spcPts val="1197"/>
                </a:spcBef>
                <a:defRPr/>
              </a:pPr>
              <a:r>
                <a:rPr lang="en-US" sz="1599">
                  <a:solidFill>
                    <a:srgbClr val="282828"/>
                  </a:solidFill>
                  <a:latin typeface="Segoe UI"/>
                  <a:cs typeface="Segoe UI Semilight" panose="020B0402040204020203" pitchFamily="34" charset="0"/>
                </a:rPr>
                <a:t>Branch workers</a:t>
              </a:r>
            </a:p>
          </p:txBody>
        </p:sp>
      </p:grpSp>
      <p:grpSp>
        <p:nvGrpSpPr>
          <p:cNvPr id="48" name="Group 47">
            <a:extLst>
              <a:ext uri="{FF2B5EF4-FFF2-40B4-BE49-F238E27FC236}">
                <a16:creationId xmlns:a16="http://schemas.microsoft.com/office/drawing/2014/main" id="{6B573E0A-EE3D-426E-BD2A-BE06FADDD373}"/>
              </a:ext>
            </a:extLst>
          </p:cNvPr>
          <p:cNvGrpSpPr/>
          <p:nvPr/>
        </p:nvGrpSpPr>
        <p:grpSpPr>
          <a:xfrm>
            <a:off x="9638279" y="1377489"/>
            <a:ext cx="2392243" cy="2392237"/>
            <a:chOff x="9605743" y="1377188"/>
            <a:chExt cx="2392582" cy="2392576"/>
          </a:xfrm>
        </p:grpSpPr>
        <p:pic>
          <p:nvPicPr>
            <p:cNvPr id="44" name="Picture 43" descr="A person standing in a kitchen&#10;&#10;Description generated with high confidence">
              <a:extLst>
                <a:ext uri="{FF2B5EF4-FFF2-40B4-BE49-F238E27FC236}">
                  <a16:creationId xmlns:a16="http://schemas.microsoft.com/office/drawing/2014/main" id="{D8844DFA-7CF8-45B2-B3EB-258B3C04380A}"/>
                </a:ext>
              </a:extLst>
            </p:cNvPr>
            <p:cNvPicPr>
              <a:picLocks noChangeAspect="1"/>
            </p:cNvPicPr>
            <p:nvPr/>
          </p:nvPicPr>
          <p:blipFill rotWithShape="1">
            <a:blip r:embed="rId11">
              <a:extLst>
                <a:ext uri="{28A0092B-C50C-407E-A947-70E740481C1C}">
                  <a14:useLocalDpi xmlns:a14="http://schemas.microsoft.com/office/drawing/2010/main" val="0"/>
                </a:ext>
              </a:extLst>
            </a:blip>
            <a:srcRect l="4392" t="4584" r="5571" b="6215"/>
            <a:stretch/>
          </p:blipFill>
          <p:spPr>
            <a:xfrm>
              <a:off x="9881509" y="1683720"/>
              <a:ext cx="1779512" cy="1779511"/>
            </a:xfrm>
            <a:custGeom>
              <a:avLst/>
              <a:gdLst>
                <a:gd name="connsiteX0" fmla="*/ 889756 w 1779512"/>
                <a:gd name="connsiteY0" fmla="*/ 0 h 1779511"/>
                <a:gd name="connsiteX1" fmla="*/ 1779512 w 1779512"/>
                <a:gd name="connsiteY1" fmla="*/ 889756 h 1779511"/>
                <a:gd name="connsiteX2" fmla="*/ 889756 w 1779512"/>
                <a:gd name="connsiteY2" fmla="*/ 1779511 h 1779511"/>
                <a:gd name="connsiteX3" fmla="*/ 0 w 1779512"/>
                <a:gd name="connsiteY3" fmla="*/ 889756 h 1779511"/>
                <a:gd name="connsiteX4" fmla="*/ 889756 w 1779512"/>
                <a:gd name="connsiteY4" fmla="*/ 0 h 1779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12" h="1779511">
                  <a:moveTo>
                    <a:pt x="889756" y="0"/>
                  </a:moveTo>
                  <a:cubicBezTo>
                    <a:pt x="1381154" y="0"/>
                    <a:pt x="1779512" y="398358"/>
                    <a:pt x="1779512" y="889756"/>
                  </a:cubicBezTo>
                  <a:cubicBezTo>
                    <a:pt x="1779512" y="1381154"/>
                    <a:pt x="1381154" y="1779511"/>
                    <a:pt x="889756" y="1779511"/>
                  </a:cubicBezTo>
                  <a:cubicBezTo>
                    <a:pt x="398358" y="1779511"/>
                    <a:pt x="0" y="1381154"/>
                    <a:pt x="0" y="889756"/>
                  </a:cubicBezTo>
                  <a:cubicBezTo>
                    <a:pt x="0" y="398358"/>
                    <a:pt x="398358" y="0"/>
                    <a:pt x="889756" y="0"/>
                  </a:cubicBezTo>
                  <a:close/>
                </a:path>
              </a:pathLst>
            </a:custGeom>
          </p:spPr>
        </p:pic>
        <p:sp>
          <p:nvSpPr>
            <p:cNvPr id="31" name="Arc 30">
              <a:extLst>
                <a:ext uri="{FF2B5EF4-FFF2-40B4-BE49-F238E27FC236}">
                  <a16:creationId xmlns:a16="http://schemas.microsoft.com/office/drawing/2014/main" id="{EA37FF08-E540-4615-82DF-FEC97EE40068}"/>
                </a:ext>
              </a:extLst>
            </p:cNvPr>
            <p:cNvSpPr/>
            <p:nvPr/>
          </p:nvSpPr>
          <p:spPr bwMode="auto">
            <a:xfrm>
              <a:off x="9605743" y="1377188"/>
              <a:ext cx="2392582" cy="2392576"/>
            </a:xfrm>
            <a:prstGeom prst="arc">
              <a:avLst>
                <a:gd name="adj1" fmla="val 5831787"/>
                <a:gd name="adj2" fmla="val 0"/>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sp>
          <p:nvSpPr>
            <p:cNvPr id="32" name="Arc 31">
              <a:extLst>
                <a:ext uri="{FF2B5EF4-FFF2-40B4-BE49-F238E27FC236}">
                  <a16:creationId xmlns:a16="http://schemas.microsoft.com/office/drawing/2014/main" id="{BAFC053A-2158-4A99-A96A-BF2DE2849E95}"/>
                </a:ext>
              </a:extLst>
            </p:cNvPr>
            <p:cNvSpPr/>
            <p:nvPr/>
          </p:nvSpPr>
          <p:spPr bwMode="auto">
            <a:xfrm>
              <a:off x="9749017" y="1520462"/>
              <a:ext cx="2106035" cy="2106029"/>
            </a:xfrm>
            <a:prstGeom prst="arc">
              <a:avLst>
                <a:gd name="adj1" fmla="val 15932152"/>
                <a:gd name="adj2" fmla="val 8858699"/>
              </a:avLst>
            </a:prstGeom>
            <a:noFill/>
            <a:ln w="3175">
              <a:solidFill>
                <a:schemeClr val="bg1">
                  <a:lumMod val="85000"/>
                </a:schemeClr>
              </a:solidFill>
              <a:headEnd type="oval" w="sm" len="sm"/>
              <a:tailEnd type="oval" w="sm" len="sm"/>
            </a:ln>
          </p:spPr>
          <p:txBody>
            <a:bodyPr wrap="square" lIns="179260" tIns="143408" rIns="179260" bIns="143408" rtlCol="0">
              <a:noAutofit/>
            </a:bodyPr>
            <a:lstStyle/>
            <a:p>
              <a:pPr defTabSz="914224">
                <a:defRPr/>
              </a:pPr>
              <a:endParaRPr lang="en-US" sz="1764" err="1">
                <a:solidFill>
                  <a:srgbClr val="505050"/>
                </a:solidFill>
                <a:latin typeface="Segoe UI"/>
              </a:endParaRPr>
            </a:p>
          </p:txBody>
        </p:sp>
      </p:grpSp>
      <p:grpSp>
        <p:nvGrpSpPr>
          <p:cNvPr id="67" name="Group 66">
            <a:extLst>
              <a:ext uri="{FF2B5EF4-FFF2-40B4-BE49-F238E27FC236}">
                <a16:creationId xmlns:a16="http://schemas.microsoft.com/office/drawing/2014/main" id="{D267E936-8ED3-4DCA-AA0A-7FA0B18017C3}"/>
              </a:ext>
            </a:extLst>
          </p:cNvPr>
          <p:cNvGrpSpPr/>
          <p:nvPr/>
        </p:nvGrpSpPr>
        <p:grpSpPr>
          <a:xfrm>
            <a:off x="9605263" y="3959338"/>
            <a:ext cx="2458274" cy="2334271"/>
            <a:chOff x="9605743" y="3959403"/>
            <a:chExt cx="2458622" cy="2334602"/>
          </a:xfrm>
        </p:grpSpPr>
        <p:sp>
          <p:nvSpPr>
            <p:cNvPr id="55" name="Rectangle 54">
              <a:extLst>
                <a:ext uri="{FF2B5EF4-FFF2-40B4-BE49-F238E27FC236}">
                  <a16:creationId xmlns:a16="http://schemas.microsoft.com/office/drawing/2014/main" id="{FB4D8C01-3E1A-49C6-8E01-38109AA9B175}"/>
                </a:ext>
              </a:extLst>
            </p:cNvPr>
            <p:cNvSpPr/>
            <p:nvPr/>
          </p:nvSpPr>
          <p:spPr bwMode="auto">
            <a:xfrm>
              <a:off x="9973317" y="3959403"/>
              <a:ext cx="1723474" cy="68952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Specialized </a:t>
              </a:r>
            </a:p>
            <a:p>
              <a:pPr algn="ctr" defTabSz="700680" fontAlgn="base">
                <a:spcBef>
                  <a:spcPts val="300"/>
                </a:spcBef>
                <a:spcAft>
                  <a:spcPct val="0"/>
                </a:spcAft>
                <a:defRPr/>
              </a:pPr>
              <a:r>
                <a:rPr lang="en-US" kern="0">
                  <a:solidFill>
                    <a:srgbClr val="0078D7"/>
                  </a:solidFill>
                  <a:latin typeface="Segoe UI Semibold" panose="020B0702040204020203" pitchFamily="34" charset="0"/>
                  <a:ea typeface="Segoe UI" pitchFamily="34" charset="0"/>
                  <a:cs typeface="Segoe UI Semibold" panose="020B0702040204020203" pitchFamily="34" charset="0"/>
                </a:rPr>
                <a:t>workloads</a:t>
              </a:r>
            </a:p>
          </p:txBody>
        </p:sp>
        <p:sp>
          <p:nvSpPr>
            <p:cNvPr id="56" name="Rectangle 55">
              <a:extLst>
                <a:ext uri="{FF2B5EF4-FFF2-40B4-BE49-F238E27FC236}">
                  <a16:creationId xmlns:a16="http://schemas.microsoft.com/office/drawing/2014/main" id="{3A82C839-5D13-41CA-9393-E3F087DBC94A}"/>
                </a:ext>
              </a:extLst>
            </p:cNvPr>
            <p:cNvSpPr/>
            <p:nvPr/>
          </p:nvSpPr>
          <p:spPr bwMode="auto">
            <a:xfrm>
              <a:off x="9605743" y="4743572"/>
              <a:ext cx="2458622" cy="1550433"/>
            </a:xfrm>
            <a:prstGeom prst="rect">
              <a:avLst/>
            </a:prstGeom>
            <a:noFill/>
            <a:ln w="6350" cap="flat" cmpd="sng" algn="ctr">
              <a:noFill/>
              <a:prstDash val="solid"/>
              <a:headEnd type="none" w="med" len="med"/>
              <a:tailEnd type="none" w="med" len="med"/>
            </a:ln>
            <a:effectLst/>
          </p:spPr>
          <p:txBody>
            <a:bodyPr rot="0" spcFirstLastPara="0" vertOverflow="overflow" horzOverflow="overflow" vert="horz" wrap="square" lIns="0" tIns="45706" rIns="0" bIns="45706" numCol="1" spcCol="0" rtlCol="0" fromWordArt="0" anchor="t" anchorCtr="0" forceAA="0" compatLnSpc="1">
              <a:prstTxWarp prst="textNoShape">
                <a:avLst/>
              </a:prstTxWarp>
              <a:noAutofit/>
            </a:bodyPr>
            <a:lstStyle/>
            <a:p>
              <a:pPr algn="ctr" defTabSz="931881">
                <a:spcBef>
                  <a:spcPts val="1197"/>
                </a:spcBef>
                <a:defRPr/>
              </a:pPr>
              <a:r>
                <a:rPr lang="en-US" sz="1599">
                  <a:solidFill>
                    <a:srgbClr val="282828"/>
                  </a:solidFill>
                  <a:latin typeface="Segoe UI"/>
                  <a:cs typeface="Segoe UI Semilight" panose="020B0402040204020203" pitchFamily="34" charset="0"/>
                </a:rPr>
                <a:t>Design and engineering</a:t>
              </a:r>
            </a:p>
            <a:p>
              <a:pPr algn="ctr" defTabSz="931881">
                <a:spcBef>
                  <a:spcPts val="1197"/>
                </a:spcBef>
                <a:defRPr/>
              </a:pPr>
              <a:r>
                <a:rPr lang="en-US" sz="1599">
                  <a:solidFill>
                    <a:srgbClr val="282828"/>
                  </a:solidFill>
                  <a:latin typeface="Segoe UI"/>
                  <a:cs typeface="Segoe UI Semilight" panose="020B0402040204020203" pitchFamily="34" charset="0"/>
                </a:rPr>
                <a:t>Legacy apps</a:t>
              </a:r>
            </a:p>
            <a:p>
              <a:pPr algn="ctr" defTabSz="931881">
                <a:spcBef>
                  <a:spcPts val="1197"/>
                </a:spcBef>
                <a:defRPr/>
              </a:pPr>
              <a:r>
                <a:rPr lang="en-US" sz="1599">
                  <a:solidFill>
                    <a:srgbClr val="282828"/>
                  </a:solidFill>
                  <a:latin typeface="Segoe UI"/>
                  <a:cs typeface="Segoe UI Semilight" panose="020B0402040204020203" pitchFamily="34" charset="0"/>
                </a:rPr>
                <a:t>Software dev test</a:t>
              </a:r>
            </a:p>
          </p:txBody>
        </p:sp>
      </p:grpSp>
      <p:cxnSp>
        <p:nvCxnSpPr>
          <p:cNvPr id="61" name="Straight Connector 60">
            <a:extLst>
              <a:ext uri="{FF2B5EF4-FFF2-40B4-BE49-F238E27FC236}">
                <a16:creationId xmlns:a16="http://schemas.microsoft.com/office/drawing/2014/main" id="{B51714B8-75E2-4C71-B1A3-A4BF2F026109}"/>
              </a:ext>
            </a:extLst>
          </p:cNvPr>
          <p:cNvCxnSpPr>
            <a:cxnSpLocks/>
          </p:cNvCxnSpPr>
          <p:nvPr/>
        </p:nvCxnSpPr>
        <p:spPr>
          <a:xfrm>
            <a:off x="3294314" y="4316711"/>
            <a:ext cx="0" cy="1483629"/>
          </a:xfrm>
          <a:prstGeom prst="line">
            <a:avLst/>
          </a:prstGeom>
          <a:noFill/>
          <a:ln w="3175">
            <a:solidFill>
              <a:schemeClr val="bg1">
                <a:lumMod val="85000"/>
              </a:schemeClr>
            </a:solidFill>
            <a:headEnd type="oval" w="sm" len="sm"/>
            <a:tailEnd type="oval" w="sm" len="sm"/>
          </a:ln>
        </p:spPr>
      </p:cxnSp>
      <p:cxnSp>
        <p:nvCxnSpPr>
          <p:cNvPr id="62" name="Straight Connector 61">
            <a:extLst>
              <a:ext uri="{FF2B5EF4-FFF2-40B4-BE49-F238E27FC236}">
                <a16:creationId xmlns:a16="http://schemas.microsoft.com/office/drawing/2014/main" id="{853121AF-979B-4DE6-9B5C-CA58FBF3844E}"/>
              </a:ext>
            </a:extLst>
          </p:cNvPr>
          <p:cNvCxnSpPr>
            <a:cxnSpLocks/>
          </p:cNvCxnSpPr>
          <p:nvPr/>
        </p:nvCxnSpPr>
        <p:spPr>
          <a:xfrm>
            <a:off x="6310349" y="4316711"/>
            <a:ext cx="0" cy="1483629"/>
          </a:xfrm>
          <a:prstGeom prst="line">
            <a:avLst/>
          </a:prstGeom>
          <a:noFill/>
          <a:ln w="3175">
            <a:solidFill>
              <a:schemeClr val="bg1">
                <a:lumMod val="85000"/>
              </a:schemeClr>
            </a:solidFill>
            <a:headEnd type="oval" w="sm" len="sm"/>
            <a:tailEnd type="oval" w="sm" len="sm"/>
          </a:ln>
        </p:spPr>
      </p:cxnSp>
      <p:cxnSp>
        <p:nvCxnSpPr>
          <p:cNvPr id="63" name="Straight Connector 62">
            <a:extLst>
              <a:ext uri="{FF2B5EF4-FFF2-40B4-BE49-F238E27FC236}">
                <a16:creationId xmlns:a16="http://schemas.microsoft.com/office/drawing/2014/main" id="{EB6602FC-212E-43EF-BBC0-4B5F547BEA19}"/>
              </a:ext>
            </a:extLst>
          </p:cNvPr>
          <p:cNvCxnSpPr>
            <a:cxnSpLocks/>
          </p:cNvCxnSpPr>
          <p:nvPr/>
        </p:nvCxnSpPr>
        <p:spPr>
          <a:xfrm>
            <a:off x="9326383" y="4316711"/>
            <a:ext cx="0" cy="1483629"/>
          </a:xfrm>
          <a:prstGeom prst="line">
            <a:avLst/>
          </a:prstGeom>
          <a:noFill/>
          <a:ln w="3175">
            <a:solidFill>
              <a:schemeClr val="bg1">
                <a:lumMod val="85000"/>
              </a:schemeClr>
            </a:solidFill>
            <a:headEnd type="oval" w="sm" len="sm"/>
            <a:tailEnd type="oval" w="sm" len="sm"/>
          </a:ln>
        </p:spPr>
      </p:cxnSp>
    </p:spTree>
    <p:extLst>
      <p:ext uri="{BB962C8B-B14F-4D97-AF65-F5344CB8AC3E}">
        <p14:creationId xmlns:p14="http://schemas.microsoft.com/office/powerpoint/2010/main" val="3663590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2" presetClass="entr" presetSubtype="4" decel="100000" fill="hold"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750" fill="hold"/>
                                        <p:tgtEl>
                                          <p:spTgt spid="64"/>
                                        </p:tgtEl>
                                        <p:attrNameLst>
                                          <p:attrName>ppt_x</p:attrName>
                                        </p:attrNameLst>
                                      </p:cBhvr>
                                      <p:tavLst>
                                        <p:tav tm="0">
                                          <p:val>
                                            <p:strVal val="#ppt_x"/>
                                          </p:val>
                                        </p:tav>
                                        <p:tav tm="100000">
                                          <p:val>
                                            <p:strVal val="#ppt_x"/>
                                          </p:val>
                                        </p:tav>
                                      </p:tavLst>
                                    </p:anim>
                                    <p:anim calcmode="lin" valueType="num">
                                      <p:cBhvr additive="base">
                                        <p:cTn id="20" dur="75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fill="hold"/>
                                        <p:tgtEl>
                                          <p:spTgt spid="61"/>
                                        </p:tgtEl>
                                        <p:attrNameLst>
                                          <p:attrName>ppt_x</p:attrName>
                                        </p:attrNameLst>
                                      </p:cBhvr>
                                      <p:tavLst>
                                        <p:tav tm="0">
                                          <p:val>
                                            <p:strVal val="#ppt_x"/>
                                          </p:val>
                                        </p:tav>
                                        <p:tav tm="100000">
                                          <p:val>
                                            <p:strVal val="#ppt_x"/>
                                          </p:val>
                                        </p:tav>
                                      </p:tavLst>
                                    </p:anim>
                                    <p:anim calcmode="lin" valueType="num">
                                      <p:cBhvr additive="base">
                                        <p:cTn id="24" dur="500" fill="hold"/>
                                        <p:tgtEl>
                                          <p:spTgt spid="61"/>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750" fill="hold"/>
                                        <p:tgtEl>
                                          <p:spTgt spid="65"/>
                                        </p:tgtEl>
                                        <p:attrNameLst>
                                          <p:attrName>ppt_x</p:attrName>
                                        </p:attrNameLst>
                                      </p:cBhvr>
                                      <p:tavLst>
                                        <p:tav tm="0">
                                          <p:val>
                                            <p:strVal val="#ppt_x"/>
                                          </p:val>
                                        </p:tav>
                                        <p:tav tm="100000">
                                          <p:val>
                                            <p:strVal val="#ppt_x"/>
                                          </p:val>
                                        </p:tav>
                                      </p:tavLst>
                                    </p:anim>
                                    <p:anim calcmode="lin" valueType="num">
                                      <p:cBhvr additive="base">
                                        <p:cTn id="28" dur="75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ppt_x"/>
                                          </p:val>
                                        </p:tav>
                                        <p:tav tm="100000">
                                          <p:val>
                                            <p:strVal val="#ppt_x"/>
                                          </p:val>
                                        </p:tav>
                                      </p:tavLst>
                                    </p:anim>
                                    <p:anim calcmode="lin" valueType="num">
                                      <p:cBhvr additive="base">
                                        <p:cTn id="32" dur="500" fill="hold"/>
                                        <p:tgtEl>
                                          <p:spTgt spid="62"/>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5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750" fill="hold"/>
                                        <p:tgtEl>
                                          <p:spTgt spid="66"/>
                                        </p:tgtEl>
                                        <p:attrNameLst>
                                          <p:attrName>ppt_x</p:attrName>
                                        </p:attrNameLst>
                                      </p:cBhvr>
                                      <p:tavLst>
                                        <p:tav tm="0">
                                          <p:val>
                                            <p:strVal val="#ppt_x"/>
                                          </p:val>
                                        </p:tav>
                                        <p:tav tm="100000">
                                          <p:val>
                                            <p:strVal val="#ppt_x"/>
                                          </p:val>
                                        </p:tav>
                                      </p:tavLst>
                                    </p:anim>
                                    <p:anim calcmode="lin" valueType="num">
                                      <p:cBhvr additive="base">
                                        <p:cTn id="36" dur="750" fill="hold"/>
                                        <p:tgtEl>
                                          <p:spTgt spid="6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75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750" fill="hold"/>
                                        <p:tgtEl>
                                          <p:spTgt spid="67"/>
                                        </p:tgtEl>
                                        <p:attrNameLst>
                                          <p:attrName>ppt_x</p:attrName>
                                        </p:attrNameLst>
                                      </p:cBhvr>
                                      <p:tavLst>
                                        <p:tav tm="0">
                                          <p:val>
                                            <p:strVal val="#ppt_x"/>
                                          </p:val>
                                        </p:tav>
                                        <p:tav tm="100000">
                                          <p:val>
                                            <p:strVal val="#ppt_x"/>
                                          </p:val>
                                        </p:tav>
                                      </p:tavLst>
                                    </p:anim>
                                    <p:anim calcmode="lin" valueType="num">
                                      <p:cBhvr additive="base">
                                        <p:cTn id="44" dur="75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776FCFF4-9315-4F15-BEEC-A31D1F513FA2}"/>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41" name="think-cell Slide" r:id="rId6" imgW="425" imgH="424" progId="TCLayout.ActiveDocument.1">
                  <p:embed/>
                </p:oleObj>
              </mc:Choice>
              <mc:Fallback>
                <p:oleObj name="think-cell Slide" r:id="rId6" imgW="425" imgH="424" progId="TCLayout.ActiveDocument.1">
                  <p:embed/>
                  <p:pic>
                    <p:nvPicPr>
                      <p:cNvPr id="15" name="Object 14" hidden="1">
                        <a:extLst>
                          <a:ext uri="{FF2B5EF4-FFF2-40B4-BE49-F238E27FC236}">
                            <a16:creationId xmlns:a16="http://schemas.microsoft.com/office/drawing/2014/main" id="{776FCFF4-9315-4F15-BEEC-A31D1F513FA2}"/>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7394B1FF-CADB-4389-9581-09C3E51345C3}"/>
              </a:ext>
            </a:extLst>
          </p:cNvPr>
          <p:cNvSpPr/>
          <p:nvPr>
            <p:custDataLst>
              <p:tags r:id="rId3"/>
            </p:custDataLst>
          </p:nvPr>
        </p:nvSpPr>
        <p:spPr bwMode="auto">
          <a:xfrm>
            <a:off x="0" y="0"/>
            <a:ext cx="158750" cy="15875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3199"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panose="020B0502040204020203" pitchFamily="34" charset="0"/>
              <a:sym typeface="Segoe UI Semibold" panose="020B0702040204020203" pitchFamily="34" charset="0"/>
            </a:endParaRPr>
          </a:p>
        </p:txBody>
      </p:sp>
      <p:sp>
        <p:nvSpPr>
          <p:cNvPr id="44" name="Rectangle 43">
            <a:extLst>
              <a:ext uri="{FF2B5EF4-FFF2-40B4-BE49-F238E27FC236}">
                <a16:creationId xmlns:a16="http://schemas.microsoft.com/office/drawing/2014/main" id="{FBC40411-794E-4069-964A-F0AC6E4588C1}"/>
              </a:ext>
            </a:extLst>
          </p:cNvPr>
          <p:cNvSpPr/>
          <p:nvPr/>
        </p:nvSpPr>
        <p:spPr bwMode="auto">
          <a:xfrm>
            <a:off x="442913" y="2452688"/>
            <a:ext cx="6472237" cy="4092573"/>
          </a:xfrm>
          <a:prstGeom prst="rect">
            <a:avLst/>
          </a:prstGeom>
          <a:noFill/>
          <a:ln w="6350">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marL="0" marR="0" lvl="0" indent="0" algn="l" defTabSz="932742" rtl="0" eaLnBrk="1" fontAlgn="auto" latinLnBrk="0" hangingPunct="1">
              <a:lnSpc>
                <a:spcPct val="100000"/>
              </a:lnSpc>
              <a:spcBef>
                <a:spcPts val="1200"/>
              </a:spcBef>
              <a:spcAft>
                <a:spcPts val="800"/>
              </a:spcAft>
              <a:buClrTx/>
              <a:buSzTx/>
              <a:buFontTx/>
              <a:buNone/>
              <a:tabLst/>
              <a:defRPr/>
            </a:pPr>
            <a:r>
              <a:rPr kumimoji="0" lang="en-US" sz="2000" b="0" i="0" u="none" strike="noStrike" kern="1200" cap="none" spc="0" normalizeH="0" baseline="0" noProof="0">
                <a:ln>
                  <a:noFill/>
                </a:ln>
                <a:solidFill>
                  <a:srgbClr val="282828"/>
                </a:solidFill>
                <a:effectLst/>
                <a:uLnTx/>
                <a:uFillTx/>
                <a:latin typeface="Segoe UI"/>
                <a:ea typeface="+mn-ea"/>
                <a:cs typeface="+mn-cs"/>
              </a:rPr>
              <a:t>Use Azure Active Directory identity management service</a:t>
            </a:r>
          </a:p>
          <a:p>
            <a:pPr marL="0" marR="0" lvl="0" indent="0" algn="l" defTabSz="932742" rtl="0" eaLnBrk="1" fontAlgn="auto" latinLnBrk="0" hangingPunct="1">
              <a:lnSpc>
                <a:spcPct val="100000"/>
              </a:lnSpc>
              <a:spcBef>
                <a:spcPts val="1200"/>
              </a:spcBef>
              <a:spcAft>
                <a:spcPts val="800"/>
              </a:spcAft>
              <a:buClrTx/>
              <a:buSzTx/>
              <a:buFontTx/>
              <a:buNone/>
              <a:tabLst/>
              <a:defRPr/>
            </a:pPr>
            <a:r>
              <a:rPr kumimoji="0" lang="en-US" sz="2000" b="0" i="0" u="none" strike="noStrike" kern="1200" cap="none" spc="0" normalizeH="0" baseline="0" noProof="0">
                <a:ln>
                  <a:noFill/>
                </a:ln>
                <a:solidFill>
                  <a:srgbClr val="282828"/>
                </a:solidFill>
                <a:effectLst/>
                <a:uLnTx/>
                <a:uFillTx/>
                <a:latin typeface="Segoe UI"/>
                <a:ea typeface="+mn-ea"/>
                <a:cs typeface="+mn-cs"/>
              </a:rPr>
              <a:t>Provide virtualization infrastructure as a managed service</a:t>
            </a:r>
          </a:p>
          <a:p>
            <a:pPr marL="0" marR="0" lvl="0" indent="0" algn="l" defTabSz="932742" rtl="0" eaLnBrk="1" fontAlgn="auto" latinLnBrk="0" hangingPunct="1">
              <a:lnSpc>
                <a:spcPct val="100000"/>
              </a:lnSpc>
              <a:spcBef>
                <a:spcPts val="1200"/>
              </a:spcBef>
              <a:spcAft>
                <a:spcPts val="800"/>
              </a:spcAft>
              <a:buClrTx/>
              <a:buSzTx/>
              <a:buFontTx/>
              <a:buNone/>
              <a:tabLst/>
              <a:defRPr/>
            </a:pPr>
            <a:r>
              <a:rPr kumimoji="0" lang="en-US" sz="2000" b="0" i="0" u="none" strike="noStrike" kern="1200" cap="none" spc="0" normalizeH="0" baseline="0" noProof="0">
                <a:ln>
                  <a:noFill/>
                </a:ln>
                <a:solidFill>
                  <a:srgbClr val="282828"/>
                </a:solidFill>
                <a:effectLst/>
                <a:uLnTx/>
                <a:uFillTx/>
                <a:latin typeface="Segoe UI"/>
                <a:ea typeface="+mn-ea"/>
                <a:cs typeface="+mn-cs"/>
              </a:rPr>
              <a:t>Deploy and manage virtual machines in Azure subscription</a:t>
            </a:r>
          </a:p>
          <a:p>
            <a:pPr marL="0" marR="0" lvl="0" indent="0" algn="l" defTabSz="932742" rtl="0" eaLnBrk="1" fontAlgn="auto" latinLnBrk="0" hangingPunct="1">
              <a:lnSpc>
                <a:spcPct val="100000"/>
              </a:lnSpc>
              <a:spcBef>
                <a:spcPts val="1200"/>
              </a:spcBef>
              <a:spcAft>
                <a:spcPts val="800"/>
              </a:spcAft>
              <a:buClrTx/>
              <a:buSzTx/>
              <a:buFontTx/>
              <a:buNone/>
              <a:tabLst/>
              <a:defRPr/>
            </a:pPr>
            <a:r>
              <a:rPr kumimoji="0" lang="en-US" sz="2000" b="0" i="0" u="none" strike="noStrike" kern="1200" cap="none" spc="0" normalizeH="0" baseline="0" noProof="0">
                <a:ln>
                  <a:noFill/>
                </a:ln>
                <a:solidFill>
                  <a:srgbClr val="282828"/>
                </a:solidFill>
                <a:effectLst/>
                <a:uLnTx/>
                <a:uFillTx/>
                <a:latin typeface="Segoe UI"/>
                <a:ea typeface="+mn-ea"/>
                <a:cs typeface="+mn-cs"/>
              </a:rPr>
              <a:t>Manage using existing tools like Configuration Manager or Microsoft Intune</a:t>
            </a:r>
          </a:p>
          <a:p>
            <a:pPr marL="0" marR="0" lvl="0" indent="0" algn="l" defTabSz="932742" rtl="0" eaLnBrk="1" fontAlgn="auto" latinLnBrk="0" hangingPunct="1">
              <a:lnSpc>
                <a:spcPct val="100000"/>
              </a:lnSpc>
              <a:spcBef>
                <a:spcPts val="1200"/>
              </a:spcBef>
              <a:spcAft>
                <a:spcPts val="800"/>
              </a:spcAft>
              <a:buClrTx/>
              <a:buSzTx/>
              <a:buFontTx/>
              <a:buNone/>
              <a:tabLst/>
              <a:defRPr/>
            </a:pPr>
            <a:r>
              <a:rPr kumimoji="0" lang="en-US" sz="2000" b="0" i="0" u="none" strike="noStrike" kern="1200" cap="none" spc="0" normalizeH="0" baseline="0" noProof="0">
                <a:ln>
                  <a:noFill/>
                </a:ln>
                <a:solidFill>
                  <a:srgbClr val="282828"/>
                </a:solidFill>
                <a:effectLst/>
                <a:uLnTx/>
                <a:uFillTx/>
                <a:latin typeface="Segoe UI"/>
                <a:ea typeface="+mn-ea"/>
                <a:cs typeface="+mn-cs"/>
              </a:rPr>
              <a:t>Connect easily to on-premises resources</a:t>
            </a:r>
          </a:p>
        </p:txBody>
      </p:sp>
      <p:sp>
        <p:nvSpPr>
          <p:cNvPr id="2" name="Title 1">
            <a:extLst>
              <a:ext uri="{FF2B5EF4-FFF2-40B4-BE49-F238E27FC236}">
                <a16:creationId xmlns:a16="http://schemas.microsoft.com/office/drawing/2014/main" id="{D356A448-B625-457B-B8E3-7EB67F99E95A}"/>
              </a:ext>
            </a:extLst>
          </p:cNvPr>
          <p:cNvSpPr>
            <a:spLocks noGrp="1"/>
          </p:cNvSpPr>
          <p:nvPr>
            <p:ph type="title"/>
          </p:nvPr>
        </p:nvSpPr>
        <p:spPr/>
        <p:txBody>
          <a:bodyPr/>
          <a:lstStyle/>
          <a:p>
            <a:r>
              <a:rPr lang="en-US">
                <a:solidFill>
                  <a:schemeClr val="tx1"/>
                </a:solidFill>
              </a:rPr>
              <a:t>Native Windows Virtual Desktop</a:t>
            </a:r>
          </a:p>
        </p:txBody>
      </p:sp>
      <p:sp>
        <p:nvSpPr>
          <p:cNvPr id="16" name="Rectangle 15">
            <a:extLst>
              <a:ext uri="{FF2B5EF4-FFF2-40B4-BE49-F238E27FC236}">
                <a16:creationId xmlns:a16="http://schemas.microsoft.com/office/drawing/2014/main" id="{4CB65B4C-2ECD-4F80-9BC9-72C1B7A0062C}"/>
              </a:ext>
            </a:extLst>
          </p:cNvPr>
          <p:cNvSpPr/>
          <p:nvPr/>
        </p:nvSpPr>
        <p:spPr bwMode="auto">
          <a:xfrm>
            <a:off x="7495722" y="1120246"/>
            <a:ext cx="4484688" cy="1973407"/>
          </a:xfrm>
          <a:prstGeom prst="rect">
            <a:avLst/>
          </a:prstGeom>
          <a:noFill/>
          <a:ln w="6350" cap="rnd">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cxnSp>
        <p:nvCxnSpPr>
          <p:cNvPr id="17" name="Straight Arrow Connector 16">
            <a:extLst>
              <a:ext uri="{FF2B5EF4-FFF2-40B4-BE49-F238E27FC236}">
                <a16:creationId xmlns:a16="http://schemas.microsoft.com/office/drawing/2014/main" id="{7D3A5C63-5653-435E-98E8-F0D4F33D4F25}"/>
              </a:ext>
            </a:extLst>
          </p:cNvPr>
          <p:cNvCxnSpPr>
            <a:cxnSpLocks/>
          </p:cNvCxnSpPr>
          <p:nvPr/>
        </p:nvCxnSpPr>
        <p:spPr>
          <a:xfrm flipH="1">
            <a:off x="9738067" y="3103178"/>
            <a:ext cx="0" cy="315891"/>
          </a:xfrm>
          <a:prstGeom prst="straightConnector1">
            <a:avLst/>
          </a:prstGeom>
          <a:ln w="12700" cap="rnd">
            <a:solidFill>
              <a:schemeClr val="tx1"/>
            </a:solidFill>
            <a:prstDash val="sysDot"/>
            <a:headEnd type="none"/>
            <a:tailEnd type="none" w="lg"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41433037-9D9B-4650-9354-B9B617351986}"/>
              </a:ext>
            </a:extLst>
          </p:cNvPr>
          <p:cNvSpPr/>
          <p:nvPr/>
        </p:nvSpPr>
        <p:spPr bwMode="auto">
          <a:xfrm>
            <a:off x="7495721" y="3419069"/>
            <a:ext cx="4484691" cy="2022224"/>
          </a:xfrm>
          <a:prstGeom prst="rect">
            <a:avLst/>
          </a:prstGeom>
          <a:noFill/>
          <a:ln w="6350" cap="rnd">
            <a:solidFill>
              <a:schemeClr val="bg1">
                <a:lumMod val="75000"/>
              </a:schemeClr>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2" name="Picture 11">
            <a:extLst>
              <a:ext uri="{FF2B5EF4-FFF2-40B4-BE49-F238E27FC236}">
                <a16:creationId xmlns:a16="http://schemas.microsoft.com/office/drawing/2014/main" id="{ED28E7F0-5D01-4AD7-BCE6-33C805EA3FF3}"/>
              </a:ext>
            </a:extLst>
          </p:cNvPr>
          <p:cNvPicPr>
            <a:picLocks noChangeAspect="1"/>
          </p:cNvPicPr>
          <p:nvPr/>
        </p:nvPicPr>
        <p:blipFill>
          <a:blip r:embed="rId8"/>
          <a:stretch>
            <a:fillRect/>
          </a:stretch>
        </p:blipFill>
        <p:spPr>
          <a:xfrm>
            <a:off x="10766233" y="4626661"/>
            <a:ext cx="563387" cy="395359"/>
          </a:xfrm>
          <a:prstGeom prst="rect">
            <a:avLst/>
          </a:prstGeom>
        </p:spPr>
      </p:pic>
      <p:pic>
        <p:nvPicPr>
          <p:cNvPr id="19" name="Picture 18">
            <a:extLst>
              <a:ext uri="{FF2B5EF4-FFF2-40B4-BE49-F238E27FC236}">
                <a16:creationId xmlns:a16="http://schemas.microsoft.com/office/drawing/2014/main" id="{D3D76C4F-4870-45F0-A6C3-E4EFC00368F9}"/>
              </a:ext>
            </a:extLst>
          </p:cNvPr>
          <p:cNvPicPr>
            <a:picLocks noChangeAspect="1"/>
          </p:cNvPicPr>
          <p:nvPr/>
        </p:nvPicPr>
        <p:blipFill>
          <a:blip r:embed="rId9"/>
          <a:stretch>
            <a:fillRect/>
          </a:stretch>
        </p:blipFill>
        <p:spPr>
          <a:xfrm>
            <a:off x="9443826" y="4629360"/>
            <a:ext cx="499148" cy="389960"/>
          </a:xfrm>
          <a:prstGeom prst="rect">
            <a:avLst/>
          </a:prstGeom>
        </p:spPr>
      </p:pic>
      <p:pic>
        <p:nvPicPr>
          <p:cNvPr id="20" name="Picture 19">
            <a:extLst>
              <a:ext uri="{FF2B5EF4-FFF2-40B4-BE49-F238E27FC236}">
                <a16:creationId xmlns:a16="http://schemas.microsoft.com/office/drawing/2014/main" id="{8D7C1109-480D-46A4-AD1A-CA89F4C1C1B2}"/>
              </a:ext>
            </a:extLst>
          </p:cNvPr>
          <p:cNvPicPr>
            <a:picLocks noChangeAspect="1"/>
          </p:cNvPicPr>
          <p:nvPr/>
        </p:nvPicPr>
        <p:blipFill>
          <a:blip r:embed="rId10"/>
          <a:stretch>
            <a:fillRect/>
          </a:stretch>
        </p:blipFill>
        <p:spPr>
          <a:xfrm>
            <a:off x="10813717" y="3734626"/>
            <a:ext cx="506061" cy="395360"/>
          </a:xfrm>
          <a:prstGeom prst="rect">
            <a:avLst/>
          </a:prstGeom>
        </p:spPr>
      </p:pic>
      <p:sp>
        <p:nvSpPr>
          <p:cNvPr id="30" name="Text Placeholder 2">
            <a:extLst>
              <a:ext uri="{FF2B5EF4-FFF2-40B4-BE49-F238E27FC236}">
                <a16:creationId xmlns:a16="http://schemas.microsoft.com/office/drawing/2014/main" id="{466139F0-DBF7-4343-8328-76F0D548777F}"/>
              </a:ext>
            </a:extLst>
          </p:cNvPr>
          <p:cNvSpPr txBox="1">
            <a:spLocks/>
          </p:cNvSpPr>
          <p:nvPr/>
        </p:nvSpPr>
        <p:spPr>
          <a:xfrm>
            <a:off x="8965996" y="5066526"/>
            <a:ext cx="1454808" cy="307777"/>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Windows 10 Enterprise multi-session</a:t>
            </a:r>
          </a:p>
        </p:txBody>
      </p:sp>
      <p:sp>
        <p:nvSpPr>
          <p:cNvPr id="31" name="Text Placeholder 2">
            <a:extLst>
              <a:ext uri="{FF2B5EF4-FFF2-40B4-BE49-F238E27FC236}">
                <a16:creationId xmlns:a16="http://schemas.microsoft.com/office/drawing/2014/main" id="{34EB40B4-60D4-4507-AE52-6F3B1AE8023F}"/>
              </a:ext>
            </a:extLst>
          </p:cNvPr>
          <p:cNvSpPr txBox="1">
            <a:spLocks/>
          </p:cNvSpPr>
          <p:nvPr/>
        </p:nvSpPr>
        <p:spPr>
          <a:xfrm>
            <a:off x="10481447" y="4179784"/>
            <a:ext cx="1170600" cy="307777"/>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Windows Server 2012 R2 and up</a:t>
            </a:r>
          </a:p>
        </p:txBody>
      </p:sp>
      <p:sp>
        <p:nvSpPr>
          <p:cNvPr id="32" name="Text Placeholder 2">
            <a:extLst>
              <a:ext uri="{FF2B5EF4-FFF2-40B4-BE49-F238E27FC236}">
                <a16:creationId xmlns:a16="http://schemas.microsoft.com/office/drawing/2014/main" id="{C7FED503-1325-488A-9B80-2064E0EC7470}"/>
              </a:ext>
            </a:extLst>
          </p:cNvPr>
          <p:cNvSpPr txBox="1">
            <a:spLocks/>
          </p:cNvSpPr>
          <p:nvPr/>
        </p:nvSpPr>
        <p:spPr>
          <a:xfrm>
            <a:off x="10568862" y="5066526"/>
            <a:ext cx="958128" cy="153888"/>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RemoteApp</a:t>
            </a:r>
          </a:p>
        </p:txBody>
      </p:sp>
      <p:pic>
        <p:nvPicPr>
          <p:cNvPr id="37" name="Picture 36">
            <a:extLst>
              <a:ext uri="{FF2B5EF4-FFF2-40B4-BE49-F238E27FC236}">
                <a16:creationId xmlns:a16="http://schemas.microsoft.com/office/drawing/2014/main" id="{A24873AD-1EE7-4183-A23F-F723D7BC5006}"/>
              </a:ext>
            </a:extLst>
          </p:cNvPr>
          <p:cNvPicPr>
            <a:picLocks noChangeAspect="1"/>
          </p:cNvPicPr>
          <p:nvPr/>
        </p:nvPicPr>
        <p:blipFill>
          <a:blip r:embed="rId11"/>
          <a:stretch>
            <a:fillRect/>
          </a:stretch>
        </p:blipFill>
        <p:spPr>
          <a:xfrm>
            <a:off x="9446899" y="3734079"/>
            <a:ext cx="499148" cy="389960"/>
          </a:xfrm>
          <a:prstGeom prst="rect">
            <a:avLst/>
          </a:prstGeom>
        </p:spPr>
      </p:pic>
      <p:pic>
        <p:nvPicPr>
          <p:cNvPr id="38" name="Picture 37">
            <a:extLst>
              <a:ext uri="{FF2B5EF4-FFF2-40B4-BE49-F238E27FC236}">
                <a16:creationId xmlns:a16="http://schemas.microsoft.com/office/drawing/2014/main" id="{D7A435E0-178B-4DF1-8FFF-58B5B19CA1C0}"/>
              </a:ext>
            </a:extLst>
          </p:cNvPr>
          <p:cNvPicPr>
            <a:picLocks noChangeAspect="1"/>
          </p:cNvPicPr>
          <p:nvPr/>
        </p:nvPicPr>
        <p:blipFill>
          <a:blip r:embed="rId12"/>
          <a:stretch>
            <a:fillRect/>
          </a:stretch>
        </p:blipFill>
        <p:spPr>
          <a:xfrm>
            <a:off x="8053576" y="4124039"/>
            <a:ext cx="499148" cy="389960"/>
          </a:xfrm>
          <a:prstGeom prst="rect">
            <a:avLst/>
          </a:prstGeom>
        </p:spPr>
      </p:pic>
      <p:sp>
        <p:nvSpPr>
          <p:cNvPr id="39" name="Text Placeholder 2">
            <a:extLst>
              <a:ext uri="{FF2B5EF4-FFF2-40B4-BE49-F238E27FC236}">
                <a16:creationId xmlns:a16="http://schemas.microsoft.com/office/drawing/2014/main" id="{2B510766-4A81-4E7C-A83D-2436714D9FA5}"/>
              </a:ext>
            </a:extLst>
          </p:cNvPr>
          <p:cNvSpPr txBox="1">
            <a:spLocks/>
          </p:cNvSpPr>
          <p:nvPr/>
        </p:nvSpPr>
        <p:spPr>
          <a:xfrm>
            <a:off x="7824086" y="4626661"/>
            <a:ext cx="958128" cy="307777"/>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Windows 7 Enterprise</a:t>
            </a:r>
          </a:p>
        </p:txBody>
      </p:sp>
      <p:sp>
        <p:nvSpPr>
          <p:cNvPr id="40" name="Text Placeholder 2">
            <a:extLst>
              <a:ext uri="{FF2B5EF4-FFF2-40B4-BE49-F238E27FC236}">
                <a16:creationId xmlns:a16="http://schemas.microsoft.com/office/drawing/2014/main" id="{2AB11333-41B0-42AB-A360-9405B29B17B5}"/>
              </a:ext>
            </a:extLst>
          </p:cNvPr>
          <p:cNvSpPr txBox="1">
            <a:spLocks/>
          </p:cNvSpPr>
          <p:nvPr/>
        </p:nvSpPr>
        <p:spPr>
          <a:xfrm>
            <a:off x="9217409" y="4179784"/>
            <a:ext cx="958128" cy="307777"/>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Windows 10 Enterprise</a:t>
            </a:r>
          </a:p>
        </p:txBody>
      </p:sp>
      <p:sp>
        <p:nvSpPr>
          <p:cNvPr id="35" name="Rectangle 34">
            <a:extLst>
              <a:ext uri="{FF2B5EF4-FFF2-40B4-BE49-F238E27FC236}">
                <a16:creationId xmlns:a16="http://schemas.microsoft.com/office/drawing/2014/main" id="{56C987E0-1A53-4266-A5C3-29E4C9D23DC8}"/>
              </a:ext>
            </a:extLst>
          </p:cNvPr>
          <p:cNvSpPr/>
          <p:nvPr/>
        </p:nvSpPr>
        <p:spPr bwMode="auto">
          <a:xfrm>
            <a:off x="7508497" y="5765259"/>
            <a:ext cx="4459334" cy="801672"/>
          </a:xfrm>
          <a:prstGeom prst="rect">
            <a:avLst/>
          </a:prstGeom>
          <a:noFill/>
          <a:ln w="6350" cap="rnd">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cxnSp>
        <p:nvCxnSpPr>
          <p:cNvPr id="23" name="Straight Arrow Connector 22">
            <a:extLst>
              <a:ext uri="{FF2B5EF4-FFF2-40B4-BE49-F238E27FC236}">
                <a16:creationId xmlns:a16="http://schemas.microsoft.com/office/drawing/2014/main" id="{6C55099D-ED94-4B68-BB27-E5E774D6DB8D}"/>
              </a:ext>
            </a:extLst>
          </p:cNvPr>
          <p:cNvCxnSpPr>
            <a:cxnSpLocks/>
          </p:cNvCxnSpPr>
          <p:nvPr/>
        </p:nvCxnSpPr>
        <p:spPr>
          <a:xfrm>
            <a:off x="9738067" y="5460343"/>
            <a:ext cx="97" cy="323966"/>
          </a:xfrm>
          <a:prstGeom prst="straightConnector1">
            <a:avLst/>
          </a:prstGeom>
          <a:ln w="12700" cap="rnd">
            <a:solidFill>
              <a:srgbClr val="181818"/>
            </a:solidFill>
            <a:prstDash val="sysDot"/>
            <a:headEnd type="none"/>
            <a:tailEnd type="none" w="lg" len="med"/>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48A5F0A0-B874-4856-ACA8-2F6C0310BF6D}"/>
              </a:ext>
            </a:extLst>
          </p:cNvPr>
          <p:cNvGrpSpPr/>
          <p:nvPr/>
        </p:nvGrpSpPr>
        <p:grpSpPr>
          <a:xfrm>
            <a:off x="7836178" y="5890331"/>
            <a:ext cx="888876" cy="593837"/>
            <a:chOff x="7843677" y="5788731"/>
            <a:chExt cx="888876" cy="593837"/>
          </a:xfrm>
        </p:grpSpPr>
        <p:pic>
          <p:nvPicPr>
            <p:cNvPr id="13" name="Picture 12">
              <a:extLst>
                <a:ext uri="{FF2B5EF4-FFF2-40B4-BE49-F238E27FC236}">
                  <a16:creationId xmlns:a16="http://schemas.microsoft.com/office/drawing/2014/main" id="{434B5FF5-4597-4B29-9E25-CAC46BBE62DE}"/>
                </a:ext>
              </a:extLst>
            </p:cNvPr>
            <p:cNvPicPr>
              <a:picLocks noChangeAspect="1"/>
            </p:cNvPicPr>
            <p:nvPr/>
          </p:nvPicPr>
          <p:blipFill>
            <a:blip r:embed="rId13"/>
            <a:stretch>
              <a:fillRect/>
            </a:stretch>
          </p:blipFill>
          <p:spPr>
            <a:xfrm>
              <a:off x="8101882" y="5788731"/>
              <a:ext cx="403875" cy="366783"/>
            </a:xfrm>
            <a:prstGeom prst="rect">
              <a:avLst/>
            </a:prstGeom>
          </p:spPr>
        </p:pic>
        <p:sp>
          <p:nvSpPr>
            <p:cNvPr id="41" name="Text Placeholder 2">
              <a:extLst>
                <a:ext uri="{FF2B5EF4-FFF2-40B4-BE49-F238E27FC236}">
                  <a16:creationId xmlns:a16="http://schemas.microsoft.com/office/drawing/2014/main" id="{28D5EA29-95E6-4282-B26A-D3DFC225B3DD}"/>
                </a:ext>
              </a:extLst>
            </p:cNvPr>
            <p:cNvSpPr txBox="1">
              <a:spLocks/>
            </p:cNvSpPr>
            <p:nvPr/>
          </p:nvSpPr>
          <p:spPr>
            <a:xfrm>
              <a:off x="7843677" y="6228680"/>
              <a:ext cx="888876" cy="153888"/>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Compute</a:t>
              </a:r>
            </a:p>
          </p:txBody>
        </p:sp>
      </p:grpSp>
      <p:grpSp>
        <p:nvGrpSpPr>
          <p:cNvPr id="48" name="Group 47">
            <a:extLst>
              <a:ext uri="{FF2B5EF4-FFF2-40B4-BE49-F238E27FC236}">
                <a16:creationId xmlns:a16="http://schemas.microsoft.com/office/drawing/2014/main" id="{DE9E0700-EBB5-44FE-89D1-5ABB112BB630}"/>
              </a:ext>
            </a:extLst>
          </p:cNvPr>
          <p:cNvGrpSpPr/>
          <p:nvPr/>
        </p:nvGrpSpPr>
        <p:grpSpPr>
          <a:xfrm>
            <a:off x="9293727" y="5895470"/>
            <a:ext cx="888876" cy="588698"/>
            <a:chOff x="9112230" y="5793870"/>
            <a:chExt cx="888876" cy="588698"/>
          </a:xfrm>
        </p:grpSpPr>
        <p:pic>
          <p:nvPicPr>
            <p:cNvPr id="14" name="Picture 13">
              <a:extLst>
                <a:ext uri="{FF2B5EF4-FFF2-40B4-BE49-F238E27FC236}">
                  <a16:creationId xmlns:a16="http://schemas.microsoft.com/office/drawing/2014/main" id="{1ED2AB7A-1021-41B0-9FCE-E48F22E9586C}"/>
                </a:ext>
              </a:extLst>
            </p:cNvPr>
            <p:cNvPicPr>
              <a:picLocks noChangeAspect="1"/>
            </p:cNvPicPr>
            <p:nvPr/>
          </p:nvPicPr>
          <p:blipFill>
            <a:blip r:embed="rId14"/>
            <a:stretch>
              <a:fillRect/>
            </a:stretch>
          </p:blipFill>
          <p:spPr>
            <a:xfrm>
              <a:off x="9385527" y="5793870"/>
              <a:ext cx="334350" cy="361644"/>
            </a:xfrm>
            <a:prstGeom prst="rect">
              <a:avLst/>
            </a:prstGeom>
          </p:spPr>
        </p:pic>
        <p:sp>
          <p:nvSpPr>
            <p:cNvPr id="42" name="Text Placeholder 2">
              <a:extLst>
                <a:ext uri="{FF2B5EF4-FFF2-40B4-BE49-F238E27FC236}">
                  <a16:creationId xmlns:a16="http://schemas.microsoft.com/office/drawing/2014/main" id="{FAA02CB0-2FB4-4D18-A6F5-CF4044237BDC}"/>
                </a:ext>
              </a:extLst>
            </p:cNvPr>
            <p:cNvSpPr txBox="1">
              <a:spLocks/>
            </p:cNvSpPr>
            <p:nvPr/>
          </p:nvSpPr>
          <p:spPr>
            <a:xfrm>
              <a:off x="9112230" y="6228680"/>
              <a:ext cx="888876" cy="153888"/>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Storage</a:t>
              </a:r>
            </a:p>
          </p:txBody>
        </p:sp>
      </p:grpSp>
      <p:grpSp>
        <p:nvGrpSpPr>
          <p:cNvPr id="49" name="Group 48">
            <a:extLst>
              <a:ext uri="{FF2B5EF4-FFF2-40B4-BE49-F238E27FC236}">
                <a16:creationId xmlns:a16="http://schemas.microsoft.com/office/drawing/2014/main" id="{9CE94C58-4038-41D2-BBF2-8AC572E37944}"/>
              </a:ext>
            </a:extLst>
          </p:cNvPr>
          <p:cNvGrpSpPr/>
          <p:nvPr/>
        </p:nvGrpSpPr>
        <p:grpSpPr>
          <a:xfrm>
            <a:off x="10751275" y="5890331"/>
            <a:ext cx="888876" cy="593836"/>
            <a:chOff x="10380783" y="5788732"/>
            <a:chExt cx="888876" cy="593836"/>
          </a:xfrm>
        </p:grpSpPr>
        <p:pic>
          <p:nvPicPr>
            <p:cNvPr id="11" name="Picture 10">
              <a:extLst>
                <a:ext uri="{FF2B5EF4-FFF2-40B4-BE49-F238E27FC236}">
                  <a16:creationId xmlns:a16="http://schemas.microsoft.com/office/drawing/2014/main" id="{F25B1957-63FB-4274-8515-E81426555241}"/>
                </a:ext>
              </a:extLst>
            </p:cNvPr>
            <p:cNvPicPr>
              <a:picLocks noChangeAspect="1"/>
            </p:cNvPicPr>
            <p:nvPr/>
          </p:nvPicPr>
          <p:blipFill>
            <a:blip r:embed="rId15"/>
            <a:stretch>
              <a:fillRect/>
            </a:stretch>
          </p:blipFill>
          <p:spPr>
            <a:xfrm>
              <a:off x="10599648" y="5788732"/>
              <a:ext cx="422147" cy="366783"/>
            </a:xfrm>
            <a:prstGeom prst="rect">
              <a:avLst/>
            </a:prstGeom>
          </p:spPr>
        </p:pic>
        <p:sp>
          <p:nvSpPr>
            <p:cNvPr id="43" name="Text Placeholder 2">
              <a:extLst>
                <a:ext uri="{FF2B5EF4-FFF2-40B4-BE49-F238E27FC236}">
                  <a16:creationId xmlns:a16="http://schemas.microsoft.com/office/drawing/2014/main" id="{FCA6E71E-BC13-4EDE-86D2-5E983974A998}"/>
                </a:ext>
              </a:extLst>
            </p:cNvPr>
            <p:cNvSpPr txBox="1">
              <a:spLocks/>
            </p:cNvSpPr>
            <p:nvPr/>
          </p:nvSpPr>
          <p:spPr>
            <a:xfrm>
              <a:off x="10380783" y="6228680"/>
              <a:ext cx="888876" cy="153888"/>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Compute</a:t>
              </a:r>
            </a:p>
          </p:txBody>
        </p:sp>
      </p:grpSp>
      <p:sp>
        <p:nvSpPr>
          <p:cNvPr id="36" name="TextBox 35">
            <a:extLst>
              <a:ext uri="{FF2B5EF4-FFF2-40B4-BE49-F238E27FC236}">
                <a16:creationId xmlns:a16="http://schemas.microsoft.com/office/drawing/2014/main" id="{540B7BB8-8624-4D9C-8348-131E3D74AF5E}"/>
              </a:ext>
            </a:extLst>
          </p:cNvPr>
          <p:cNvSpPr txBox="1"/>
          <p:nvPr/>
        </p:nvSpPr>
        <p:spPr>
          <a:xfrm>
            <a:off x="7534766" y="5595216"/>
            <a:ext cx="1758373" cy="258532"/>
          </a:xfrm>
          <a:prstGeom prst="rect">
            <a:avLst/>
          </a:prstGeom>
          <a:solidFill>
            <a:schemeClr val="bg1"/>
          </a:solidFill>
        </p:spPr>
        <p:txBody>
          <a:bodyPr wrap="square" lIns="91440" tIns="45720" rIns="91440" bIns="45720" rtlCol="0">
            <a:spAutoFit/>
          </a:bodyPr>
          <a:lstStyle/>
          <a:p>
            <a:pPr marL="0" marR="0" lvl="0" indent="0" algn="l" defTabSz="932742"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Managed by Microsoft </a:t>
            </a:r>
          </a:p>
        </p:txBody>
      </p:sp>
      <p:sp>
        <p:nvSpPr>
          <p:cNvPr id="34" name="TextBox 33">
            <a:extLst>
              <a:ext uri="{FF2B5EF4-FFF2-40B4-BE49-F238E27FC236}">
                <a16:creationId xmlns:a16="http://schemas.microsoft.com/office/drawing/2014/main" id="{18296AAB-BF9C-4F6F-BDBC-369B20CD7E5E}"/>
              </a:ext>
            </a:extLst>
          </p:cNvPr>
          <p:cNvSpPr txBox="1"/>
          <p:nvPr/>
        </p:nvSpPr>
        <p:spPr>
          <a:xfrm>
            <a:off x="7548070" y="3322411"/>
            <a:ext cx="2167430" cy="212366"/>
          </a:xfrm>
          <a:prstGeom prst="rect">
            <a:avLst/>
          </a:prstGeom>
          <a:solidFill>
            <a:schemeClr val="bg1"/>
          </a:solidFill>
        </p:spPr>
        <p:txBody>
          <a:bodyPr wrap="square" lIns="0" tIns="0" rIns="0" bIns="45720" rtlCol="0" anchor="ctr">
            <a:spAutoFit/>
          </a:bodyPr>
          <a:lstStyle/>
          <a:p>
            <a:pPr marL="0" marR="0" lvl="0" indent="0" algn="l" defTabSz="932742"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Your subscription – Your control</a:t>
            </a:r>
          </a:p>
        </p:txBody>
      </p:sp>
      <p:pic>
        <p:nvPicPr>
          <p:cNvPr id="5" name="Picture 4">
            <a:extLst>
              <a:ext uri="{FF2B5EF4-FFF2-40B4-BE49-F238E27FC236}">
                <a16:creationId xmlns:a16="http://schemas.microsoft.com/office/drawing/2014/main" id="{9AB4FAF5-DD56-448B-9566-AD33495FE8F3}"/>
              </a:ext>
            </a:extLst>
          </p:cNvPr>
          <p:cNvPicPr>
            <a:picLocks noChangeAspect="1"/>
          </p:cNvPicPr>
          <p:nvPr/>
        </p:nvPicPr>
        <p:blipFill>
          <a:blip r:embed="rId16"/>
          <a:stretch>
            <a:fillRect/>
          </a:stretch>
        </p:blipFill>
        <p:spPr>
          <a:xfrm>
            <a:off x="8211851" y="1479223"/>
            <a:ext cx="385815" cy="385815"/>
          </a:xfrm>
          <a:prstGeom prst="rect">
            <a:avLst/>
          </a:prstGeom>
        </p:spPr>
      </p:pic>
      <p:pic>
        <p:nvPicPr>
          <p:cNvPr id="6" name="Picture 5">
            <a:extLst>
              <a:ext uri="{FF2B5EF4-FFF2-40B4-BE49-F238E27FC236}">
                <a16:creationId xmlns:a16="http://schemas.microsoft.com/office/drawing/2014/main" id="{1E9C1041-36A7-440B-899B-94E70A989710}"/>
              </a:ext>
            </a:extLst>
          </p:cNvPr>
          <p:cNvPicPr>
            <a:picLocks noChangeAspect="1"/>
          </p:cNvPicPr>
          <p:nvPr/>
        </p:nvPicPr>
        <p:blipFill>
          <a:blip r:embed="rId17"/>
          <a:stretch>
            <a:fillRect/>
          </a:stretch>
        </p:blipFill>
        <p:spPr>
          <a:xfrm>
            <a:off x="9453009" y="1479222"/>
            <a:ext cx="385815" cy="385815"/>
          </a:xfrm>
          <a:prstGeom prst="rect">
            <a:avLst/>
          </a:prstGeom>
        </p:spPr>
      </p:pic>
      <p:pic>
        <p:nvPicPr>
          <p:cNvPr id="8" name="Picture 7">
            <a:extLst>
              <a:ext uri="{FF2B5EF4-FFF2-40B4-BE49-F238E27FC236}">
                <a16:creationId xmlns:a16="http://schemas.microsoft.com/office/drawing/2014/main" id="{328BC587-B1FC-4799-A002-5D602AD129E2}"/>
              </a:ext>
            </a:extLst>
          </p:cNvPr>
          <p:cNvPicPr>
            <a:picLocks noChangeAspect="1"/>
          </p:cNvPicPr>
          <p:nvPr/>
        </p:nvPicPr>
        <p:blipFill>
          <a:blip r:embed="rId18"/>
          <a:stretch>
            <a:fillRect/>
          </a:stretch>
        </p:blipFill>
        <p:spPr>
          <a:xfrm>
            <a:off x="10786060" y="1479221"/>
            <a:ext cx="385816" cy="385816"/>
          </a:xfrm>
          <a:prstGeom prst="rect">
            <a:avLst/>
          </a:prstGeom>
        </p:spPr>
      </p:pic>
      <p:pic>
        <p:nvPicPr>
          <p:cNvPr id="9" name="Picture 8">
            <a:extLst>
              <a:ext uri="{FF2B5EF4-FFF2-40B4-BE49-F238E27FC236}">
                <a16:creationId xmlns:a16="http://schemas.microsoft.com/office/drawing/2014/main" id="{C5AC8AF8-8A1D-4FC9-96AD-AECE056F345A}"/>
              </a:ext>
            </a:extLst>
          </p:cNvPr>
          <p:cNvPicPr>
            <a:picLocks noChangeAspect="1"/>
          </p:cNvPicPr>
          <p:nvPr/>
        </p:nvPicPr>
        <p:blipFill>
          <a:blip r:embed="rId19"/>
          <a:stretch>
            <a:fillRect/>
          </a:stretch>
        </p:blipFill>
        <p:spPr>
          <a:xfrm>
            <a:off x="8237572" y="2331453"/>
            <a:ext cx="334373" cy="385815"/>
          </a:xfrm>
          <a:prstGeom prst="rect">
            <a:avLst/>
          </a:prstGeom>
        </p:spPr>
      </p:pic>
      <p:pic>
        <p:nvPicPr>
          <p:cNvPr id="10" name="Picture 9">
            <a:extLst>
              <a:ext uri="{FF2B5EF4-FFF2-40B4-BE49-F238E27FC236}">
                <a16:creationId xmlns:a16="http://schemas.microsoft.com/office/drawing/2014/main" id="{17F1E340-3AD0-4C9F-B6E5-9936FB3FA846}"/>
              </a:ext>
            </a:extLst>
          </p:cNvPr>
          <p:cNvPicPr>
            <a:picLocks noChangeAspect="1"/>
          </p:cNvPicPr>
          <p:nvPr/>
        </p:nvPicPr>
        <p:blipFill>
          <a:blip r:embed="rId20"/>
          <a:stretch>
            <a:fillRect/>
          </a:stretch>
        </p:blipFill>
        <p:spPr>
          <a:xfrm>
            <a:off x="9494558" y="2331453"/>
            <a:ext cx="302717" cy="385815"/>
          </a:xfrm>
          <a:prstGeom prst="rect">
            <a:avLst/>
          </a:prstGeom>
        </p:spPr>
      </p:pic>
      <p:pic>
        <p:nvPicPr>
          <p:cNvPr id="18" name="Picture 17">
            <a:extLst>
              <a:ext uri="{FF2B5EF4-FFF2-40B4-BE49-F238E27FC236}">
                <a16:creationId xmlns:a16="http://schemas.microsoft.com/office/drawing/2014/main" id="{15F3A842-7117-405F-94BF-A793402779C6}"/>
              </a:ext>
            </a:extLst>
          </p:cNvPr>
          <p:cNvPicPr>
            <a:picLocks noChangeAspect="1"/>
          </p:cNvPicPr>
          <p:nvPr/>
        </p:nvPicPr>
        <p:blipFill>
          <a:blip r:embed="rId21"/>
          <a:stretch>
            <a:fillRect/>
          </a:stretch>
        </p:blipFill>
        <p:spPr>
          <a:xfrm>
            <a:off x="10770082" y="2328934"/>
            <a:ext cx="450969" cy="388334"/>
          </a:xfrm>
          <a:prstGeom prst="rect">
            <a:avLst/>
          </a:prstGeom>
        </p:spPr>
      </p:pic>
      <p:sp>
        <p:nvSpPr>
          <p:cNvPr id="24" name="Text Placeholder 2">
            <a:extLst>
              <a:ext uri="{FF2B5EF4-FFF2-40B4-BE49-F238E27FC236}">
                <a16:creationId xmlns:a16="http://schemas.microsoft.com/office/drawing/2014/main" id="{37C1D114-0D02-403C-BF26-AEE448D8C5F1}"/>
              </a:ext>
            </a:extLst>
          </p:cNvPr>
          <p:cNvSpPr txBox="1">
            <a:spLocks/>
          </p:cNvSpPr>
          <p:nvPr/>
        </p:nvSpPr>
        <p:spPr>
          <a:xfrm>
            <a:off x="7937259" y="1927109"/>
            <a:ext cx="934999" cy="182880"/>
          </a:xfrm>
          <a:prstGeom prst="rect">
            <a:avLst/>
          </a:prstGeom>
        </p:spPr>
        <p:txBody>
          <a:bodyPr lIns="0" tIns="0" rIns="0" bIns="0"/>
          <a:lstStyle>
            <a:lvl1pPr marL="0"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600" kern="1200" spc="0" baseline="0">
                <a:solidFill>
                  <a:srgbClr val="000000"/>
                </a:solidFill>
                <a:latin typeface="+mn-lt"/>
                <a:ea typeface="+mn-ea"/>
                <a:cs typeface="+mn-cs"/>
              </a:defRPr>
            </a:lvl1pPr>
            <a:lvl2pPr marL="228557"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2000" kern="1200" spc="0" baseline="0">
                <a:solidFill>
                  <a:srgbClr val="000000"/>
                </a:solidFill>
                <a:latin typeface="+mn-lt"/>
                <a:ea typeface="+mn-ea"/>
                <a:cs typeface="+mn-cs"/>
              </a:defRPr>
            </a:lvl2pPr>
            <a:lvl3pPr marL="457112"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3pPr>
            <a:lvl4pPr marL="685669"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4pPr>
            <a:lvl5pPr marL="914224" marR="0" indent="0" algn="l" defTabSz="932563" rtl="0" eaLnBrk="1" fontAlgn="auto" latinLnBrk="0" hangingPunct="1">
              <a:lnSpc>
                <a:spcPct val="90000"/>
              </a:lnSpc>
              <a:spcBef>
                <a:spcPts val="0"/>
              </a:spcBef>
              <a:spcAft>
                <a:spcPts val="0"/>
              </a:spcAft>
              <a:buClrTx/>
              <a:buSzPct val="90000"/>
              <a:buFont typeface="Wingdings" panose="05000000000000000000" pitchFamily="2" charset="2"/>
              <a:buNone/>
              <a:tabLst/>
              <a:defRPr sz="1599" kern="1200" spc="0" baseline="0">
                <a:solidFill>
                  <a:srgbClr val="000000"/>
                </a:soli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563" rtl="0" eaLnBrk="1" fontAlgn="auto" latinLnBrk="0" hangingPunct="1">
              <a:lnSpc>
                <a:spcPct val="100000"/>
              </a:lnSpc>
              <a:spcBef>
                <a:spcPts val="1961"/>
              </a:spcBef>
              <a:spcAft>
                <a:spcPts val="0"/>
              </a:spcAft>
              <a:buClrTx/>
              <a:buSzPct val="90000"/>
              <a:buFont typeface="Wingdings" panose="05000000000000000000" pitchFamily="2" charset="2"/>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Web access</a:t>
            </a:r>
          </a:p>
        </p:txBody>
      </p:sp>
      <p:sp>
        <p:nvSpPr>
          <p:cNvPr id="25" name="Text Placeholder 2">
            <a:extLst>
              <a:ext uri="{FF2B5EF4-FFF2-40B4-BE49-F238E27FC236}">
                <a16:creationId xmlns:a16="http://schemas.microsoft.com/office/drawing/2014/main" id="{2B72C72B-1944-4579-9D14-B4EECF7C09BD}"/>
              </a:ext>
            </a:extLst>
          </p:cNvPr>
          <p:cNvSpPr txBox="1">
            <a:spLocks/>
          </p:cNvSpPr>
          <p:nvPr/>
        </p:nvSpPr>
        <p:spPr>
          <a:xfrm>
            <a:off x="9178417" y="1935734"/>
            <a:ext cx="934999" cy="153888"/>
          </a:xfrm>
          <a:prstGeom prst="rect">
            <a:avLst/>
          </a:prstGeom>
        </p:spPr>
        <p:txBody>
          <a:bodyPr vert="horz"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Diagnostics</a:t>
            </a:r>
          </a:p>
        </p:txBody>
      </p:sp>
      <p:sp>
        <p:nvSpPr>
          <p:cNvPr id="26" name="Text Placeholder 2">
            <a:extLst>
              <a:ext uri="{FF2B5EF4-FFF2-40B4-BE49-F238E27FC236}">
                <a16:creationId xmlns:a16="http://schemas.microsoft.com/office/drawing/2014/main" id="{ECEA20B6-FB07-401B-86D8-D1F6BD017547}"/>
              </a:ext>
            </a:extLst>
          </p:cNvPr>
          <p:cNvSpPr txBox="1">
            <a:spLocks/>
          </p:cNvSpPr>
          <p:nvPr/>
        </p:nvSpPr>
        <p:spPr>
          <a:xfrm>
            <a:off x="10511469" y="1927109"/>
            <a:ext cx="934999" cy="153888"/>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Gateway</a:t>
            </a:r>
          </a:p>
        </p:txBody>
      </p:sp>
      <p:sp>
        <p:nvSpPr>
          <p:cNvPr id="27" name="Text Placeholder 2">
            <a:extLst>
              <a:ext uri="{FF2B5EF4-FFF2-40B4-BE49-F238E27FC236}">
                <a16:creationId xmlns:a16="http://schemas.microsoft.com/office/drawing/2014/main" id="{DB9F1D7E-593A-4225-87E4-F76B199352EA}"/>
              </a:ext>
            </a:extLst>
          </p:cNvPr>
          <p:cNvSpPr txBox="1">
            <a:spLocks/>
          </p:cNvSpPr>
          <p:nvPr/>
        </p:nvSpPr>
        <p:spPr>
          <a:xfrm>
            <a:off x="7831514" y="2766760"/>
            <a:ext cx="1146489" cy="153888"/>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Management</a:t>
            </a:r>
          </a:p>
        </p:txBody>
      </p:sp>
      <p:sp>
        <p:nvSpPr>
          <p:cNvPr id="28" name="Text Placeholder 2">
            <a:extLst>
              <a:ext uri="{FF2B5EF4-FFF2-40B4-BE49-F238E27FC236}">
                <a16:creationId xmlns:a16="http://schemas.microsoft.com/office/drawing/2014/main" id="{AC56B194-14A7-4494-8D0F-99A46FEFE5CE}"/>
              </a:ext>
            </a:extLst>
          </p:cNvPr>
          <p:cNvSpPr txBox="1">
            <a:spLocks/>
          </p:cNvSpPr>
          <p:nvPr/>
        </p:nvSpPr>
        <p:spPr>
          <a:xfrm>
            <a:off x="9164563" y="2766760"/>
            <a:ext cx="962707" cy="153888"/>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Broker</a:t>
            </a:r>
          </a:p>
        </p:txBody>
      </p:sp>
      <p:sp>
        <p:nvSpPr>
          <p:cNvPr id="29" name="Text Placeholder 2">
            <a:extLst>
              <a:ext uri="{FF2B5EF4-FFF2-40B4-BE49-F238E27FC236}">
                <a16:creationId xmlns:a16="http://schemas.microsoft.com/office/drawing/2014/main" id="{89781219-0EC4-4FA2-925A-C927011F5B65}"/>
              </a:ext>
            </a:extLst>
          </p:cNvPr>
          <p:cNvSpPr txBox="1">
            <a:spLocks/>
          </p:cNvSpPr>
          <p:nvPr/>
        </p:nvSpPr>
        <p:spPr>
          <a:xfrm>
            <a:off x="10319015" y="2766760"/>
            <a:ext cx="1353102" cy="153888"/>
          </a:xfrm>
          <a:prstGeom prst="rect">
            <a:avLst/>
          </a:prstGeom>
        </p:spPr>
        <p:txBody>
          <a:bodyPr vert="horz" wrap="square" lIns="0" tIns="0" rIns="0" bIns="0" rtlCol="0">
            <a:spAutoFit/>
          </a:bodyPr>
          <a:lstStyle>
            <a:lvl1pPr marL="0" marR="0" indent="0" algn="l" defTabSz="932742" rtl="0" eaLnBrk="1" fontAlgn="auto" latinLnBrk="0" hangingPunct="1">
              <a:lnSpc>
                <a:spcPct val="90000"/>
              </a:lnSpc>
              <a:spcBef>
                <a:spcPts val="2448"/>
              </a:spcBef>
              <a:spcAft>
                <a:spcPts val="0"/>
              </a:spcAft>
              <a:buClrTx/>
              <a:buSzPct val="90000"/>
              <a:buFont typeface="Arial" pitchFamily="34" charset="0"/>
              <a:buNone/>
              <a:tabLst/>
              <a:defRPr sz="4000" kern="1200" spc="-71" baseline="0">
                <a:gradFill>
                  <a:gsLst>
                    <a:gs pos="100000">
                      <a:schemeClr val="tx1"/>
                    </a:gs>
                    <a:gs pos="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2000" kern="1200" spc="-51" baseline="0">
                <a:gradFill>
                  <a:gsLst>
                    <a:gs pos="100000">
                      <a:schemeClr val="tx1"/>
                    </a:gs>
                    <a:gs pos="0">
                      <a:schemeClr val="tx1"/>
                    </a:gs>
                  </a:gsLst>
                  <a:lin ang="5400000" scaled="0"/>
                </a:gradFill>
                <a:latin typeface="+mn-lt"/>
                <a:ea typeface="+mn-ea"/>
                <a:cs typeface="+mn-cs"/>
              </a:defRPr>
            </a:lvl2pPr>
            <a:lvl3pPr marL="236434"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814563" algn="l"/>
              </a:tabLst>
              <a:defRPr sz="2000" kern="1200" spc="-51" baseline="0">
                <a:gradFill>
                  <a:gsLst>
                    <a:gs pos="100000">
                      <a:schemeClr val="tx1"/>
                    </a:gs>
                    <a:gs pos="0">
                      <a:schemeClr val="tx1"/>
                    </a:gs>
                  </a:gsLst>
                  <a:lin ang="5400000" scaled="0"/>
                </a:gradFill>
                <a:latin typeface="+mn-lt"/>
                <a:ea typeface="+mn-ea"/>
                <a:cs typeface="+mn-cs"/>
              </a:defRPr>
            </a:lvl3pPr>
            <a:lvl4pPr marL="466390" marR="0" indent="0" algn="l" defTabSz="932742" rtl="0" eaLnBrk="1" fontAlgn="auto" latinLnBrk="0" hangingPunct="1">
              <a:lnSpc>
                <a:spcPct val="90000"/>
              </a:lnSpc>
              <a:spcBef>
                <a:spcPct val="20000"/>
              </a:spcBef>
              <a:spcAft>
                <a:spcPts val="0"/>
              </a:spcAft>
              <a:buClrTx/>
              <a:buSzPct val="90000"/>
              <a:buFont typeface="Wingdings" pitchFamily="2" charset="2"/>
              <a:buNone/>
              <a:tabLst/>
              <a:defRPr sz="1800" kern="1200" spc="-51" baseline="0">
                <a:gradFill>
                  <a:gsLst>
                    <a:gs pos="100000">
                      <a:schemeClr val="tx1"/>
                    </a:gs>
                    <a:gs pos="0">
                      <a:schemeClr val="tx1"/>
                    </a:gs>
                  </a:gsLst>
                  <a:lin ang="5400000" scaled="0"/>
                </a:gradFill>
                <a:latin typeface="+mn-lt"/>
                <a:ea typeface="+mn-ea"/>
                <a:cs typeface="+mn-cs"/>
              </a:defRPr>
            </a:lvl4pPr>
            <a:lvl5pPr marL="707682" marR="0" indent="0" algn="l" defTabSz="932742" rtl="0" eaLnBrk="1" fontAlgn="auto" latinLnBrk="0" hangingPunct="1">
              <a:lnSpc>
                <a:spcPct val="90000"/>
              </a:lnSpc>
              <a:spcBef>
                <a:spcPct val="20000"/>
              </a:spcBef>
              <a:spcAft>
                <a:spcPts val="0"/>
              </a:spcAft>
              <a:buClrTx/>
              <a:buSzPct val="90000"/>
              <a:buFont typeface="Wingdings" pitchFamily="2" charset="2"/>
              <a:buNone/>
              <a:tabLst>
                <a:tab pos="1280953" algn="l"/>
              </a:tabLst>
              <a:defRPr sz="1800" kern="1200" spc="-51" baseline="0">
                <a:gradFill>
                  <a:gsLst>
                    <a:gs pos="100000">
                      <a:schemeClr val="tx1"/>
                    </a:gs>
                    <a:gs pos="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1961"/>
              </a:spcBef>
              <a:spcAft>
                <a:spcPts val="0"/>
              </a:spcAft>
              <a:buClrTx/>
              <a:buSzPct val="90000"/>
              <a:buFont typeface="Arial" pitchFamily="34" charset="0"/>
              <a:buNone/>
              <a:tabLst/>
              <a:defRPr/>
            </a:pPr>
            <a:r>
              <a:rPr kumimoji="0" lang="en-US" sz="1000" b="0" i="0" u="none" strike="noStrike" kern="1200" cap="none" spc="0" normalizeH="0" baseline="0" noProof="0">
                <a:ln>
                  <a:noFill/>
                </a:ln>
                <a:solidFill>
                  <a:srgbClr val="282828"/>
                </a:solidFill>
                <a:effectLst/>
                <a:uLnTx/>
                <a:uFillTx/>
                <a:latin typeface="Segoe UI" panose="020B0502040204020203" pitchFamily="34" charset="0"/>
                <a:ea typeface="+mn-ea"/>
                <a:cs typeface="Segoe UI" panose="020B0502040204020203" pitchFamily="34" charset="0"/>
              </a:rPr>
              <a:t>Load balancing</a:t>
            </a:r>
          </a:p>
        </p:txBody>
      </p:sp>
      <p:sp>
        <p:nvSpPr>
          <p:cNvPr id="33" name="TextBox 32">
            <a:extLst>
              <a:ext uri="{FF2B5EF4-FFF2-40B4-BE49-F238E27FC236}">
                <a16:creationId xmlns:a16="http://schemas.microsoft.com/office/drawing/2014/main" id="{C33C5220-3292-4A69-9B47-BCAC9251EB03}"/>
              </a:ext>
            </a:extLst>
          </p:cNvPr>
          <p:cNvSpPr txBox="1"/>
          <p:nvPr/>
        </p:nvSpPr>
        <p:spPr>
          <a:xfrm>
            <a:off x="7588656" y="1037146"/>
            <a:ext cx="1650594" cy="166199"/>
          </a:xfrm>
          <a:prstGeom prst="rect">
            <a:avLst/>
          </a:prstGeom>
          <a:solidFill>
            <a:srgbClr val="FFFFFF"/>
          </a:solidFill>
        </p:spPr>
        <p:txBody>
          <a:bodyPr wrap="square" lIns="0" tIns="0" rIns="0" bIns="0" rtlCol="0">
            <a:spAutoFit/>
          </a:bodyPr>
          <a:lstStyle/>
          <a:p>
            <a:pPr marL="0" marR="0" lvl="0" indent="0" algn="ctr" defTabSz="932742" rtl="0" eaLnBrk="1" fontAlgn="auto" latinLnBrk="0" hangingPunct="1">
              <a:lnSpc>
                <a:spcPct val="90000"/>
              </a:lnSpc>
              <a:spcBef>
                <a:spcPts val="0"/>
              </a:spcBef>
              <a:spcAft>
                <a:spcPts val="0"/>
              </a:spcAft>
              <a:buClrTx/>
              <a:buSzTx/>
              <a:buFontTx/>
              <a:buNone/>
              <a:tabLst/>
              <a:defRPr/>
            </a:pPr>
            <a:r>
              <a:rPr kumimoji="0" lang="en-US" sz="1200" b="0" i="0" u="none" strike="noStrike" kern="1200" cap="none" spc="0" normalizeH="0" baseline="0" noProof="0">
                <a:ln>
                  <a:noFill/>
                </a:ln>
                <a:solidFill>
                  <a:srgbClr val="282828"/>
                </a:solidFill>
                <a:effectLst/>
                <a:uLnTx/>
                <a:uFillTx/>
                <a:latin typeface="Segoe UI"/>
                <a:ea typeface="+mn-ea"/>
                <a:cs typeface="+mn-cs"/>
              </a:rPr>
              <a:t>Managed by Microsoft </a:t>
            </a:r>
          </a:p>
        </p:txBody>
      </p:sp>
      <p:sp>
        <p:nvSpPr>
          <p:cNvPr id="3" name="Rectangle 2">
            <a:extLst>
              <a:ext uri="{FF2B5EF4-FFF2-40B4-BE49-F238E27FC236}">
                <a16:creationId xmlns:a16="http://schemas.microsoft.com/office/drawing/2014/main" id="{BB5E21E1-49E9-4636-B306-504AEF159BBD}"/>
              </a:ext>
            </a:extLst>
          </p:cNvPr>
          <p:cNvSpPr/>
          <p:nvPr/>
        </p:nvSpPr>
        <p:spPr bwMode="auto">
          <a:xfrm>
            <a:off x="442913" y="1722879"/>
            <a:ext cx="6472237" cy="729809"/>
          </a:xfrm>
          <a:prstGeom prst="rect">
            <a:avLst/>
          </a:prstGeom>
          <a:solidFill>
            <a:schemeClr val="accent1"/>
          </a:solidFill>
          <a:ln w="63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90000"/>
              </a:lnSpc>
              <a:spcBef>
                <a:spcPts val="800"/>
              </a:spcBef>
              <a:spcAft>
                <a:spcPts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Segoe UI"/>
                <a:ea typeface="+mn-ea"/>
                <a:cs typeface="Segoe UI" pitchFamily="34" charset="0"/>
              </a:rPr>
              <a:t>High Level Architecture</a:t>
            </a:r>
            <a:endParaRPr kumimoji="0" lang="en-US" sz="2400"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427355543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9AACF2-1673-4368-B537-E22B2588303E}"/>
              </a:ext>
            </a:extLst>
          </p:cNvPr>
          <p:cNvSpPr/>
          <p:nvPr/>
        </p:nvSpPr>
        <p:spPr>
          <a:xfrm>
            <a:off x="1721299" y="2741280"/>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Entitlement</a:t>
            </a:r>
            <a:endParaRPr lang="en-NL" sz="1873">
              <a:solidFill>
                <a:srgbClr val="FFFFFF"/>
              </a:solidFill>
              <a:latin typeface="Segoe UI"/>
            </a:endParaRPr>
          </a:p>
        </p:txBody>
      </p:sp>
      <p:sp>
        <p:nvSpPr>
          <p:cNvPr id="8" name="Rectangle 7">
            <a:extLst>
              <a:ext uri="{FF2B5EF4-FFF2-40B4-BE49-F238E27FC236}">
                <a16:creationId xmlns:a16="http://schemas.microsoft.com/office/drawing/2014/main" id="{2ADFA375-00D6-425C-A75D-82B8591F4540}"/>
              </a:ext>
            </a:extLst>
          </p:cNvPr>
          <p:cNvSpPr/>
          <p:nvPr/>
        </p:nvSpPr>
        <p:spPr>
          <a:xfrm>
            <a:off x="1721298" y="3142525"/>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Brokering</a:t>
            </a:r>
            <a:endParaRPr lang="en-NL" sz="1873">
              <a:solidFill>
                <a:srgbClr val="FFFFFF"/>
              </a:solidFill>
              <a:latin typeface="Segoe UI"/>
            </a:endParaRPr>
          </a:p>
        </p:txBody>
      </p:sp>
      <p:sp>
        <p:nvSpPr>
          <p:cNvPr id="9" name="Rectangle 8">
            <a:extLst>
              <a:ext uri="{FF2B5EF4-FFF2-40B4-BE49-F238E27FC236}">
                <a16:creationId xmlns:a16="http://schemas.microsoft.com/office/drawing/2014/main" id="{AA58F0FE-321D-45FA-8820-B23B23AA65E1}"/>
              </a:ext>
            </a:extLst>
          </p:cNvPr>
          <p:cNvSpPr/>
          <p:nvPr/>
        </p:nvSpPr>
        <p:spPr>
          <a:xfrm>
            <a:off x="1721298" y="3543770"/>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Image Management</a:t>
            </a:r>
            <a:endParaRPr lang="en-NL" sz="1873">
              <a:solidFill>
                <a:srgbClr val="FFFFFF"/>
              </a:solidFill>
              <a:latin typeface="Segoe UI"/>
            </a:endParaRPr>
          </a:p>
        </p:txBody>
      </p:sp>
      <p:sp>
        <p:nvSpPr>
          <p:cNvPr id="10" name="Rectangle 9">
            <a:extLst>
              <a:ext uri="{FF2B5EF4-FFF2-40B4-BE49-F238E27FC236}">
                <a16:creationId xmlns:a16="http://schemas.microsoft.com/office/drawing/2014/main" id="{D8E8A2A9-3BFF-46E4-92DC-2E6054E1918A}"/>
              </a:ext>
            </a:extLst>
          </p:cNvPr>
          <p:cNvSpPr/>
          <p:nvPr/>
        </p:nvSpPr>
        <p:spPr>
          <a:xfrm>
            <a:off x="1721297" y="3945015"/>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Licensing</a:t>
            </a:r>
            <a:endParaRPr lang="en-NL" sz="1873">
              <a:solidFill>
                <a:srgbClr val="FFFFFF"/>
              </a:solidFill>
              <a:latin typeface="Segoe UI"/>
            </a:endParaRPr>
          </a:p>
        </p:txBody>
      </p:sp>
      <p:sp>
        <p:nvSpPr>
          <p:cNvPr id="11" name="Rectangle 10">
            <a:extLst>
              <a:ext uri="{FF2B5EF4-FFF2-40B4-BE49-F238E27FC236}">
                <a16:creationId xmlns:a16="http://schemas.microsoft.com/office/drawing/2014/main" id="{5FC2205D-7F86-49C8-911F-8C42A88EA078}"/>
              </a:ext>
            </a:extLst>
          </p:cNvPr>
          <p:cNvSpPr/>
          <p:nvPr/>
        </p:nvSpPr>
        <p:spPr>
          <a:xfrm>
            <a:off x="1721298" y="4346260"/>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Maintenance</a:t>
            </a:r>
            <a:endParaRPr lang="en-NL" sz="1873">
              <a:solidFill>
                <a:srgbClr val="FFFFFF"/>
              </a:solidFill>
              <a:latin typeface="Segoe UI"/>
            </a:endParaRPr>
          </a:p>
        </p:txBody>
      </p:sp>
      <p:sp>
        <p:nvSpPr>
          <p:cNvPr id="12" name="Rectangle 11">
            <a:extLst>
              <a:ext uri="{FF2B5EF4-FFF2-40B4-BE49-F238E27FC236}">
                <a16:creationId xmlns:a16="http://schemas.microsoft.com/office/drawing/2014/main" id="{7C6048BE-6FAF-4398-993E-69377829FA62}"/>
              </a:ext>
            </a:extLst>
          </p:cNvPr>
          <p:cNvSpPr/>
          <p:nvPr/>
        </p:nvSpPr>
        <p:spPr>
          <a:xfrm>
            <a:off x="1721297" y="4747506"/>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Network</a:t>
            </a:r>
            <a:endParaRPr lang="en-NL" sz="1873">
              <a:solidFill>
                <a:srgbClr val="FFFFFF"/>
              </a:solidFill>
              <a:latin typeface="Segoe UI"/>
            </a:endParaRPr>
          </a:p>
        </p:txBody>
      </p:sp>
      <p:sp>
        <p:nvSpPr>
          <p:cNvPr id="13" name="Rectangle 12">
            <a:extLst>
              <a:ext uri="{FF2B5EF4-FFF2-40B4-BE49-F238E27FC236}">
                <a16:creationId xmlns:a16="http://schemas.microsoft.com/office/drawing/2014/main" id="{7D35836A-172A-411C-88C1-6275FD5A1EBF}"/>
              </a:ext>
            </a:extLst>
          </p:cNvPr>
          <p:cNvSpPr/>
          <p:nvPr/>
        </p:nvSpPr>
        <p:spPr>
          <a:xfrm>
            <a:off x="1721298" y="5148751"/>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Servers/Storage</a:t>
            </a:r>
            <a:endParaRPr lang="en-NL" sz="1873">
              <a:solidFill>
                <a:srgbClr val="FFFFFF"/>
              </a:solidFill>
              <a:latin typeface="Segoe UI"/>
            </a:endParaRPr>
          </a:p>
        </p:txBody>
      </p:sp>
      <p:sp>
        <p:nvSpPr>
          <p:cNvPr id="14" name="Rectangle 13">
            <a:extLst>
              <a:ext uri="{FF2B5EF4-FFF2-40B4-BE49-F238E27FC236}">
                <a16:creationId xmlns:a16="http://schemas.microsoft.com/office/drawing/2014/main" id="{6E055376-F588-4EE9-BDBB-E7505DF1089E}"/>
              </a:ext>
            </a:extLst>
          </p:cNvPr>
          <p:cNvSpPr/>
          <p:nvPr/>
        </p:nvSpPr>
        <p:spPr>
          <a:xfrm>
            <a:off x="1721297" y="5549995"/>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Hosting</a:t>
            </a:r>
            <a:endParaRPr lang="en-NL" sz="1873">
              <a:solidFill>
                <a:srgbClr val="FFFFFF"/>
              </a:solidFill>
              <a:latin typeface="Segoe UI"/>
            </a:endParaRPr>
          </a:p>
        </p:txBody>
      </p:sp>
      <p:sp>
        <p:nvSpPr>
          <p:cNvPr id="15" name="Rectangle 14">
            <a:extLst>
              <a:ext uri="{FF2B5EF4-FFF2-40B4-BE49-F238E27FC236}">
                <a16:creationId xmlns:a16="http://schemas.microsoft.com/office/drawing/2014/main" id="{20D6E482-D6B7-45C0-BD5E-AD30F1DF1DC2}"/>
              </a:ext>
            </a:extLst>
          </p:cNvPr>
          <p:cNvSpPr/>
          <p:nvPr/>
        </p:nvSpPr>
        <p:spPr>
          <a:xfrm>
            <a:off x="5275993" y="2741280"/>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Entitlement</a:t>
            </a:r>
            <a:endParaRPr lang="en-NL" sz="1873">
              <a:solidFill>
                <a:srgbClr val="FFFFFF"/>
              </a:solidFill>
              <a:latin typeface="Segoe UI"/>
            </a:endParaRPr>
          </a:p>
        </p:txBody>
      </p:sp>
      <p:sp>
        <p:nvSpPr>
          <p:cNvPr id="16" name="Rectangle 15">
            <a:extLst>
              <a:ext uri="{FF2B5EF4-FFF2-40B4-BE49-F238E27FC236}">
                <a16:creationId xmlns:a16="http://schemas.microsoft.com/office/drawing/2014/main" id="{802766C7-3762-47A8-8451-981A4395804D}"/>
              </a:ext>
            </a:extLst>
          </p:cNvPr>
          <p:cNvSpPr/>
          <p:nvPr/>
        </p:nvSpPr>
        <p:spPr>
          <a:xfrm>
            <a:off x="5294428" y="3547680"/>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Brokering</a:t>
            </a:r>
            <a:endParaRPr lang="en-NL" sz="1873">
              <a:solidFill>
                <a:srgbClr val="282828"/>
              </a:solidFill>
              <a:latin typeface="Segoe UI"/>
            </a:endParaRPr>
          </a:p>
        </p:txBody>
      </p:sp>
      <p:sp>
        <p:nvSpPr>
          <p:cNvPr id="17" name="Rectangle 16">
            <a:extLst>
              <a:ext uri="{FF2B5EF4-FFF2-40B4-BE49-F238E27FC236}">
                <a16:creationId xmlns:a16="http://schemas.microsoft.com/office/drawing/2014/main" id="{4D66A987-982A-4B8F-B843-726DC538862C}"/>
              </a:ext>
            </a:extLst>
          </p:cNvPr>
          <p:cNvSpPr/>
          <p:nvPr/>
        </p:nvSpPr>
        <p:spPr>
          <a:xfrm>
            <a:off x="5294428" y="3146909"/>
            <a:ext cx="2365086" cy="313649"/>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FFFFFF"/>
                </a:solidFill>
                <a:latin typeface="Segoe UI"/>
              </a:rPr>
              <a:t>Image Management</a:t>
            </a:r>
            <a:endParaRPr lang="en-NL" sz="1873">
              <a:solidFill>
                <a:srgbClr val="FFFFFF"/>
              </a:solidFill>
              <a:latin typeface="Segoe UI"/>
            </a:endParaRPr>
          </a:p>
        </p:txBody>
      </p:sp>
      <p:sp>
        <p:nvSpPr>
          <p:cNvPr id="18" name="Rectangle 17">
            <a:extLst>
              <a:ext uri="{FF2B5EF4-FFF2-40B4-BE49-F238E27FC236}">
                <a16:creationId xmlns:a16="http://schemas.microsoft.com/office/drawing/2014/main" id="{4CAE57BC-6FDB-4E5E-AC28-F52456DB2E50}"/>
              </a:ext>
            </a:extLst>
          </p:cNvPr>
          <p:cNvSpPr/>
          <p:nvPr/>
        </p:nvSpPr>
        <p:spPr>
          <a:xfrm>
            <a:off x="5275990" y="3945015"/>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Licensing</a:t>
            </a:r>
            <a:endParaRPr lang="en-NL" sz="1873">
              <a:solidFill>
                <a:srgbClr val="282828"/>
              </a:solidFill>
              <a:latin typeface="Segoe UI"/>
            </a:endParaRPr>
          </a:p>
        </p:txBody>
      </p:sp>
      <p:sp>
        <p:nvSpPr>
          <p:cNvPr id="19" name="Rectangle 18">
            <a:extLst>
              <a:ext uri="{FF2B5EF4-FFF2-40B4-BE49-F238E27FC236}">
                <a16:creationId xmlns:a16="http://schemas.microsoft.com/office/drawing/2014/main" id="{4D369E7E-A0B7-47B9-AB03-50E1DEF818C7}"/>
              </a:ext>
            </a:extLst>
          </p:cNvPr>
          <p:cNvSpPr/>
          <p:nvPr/>
        </p:nvSpPr>
        <p:spPr>
          <a:xfrm>
            <a:off x="5275991" y="4346260"/>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Maintenance</a:t>
            </a:r>
            <a:endParaRPr lang="en-NL" sz="1873">
              <a:solidFill>
                <a:srgbClr val="282828"/>
              </a:solidFill>
              <a:latin typeface="Segoe UI"/>
            </a:endParaRPr>
          </a:p>
        </p:txBody>
      </p:sp>
      <p:sp>
        <p:nvSpPr>
          <p:cNvPr id="20" name="Rectangle 19">
            <a:extLst>
              <a:ext uri="{FF2B5EF4-FFF2-40B4-BE49-F238E27FC236}">
                <a16:creationId xmlns:a16="http://schemas.microsoft.com/office/drawing/2014/main" id="{E1D8E35E-44B0-486E-B889-7A5C356D4625}"/>
              </a:ext>
            </a:extLst>
          </p:cNvPr>
          <p:cNvSpPr/>
          <p:nvPr/>
        </p:nvSpPr>
        <p:spPr>
          <a:xfrm>
            <a:off x="5275990" y="4747506"/>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Network</a:t>
            </a:r>
            <a:endParaRPr lang="en-NL" sz="1873">
              <a:solidFill>
                <a:srgbClr val="282828"/>
              </a:solidFill>
              <a:latin typeface="Segoe UI"/>
            </a:endParaRPr>
          </a:p>
        </p:txBody>
      </p:sp>
      <p:sp>
        <p:nvSpPr>
          <p:cNvPr id="21" name="Rectangle 20">
            <a:extLst>
              <a:ext uri="{FF2B5EF4-FFF2-40B4-BE49-F238E27FC236}">
                <a16:creationId xmlns:a16="http://schemas.microsoft.com/office/drawing/2014/main" id="{22156DC5-2493-4C51-BD6A-831E074D5E4E}"/>
              </a:ext>
            </a:extLst>
          </p:cNvPr>
          <p:cNvSpPr/>
          <p:nvPr/>
        </p:nvSpPr>
        <p:spPr>
          <a:xfrm>
            <a:off x="5275991" y="5148751"/>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Servers/Storage</a:t>
            </a:r>
            <a:endParaRPr lang="en-NL" sz="1873">
              <a:solidFill>
                <a:srgbClr val="282828"/>
              </a:solidFill>
              <a:latin typeface="Segoe UI"/>
            </a:endParaRPr>
          </a:p>
        </p:txBody>
      </p:sp>
      <p:sp>
        <p:nvSpPr>
          <p:cNvPr id="22" name="Rectangle 21">
            <a:extLst>
              <a:ext uri="{FF2B5EF4-FFF2-40B4-BE49-F238E27FC236}">
                <a16:creationId xmlns:a16="http://schemas.microsoft.com/office/drawing/2014/main" id="{5E958EAC-A37B-4FD2-9830-4115D0CC2A52}"/>
              </a:ext>
            </a:extLst>
          </p:cNvPr>
          <p:cNvSpPr/>
          <p:nvPr/>
        </p:nvSpPr>
        <p:spPr>
          <a:xfrm>
            <a:off x="5275990" y="5549995"/>
            <a:ext cx="2365086" cy="313649"/>
          </a:xfrm>
          <a:prstGeom prst="rect">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r>
              <a:rPr lang="en-GB" sz="1873">
                <a:solidFill>
                  <a:srgbClr val="282828"/>
                </a:solidFill>
                <a:latin typeface="Segoe UI"/>
              </a:rPr>
              <a:t>Hosting</a:t>
            </a:r>
            <a:endParaRPr lang="en-NL" sz="1873">
              <a:solidFill>
                <a:srgbClr val="282828"/>
              </a:solidFill>
              <a:latin typeface="Segoe UI"/>
            </a:endParaRPr>
          </a:p>
        </p:txBody>
      </p:sp>
      <p:sp>
        <p:nvSpPr>
          <p:cNvPr id="23" name="Rectangle: Rounded Corners 22">
            <a:extLst>
              <a:ext uri="{FF2B5EF4-FFF2-40B4-BE49-F238E27FC236}">
                <a16:creationId xmlns:a16="http://schemas.microsoft.com/office/drawing/2014/main" id="{47785564-F2F5-4800-B4DD-AA42F16B2F44}"/>
              </a:ext>
            </a:extLst>
          </p:cNvPr>
          <p:cNvSpPr/>
          <p:nvPr/>
        </p:nvSpPr>
        <p:spPr>
          <a:xfrm>
            <a:off x="902349" y="2073957"/>
            <a:ext cx="7555899" cy="447926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endParaRPr lang="en-NL" sz="1873">
              <a:solidFill>
                <a:srgbClr val="FFFFFF"/>
              </a:solidFill>
              <a:latin typeface="Segoe UI"/>
            </a:endParaRPr>
          </a:p>
        </p:txBody>
      </p:sp>
      <p:sp>
        <p:nvSpPr>
          <p:cNvPr id="24" name="Rectangle 23">
            <a:extLst>
              <a:ext uri="{FF2B5EF4-FFF2-40B4-BE49-F238E27FC236}">
                <a16:creationId xmlns:a16="http://schemas.microsoft.com/office/drawing/2014/main" id="{BC1F78B1-3EA9-4731-A0E5-ECFDD5E66FAB}"/>
              </a:ext>
            </a:extLst>
          </p:cNvPr>
          <p:cNvSpPr/>
          <p:nvPr/>
        </p:nvSpPr>
        <p:spPr>
          <a:xfrm>
            <a:off x="1370549" y="2389130"/>
            <a:ext cx="3066580" cy="3837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endParaRPr lang="en-NL" sz="1873">
              <a:ln>
                <a:solidFill>
                  <a:srgbClr val="282828"/>
                </a:solidFill>
                <a:prstDash val="sysDot"/>
              </a:ln>
              <a:solidFill>
                <a:srgbClr val="FFFFFF"/>
              </a:solidFill>
              <a:latin typeface="Segoe UI"/>
            </a:endParaRPr>
          </a:p>
        </p:txBody>
      </p:sp>
      <p:sp>
        <p:nvSpPr>
          <p:cNvPr id="25" name="Rectangle 24">
            <a:extLst>
              <a:ext uri="{FF2B5EF4-FFF2-40B4-BE49-F238E27FC236}">
                <a16:creationId xmlns:a16="http://schemas.microsoft.com/office/drawing/2014/main" id="{D00BC106-D927-4F0D-886D-CF599CBB5D08}"/>
              </a:ext>
            </a:extLst>
          </p:cNvPr>
          <p:cNvSpPr/>
          <p:nvPr/>
        </p:nvSpPr>
        <p:spPr>
          <a:xfrm>
            <a:off x="4925242" y="2389130"/>
            <a:ext cx="3066580" cy="3837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09">
              <a:defRPr/>
            </a:pPr>
            <a:endParaRPr lang="en-NL" sz="1873">
              <a:ln>
                <a:solidFill>
                  <a:srgbClr val="282828"/>
                </a:solidFill>
                <a:prstDash val="sysDot"/>
              </a:ln>
              <a:solidFill>
                <a:srgbClr val="FFFFFF"/>
              </a:solidFill>
              <a:latin typeface="Segoe UI"/>
            </a:endParaRPr>
          </a:p>
        </p:txBody>
      </p:sp>
      <p:sp>
        <p:nvSpPr>
          <p:cNvPr id="26" name="TextBox 25">
            <a:extLst>
              <a:ext uri="{FF2B5EF4-FFF2-40B4-BE49-F238E27FC236}">
                <a16:creationId xmlns:a16="http://schemas.microsoft.com/office/drawing/2014/main" id="{D13C1273-599E-493B-AD38-21765C491F6B}"/>
              </a:ext>
            </a:extLst>
          </p:cNvPr>
          <p:cNvSpPr txBox="1"/>
          <p:nvPr/>
        </p:nvSpPr>
        <p:spPr>
          <a:xfrm>
            <a:off x="1765592" y="2430499"/>
            <a:ext cx="2316909" cy="293958"/>
          </a:xfrm>
          <a:prstGeom prst="rect">
            <a:avLst/>
          </a:prstGeom>
        </p:spPr>
        <p:txBody>
          <a:bodyPr wrap="none" lIns="93247" tIns="0" rIns="93247" bIns="0" rtlCol="0">
            <a:spAutoFit/>
          </a:bodyPr>
          <a:lstStyle/>
          <a:p>
            <a:pPr defTabSz="932418" fontAlgn="base">
              <a:spcAft>
                <a:spcPct val="0"/>
              </a:spcAft>
              <a:buClr>
                <a:srgbClr val="0078D7"/>
              </a:buClr>
              <a:defRPr/>
            </a:pPr>
            <a:r>
              <a:rPr lang="en-GB" sz="1873">
                <a:solidFill>
                  <a:srgbClr val="282828"/>
                </a:solidFill>
                <a:latin typeface="Segoe UI"/>
              </a:rPr>
              <a:t>Traditional VDI/RDS</a:t>
            </a:r>
            <a:endParaRPr lang="en-NL" sz="1873">
              <a:solidFill>
                <a:srgbClr val="282828"/>
              </a:solidFill>
              <a:latin typeface="Segoe UI"/>
            </a:endParaRPr>
          </a:p>
        </p:txBody>
      </p:sp>
      <p:sp>
        <p:nvSpPr>
          <p:cNvPr id="27" name="TextBox 26">
            <a:extLst>
              <a:ext uri="{FF2B5EF4-FFF2-40B4-BE49-F238E27FC236}">
                <a16:creationId xmlns:a16="http://schemas.microsoft.com/office/drawing/2014/main" id="{2E0B59C8-2BC7-4BD7-9A57-4C59FC5A4EA7}"/>
              </a:ext>
            </a:extLst>
          </p:cNvPr>
          <p:cNvSpPr txBox="1"/>
          <p:nvPr/>
        </p:nvSpPr>
        <p:spPr>
          <a:xfrm>
            <a:off x="5385017" y="2430500"/>
            <a:ext cx="2532260" cy="293958"/>
          </a:xfrm>
          <a:prstGeom prst="rect">
            <a:avLst/>
          </a:prstGeom>
        </p:spPr>
        <p:txBody>
          <a:bodyPr wrap="none" lIns="93247" tIns="0" rIns="93247" bIns="0" rtlCol="0">
            <a:spAutoFit/>
          </a:bodyPr>
          <a:lstStyle/>
          <a:p>
            <a:pPr defTabSz="932418" fontAlgn="base">
              <a:spcAft>
                <a:spcPct val="0"/>
              </a:spcAft>
              <a:buClr>
                <a:srgbClr val="0078D7"/>
              </a:buClr>
              <a:defRPr/>
            </a:pPr>
            <a:r>
              <a:rPr lang="en-GB" sz="1873">
                <a:solidFill>
                  <a:srgbClr val="282828"/>
                </a:solidFill>
                <a:latin typeface="Segoe UI"/>
              </a:rPr>
              <a:t>Desktop-As-a-Service</a:t>
            </a:r>
            <a:endParaRPr lang="en-NL" sz="1873">
              <a:solidFill>
                <a:srgbClr val="282828"/>
              </a:solidFill>
              <a:latin typeface="Segoe UI"/>
            </a:endParaRPr>
          </a:p>
        </p:txBody>
      </p:sp>
      <p:sp>
        <p:nvSpPr>
          <p:cNvPr id="28" name="Right Brace 27">
            <a:extLst>
              <a:ext uri="{FF2B5EF4-FFF2-40B4-BE49-F238E27FC236}">
                <a16:creationId xmlns:a16="http://schemas.microsoft.com/office/drawing/2014/main" id="{3B1CC31F-D9F2-4DB9-9590-41D5191A4758}"/>
              </a:ext>
            </a:extLst>
          </p:cNvPr>
          <p:cNvSpPr/>
          <p:nvPr/>
        </p:nvSpPr>
        <p:spPr>
          <a:xfrm>
            <a:off x="8683181" y="2799279"/>
            <a:ext cx="252981" cy="610782"/>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defTabSz="932509">
              <a:defRPr/>
            </a:pPr>
            <a:endParaRPr lang="en-NL" sz="1873">
              <a:solidFill>
                <a:srgbClr val="282828"/>
              </a:solidFill>
              <a:latin typeface="Segoe UI"/>
            </a:endParaRPr>
          </a:p>
        </p:txBody>
      </p:sp>
      <p:sp>
        <p:nvSpPr>
          <p:cNvPr id="30" name="Right Brace 29">
            <a:extLst>
              <a:ext uri="{FF2B5EF4-FFF2-40B4-BE49-F238E27FC236}">
                <a16:creationId xmlns:a16="http://schemas.microsoft.com/office/drawing/2014/main" id="{01CA0FBA-9455-4C9D-A67D-B3309126DEFE}"/>
              </a:ext>
            </a:extLst>
          </p:cNvPr>
          <p:cNvSpPr/>
          <p:nvPr/>
        </p:nvSpPr>
        <p:spPr>
          <a:xfrm>
            <a:off x="8702969" y="3522154"/>
            <a:ext cx="223480" cy="2407469"/>
          </a:xfrm>
          <a:prstGeom prst="rightBrace">
            <a:avLst/>
          </a:prstGeom>
          <a:ln w="2857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509">
              <a:defRPr/>
            </a:pPr>
            <a:endParaRPr lang="en-NL" sz="1873">
              <a:solidFill>
                <a:srgbClr val="282828"/>
              </a:solidFill>
              <a:latin typeface="Segoe UI"/>
            </a:endParaRPr>
          </a:p>
        </p:txBody>
      </p:sp>
      <p:sp>
        <p:nvSpPr>
          <p:cNvPr id="31" name="TextBox 30">
            <a:extLst>
              <a:ext uri="{FF2B5EF4-FFF2-40B4-BE49-F238E27FC236}">
                <a16:creationId xmlns:a16="http://schemas.microsoft.com/office/drawing/2014/main" id="{2EE47F33-55B4-47BA-9954-6E917145AEEA}"/>
              </a:ext>
            </a:extLst>
          </p:cNvPr>
          <p:cNvSpPr txBox="1"/>
          <p:nvPr/>
        </p:nvSpPr>
        <p:spPr>
          <a:xfrm>
            <a:off x="9009401" y="2963431"/>
            <a:ext cx="2400944" cy="293958"/>
          </a:xfrm>
          <a:prstGeom prst="rect">
            <a:avLst/>
          </a:prstGeom>
        </p:spPr>
        <p:txBody>
          <a:bodyPr wrap="none" lIns="93247" tIns="0" rIns="93247" bIns="0" rtlCol="0">
            <a:spAutoFit/>
          </a:bodyPr>
          <a:lstStyle/>
          <a:p>
            <a:pPr defTabSz="932418" fontAlgn="base">
              <a:spcAft>
                <a:spcPct val="0"/>
              </a:spcAft>
              <a:buClr>
                <a:srgbClr val="0078D7"/>
              </a:buClr>
              <a:defRPr/>
            </a:pPr>
            <a:r>
              <a:rPr lang="en-GB" sz="1873">
                <a:solidFill>
                  <a:srgbClr val="282828"/>
                </a:solidFill>
                <a:latin typeface="Segoe UI"/>
              </a:rPr>
              <a:t>Managed by partner</a:t>
            </a:r>
            <a:endParaRPr lang="en-NL" sz="1873">
              <a:solidFill>
                <a:srgbClr val="282828"/>
              </a:solidFill>
              <a:latin typeface="Segoe UI"/>
            </a:endParaRPr>
          </a:p>
        </p:txBody>
      </p:sp>
      <p:sp>
        <p:nvSpPr>
          <p:cNvPr id="33" name="TextBox 32">
            <a:extLst>
              <a:ext uri="{FF2B5EF4-FFF2-40B4-BE49-F238E27FC236}">
                <a16:creationId xmlns:a16="http://schemas.microsoft.com/office/drawing/2014/main" id="{4209CAC8-EED3-4303-BA8F-99116CE4920D}"/>
              </a:ext>
            </a:extLst>
          </p:cNvPr>
          <p:cNvSpPr txBox="1"/>
          <p:nvPr/>
        </p:nvSpPr>
        <p:spPr>
          <a:xfrm>
            <a:off x="8926448" y="4549605"/>
            <a:ext cx="2635848" cy="293958"/>
          </a:xfrm>
          <a:prstGeom prst="rect">
            <a:avLst/>
          </a:prstGeom>
        </p:spPr>
        <p:txBody>
          <a:bodyPr wrap="none" lIns="93247" tIns="0" rIns="93247" bIns="0" rtlCol="0">
            <a:spAutoFit/>
          </a:bodyPr>
          <a:lstStyle/>
          <a:p>
            <a:pPr defTabSz="932418" fontAlgn="base">
              <a:spcAft>
                <a:spcPct val="0"/>
              </a:spcAft>
              <a:buClr>
                <a:srgbClr val="0078D7"/>
              </a:buClr>
              <a:defRPr/>
            </a:pPr>
            <a:r>
              <a:rPr lang="en-GB" sz="1873">
                <a:solidFill>
                  <a:srgbClr val="282828"/>
                </a:solidFill>
                <a:latin typeface="Segoe UI"/>
              </a:rPr>
              <a:t>Managed by Microsoft</a:t>
            </a:r>
            <a:endParaRPr lang="en-NL" sz="1873">
              <a:solidFill>
                <a:srgbClr val="282828"/>
              </a:solidFill>
              <a:latin typeface="Segoe UI"/>
            </a:endParaRPr>
          </a:p>
        </p:txBody>
      </p:sp>
      <p:sp>
        <p:nvSpPr>
          <p:cNvPr id="34" name="Title 4">
            <a:extLst>
              <a:ext uri="{FF2B5EF4-FFF2-40B4-BE49-F238E27FC236}">
                <a16:creationId xmlns:a16="http://schemas.microsoft.com/office/drawing/2014/main" id="{29D12FDE-C205-426A-B34E-1E6F56D71C55}"/>
              </a:ext>
            </a:extLst>
          </p:cNvPr>
          <p:cNvSpPr txBox="1">
            <a:spLocks/>
          </p:cNvSpPr>
          <p:nvPr/>
        </p:nvSpPr>
        <p:spPr>
          <a:xfrm>
            <a:off x="275481" y="292537"/>
            <a:ext cx="9556163" cy="1197501"/>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defTabSz="932563">
              <a:defRPr/>
            </a:pPr>
            <a:r>
              <a:rPr lang="en-US" sz="3999">
                <a:solidFill>
                  <a:srgbClr val="282828"/>
                </a:solidFill>
                <a:latin typeface="Segoe Pro Semibold" panose="020B0702040504020203" pitchFamily="34" charset="0"/>
                <a:cs typeface="Segoe UI Light" panose="020B0502040204020203" pitchFamily="34" charset="0"/>
              </a:rPr>
              <a:t>Where to make the difference between traditional VDI/RDS and </a:t>
            </a:r>
            <a:r>
              <a:rPr lang="en-US" sz="3999" err="1">
                <a:solidFill>
                  <a:srgbClr val="282828"/>
                </a:solidFill>
                <a:latin typeface="Segoe Pro Semibold" panose="020B0702040504020203" pitchFamily="34" charset="0"/>
                <a:cs typeface="Segoe UI Light" panose="020B0502040204020203" pitchFamily="34" charset="0"/>
              </a:rPr>
              <a:t>DaaS</a:t>
            </a:r>
            <a:endParaRPr lang="en-US" sz="3999">
              <a:solidFill>
                <a:srgbClr val="282828"/>
              </a:solidFill>
              <a:latin typeface="Segoe Pro Semibold" panose="020B0702040504020203" pitchFamily="34" charset="0"/>
              <a:cs typeface="Segoe UI Light" panose="020B0502040204020203" pitchFamily="34" charset="0"/>
            </a:endParaRPr>
          </a:p>
        </p:txBody>
      </p:sp>
      <p:sp>
        <p:nvSpPr>
          <p:cNvPr id="35" name="Rectangle 34">
            <a:extLst>
              <a:ext uri="{FF2B5EF4-FFF2-40B4-BE49-F238E27FC236}">
                <a16:creationId xmlns:a16="http://schemas.microsoft.com/office/drawing/2014/main" id="{AA41A9EB-F45F-4973-861C-D327CDCA59E7}"/>
              </a:ext>
            </a:extLst>
          </p:cNvPr>
          <p:cNvSpPr/>
          <p:nvPr/>
        </p:nvSpPr>
        <p:spPr>
          <a:xfrm>
            <a:off x="124672" y="6671550"/>
            <a:ext cx="7258608" cy="376684"/>
          </a:xfrm>
          <a:prstGeom prst="rect">
            <a:avLst/>
          </a:prstGeom>
        </p:spPr>
        <p:txBody>
          <a:bodyPr wrap="square">
            <a:spAutoFit/>
          </a:bodyPr>
          <a:lstStyle/>
          <a:p>
            <a:pPr defTabSz="914191">
              <a:defRPr/>
            </a:pPr>
            <a:r>
              <a:rPr lang="en-US" sz="900">
                <a:solidFill>
                  <a:srgbClr val="343536"/>
                </a:solidFill>
                <a:latin typeface="Segoe UI" panose="020B0502040204020203" pitchFamily="34" charset="0"/>
                <a:cs typeface="Segoe UI" panose="020B0502040204020203" pitchFamily="34" charset="0"/>
              </a:rPr>
              <a:t>**Gartner, Inc., When Midsize Organizations Should Select Desktop as a Service, Nathan Hill, Refreshed: July 19, 2018 </a:t>
            </a:r>
          </a:p>
          <a:p>
            <a:pPr defTabSz="914191">
              <a:defRPr/>
            </a:pPr>
            <a:endParaRPr lang="en-US" sz="900">
              <a:solidFill>
                <a:srgbClr val="1A1A1A"/>
              </a:solidFill>
              <a:latin typeface="Segoe UI Semibold"/>
            </a:endParaRPr>
          </a:p>
        </p:txBody>
      </p:sp>
      <p:sp>
        <p:nvSpPr>
          <p:cNvPr id="29" name="Title 12">
            <a:extLst>
              <a:ext uri="{FF2B5EF4-FFF2-40B4-BE49-F238E27FC236}">
                <a16:creationId xmlns:a16="http://schemas.microsoft.com/office/drawing/2014/main" id="{CBC9E3EE-EBDB-4279-B470-3B1BC7DA861C}"/>
              </a:ext>
            </a:extLst>
          </p:cNvPr>
          <p:cNvSpPr txBox="1">
            <a:spLocks/>
          </p:cNvSpPr>
          <p:nvPr/>
        </p:nvSpPr>
        <p:spPr>
          <a:xfrm>
            <a:off x="1482805" y="1700931"/>
            <a:ext cx="3119799" cy="2825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51304">
              <a:lnSpc>
                <a:spcPct val="90000"/>
              </a:lnSpc>
              <a:spcAft>
                <a:spcPct val="35000"/>
              </a:spcAft>
              <a:defRPr/>
            </a:pPr>
            <a:r>
              <a:rPr lang="en-US" sz="2040" b="0" spc="-51">
                <a:gradFill>
                  <a:gsLst>
                    <a:gs pos="1250">
                      <a:srgbClr val="1A1A1A"/>
                    </a:gs>
                    <a:gs pos="100000">
                      <a:srgbClr val="1A1A1A"/>
                    </a:gs>
                  </a:gsLst>
                  <a:lin ang="5400000" scaled="0"/>
                </a:gradFill>
                <a:latin typeface="Segoe UI"/>
              </a:rPr>
              <a:t>IaaS</a:t>
            </a:r>
          </a:p>
        </p:txBody>
      </p:sp>
      <p:sp>
        <p:nvSpPr>
          <p:cNvPr id="32" name="Title 12">
            <a:extLst>
              <a:ext uri="{FF2B5EF4-FFF2-40B4-BE49-F238E27FC236}">
                <a16:creationId xmlns:a16="http://schemas.microsoft.com/office/drawing/2014/main" id="{539A7570-0111-4453-9B42-5CBDD4BFDFB8}"/>
              </a:ext>
            </a:extLst>
          </p:cNvPr>
          <p:cNvSpPr txBox="1">
            <a:spLocks/>
          </p:cNvSpPr>
          <p:nvPr/>
        </p:nvSpPr>
        <p:spPr>
          <a:xfrm>
            <a:off x="4925242" y="1673119"/>
            <a:ext cx="3119799" cy="282513"/>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51304">
              <a:lnSpc>
                <a:spcPct val="90000"/>
              </a:lnSpc>
              <a:spcAft>
                <a:spcPct val="35000"/>
              </a:spcAft>
              <a:defRPr/>
            </a:pPr>
            <a:r>
              <a:rPr lang="en-US" sz="2040" b="0" spc="-51">
                <a:gradFill>
                  <a:gsLst>
                    <a:gs pos="1250">
                      <a:srgbClr val="1A1A1A"/>
                    </a:gs>
                    <a:gs pos="100000">
                      <a:srgbClr val="1A1A1A"/>
                    </a:gs>
                  </a:gsLst>
                  <a:lin ang="5400000" scaled="0"/>
                </a:gradFill>
                <a:latin typeface="Segoe UI"/>
              </a:rPr>
              <a:t>PaaS</a:t>
            </a:r>
          </a:p>
        </p:txBody>
      </p:sp>
    </p:spTree>
    <p:extLst>
      <p:ext uri="{BB962C8B-B14F-4D97-AF65-F5344CB8AC3E}">
        <p14:creationId xmlns:p14="http://schemas.microsoft.com/office/powerpoint/2010/main" val="26961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5" grpId="0" animBg="1"/>
      <p:bldP spid="27" grpId="0"/>
      <p:bldP spid="28" grpId="0" animBg="1"/>
      <p:bldP spid="30" grpId="0" animBg="1"/>
      <p:bldP spid="31"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75" y="449267"/>
            <a:ext cx="11563350" cy="754061"/>
          </a:xfrm>
        </p:spPr>
        <p:txBody>
          <a:bodyPr/>
          <a:lstStyle/>
          <a:p>
            <a:r>
              <a:rPr lang="en-US"/>
              <a:t>Virtualization hosts of the future</a:t>
            </a:r>
          </a:p>
        </p:txBody>
      </p:sp>
      <p:sp>
        <p:nvSpPr>
          <p:cNvPr id="19" name="Freeform: Shape 18">
            <a:extLst>
              <a:ext uri="{FF2B5EF4-FFF2-40B4-BE49-F238E27FC236}">
                <a16:creationId xmlns:a16="http://schemas.microsoft.com/office/drawing/2014/main" id="{7A79AC50-EBDB-47B6-8F8B-BF84E1404A08}"/>
              </a:ext>
            </a:extLst>
          </p:cNvPr>
          <p:cNvSpPr/>
          <p:nvPr/>
        </p:nvSpPr>
        <p:spPr bwMode="auto">
          <a:xfrm>
            <a:off x="4553305" y="1666521"/>
            <a:ext cx="3357956" cy="4957435"/>
          </a:xfrm>
          <a:custGeom>
            <a:avLst/>
            <a:gdLst>
              <a:gd name="connsiteX0" fmla="*/ 0 w 2098367"/>
              <a:gd name="connsiteY0" fmla="*/ 0 h 4404240"/>
              <a:gd name="connsiteX1" fmla="*/ 2098367 w 2098367"/>
              <a:gd name="connsiteY1" fmla="*/ 0 h 4404240"/>
              <a:gd name="connsiteX2" fmla="*/ 2098367 w 2098367"/>
              <a:gd name="connsiteY2" fmla="*/ 4404240 h 4404240"/>
              <a:gd name="connsiteX3" fmla="*/ 0 w 2098367"/>
              <a:gd name="connsiteY3" fmla="*/ 4404240 h 4404240"/>
              <a:gd name="connsiteX4" fmla="*/ 0 w 2098367"/>
              <a:gd name="connsiteY4" fmla="*/ 1576447 h 4404240"/>
              <a:gd name="connsiteX5" fmla="*/ 163600 w 2098367"/>
              <a:gd name="connsiteY5" fmla="*/ 1576447 h 4404240"/>
              <a:gd name="connsiteX6" fmla="*/ 163600 w 2098367"/>
              <a:gd name="connsiteY6" fmla="*/ 250567 h 4404240"/>
              <a:gd name="connsiteX7" fmla="*/ 0 w 2098367"/>
              <a:gd name="connsiteY7" fmla="*/ 250567 h 4404240"/>
              <a:gd name="connsiteX8" fmla="*/ 0 w 2098367"/>
              <a:gd name="connsiteY8" fmla="*/ 0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8" fmla="*/ 255040 w 2098367"/>
              <a:gd name="connsiteY8" fmla="*/ 342007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6" fmla="*/ 163600 w 2098367"/>
              <a:gd name="connsiteY6"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Lst>
            <a:ahLst/>
            <a:cxnLst>
              <a:cxn ang="0">
                <a:pos x="connsiteX0" y="connsiteY0"/>
              </a:cxn>
              <a:cxn ang="0">
                <a:pos x="connsiteX1" y="connsiteY1"/>
              </a:cxn>
              <a:cxn ang="0">
                <a:pos x="connsiteX2" y="connsiteY2"/>
              </a:cxn>
              <a:cxn ang="0">
                <a:pos x="connsiteX3" y="connsiteY3"/>
              </a:cxn>
            </a:cxnLst>
            <a:rect l="l" t="t" r="r" b="b"/>
            <a:pathLst>
              <a:path w="2098367" h="4404240">
                <a:moveTo>
                  <a:pt x="0" y="250567"/>
                </a:moveTo>
                <a:lnTo>
                  <a:pt x="0" y="0"/>
                </a:lnTo>
                <a:lnTo>
                  <a:pt x="2098367" y="0"/>
                </a:lnTo>
                <a:lnTo>
                  <a:pt x="2098367" y="4404240"/>
                </a:lnTo>
              </a:path>
            </a:pathLst>
          </a:custGeom>
          <a:noFill/>
          <a:ln>
            <a:solidFill>
              <a:schemeClr val="accent2"/>
            </a:solidFill>
            <a:headEnd type="none" w="med" len="med"/>
            <a:tailEnd type="oval"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920240" rIns="91440" bIns="45720" numCol="1" spcCol="0" rtlCol="0" fromWordArt="0" anchor="t" anchorCtr="0" forceAA="0" compatLnSpc="1">
            <a:prstTxWarp prst="textNoShape">
              <a:avLst/>
            </a:prstTxWarp>
            <a:noAutofit/>
          </a:bodyPr>
          <a:lstStyle/>
          <a:p>
            <a:pPr marL="0" marR="0" lvl="0" indent="0" algn="ctr" defTabSz="932688" rtl="0" eaLnBrk="1" fontAlgn="auto" latinLnBrk="0" hangingPunct="1">
              <a:lnSpc>
                <a:spcPct val="100000"/>
              </a:lnSpc>
              <a:spcBef>
                <a:spcPts val="1200"/>
              </a:spcBef>
              <a:spcAft>
                <a:spcPts val="0"/>
              </a:spcAft>
              <a:buClrTx/>
              <a:buSzTx/>
              <a:buFontTx/>
              <a:buNone/>
              <a:tabLst/>
              <a:defRPr/>
            </a:pPr>
            <a:endParaRPr kumimoji="0" lang="en-US" sz="2400" b="0" i="0" u="none" strike="noStrike" kern="1200" cap="none" spc="0" normalizeH="0" baseline="0" noProof="0">
              <a:ln>
                <a:noFill/>
              </a:ln>
              <a:solidFill>
                <a:srgbClr val="282828"/>
              </a:solidFill>
              <a:effectLst/>
              <a:uLnTx/>
              <a:uFillTx/>
              <a:latin typeface="Segoe UI"/>
              <a:ea typeface="+mn-ea"/>
              <a:cs typeface="+mn-cs"/>
            </a:endParaRPr>
          </a:p>
        </p:txBody>
      </p:sp>
      <p:sp>
        <p:nvSpPr>
          <p:cNvPr id="21" name="Rectangle 20">
            <a:extLst>
              <a:ext uri="{FF2B5EF4-FFF2-40B4-BE49-F238E27FC236}">
                <a16:creationId xmlns:a16="http://schemas.microsoft.com/office/drawing/2014/main" id="{EA2136DA-262C-471C-8F48-9A61E1D4D74A}"/>
              </a:ext>
            </a:extLst>
          </p:cNvPr>
          <p:cNvSpPr/>
          <p:nvPr/>
        </p:nvSpPr>
        <p:spPr bwMode="auto">
          <a:xfrm>
            <a:off x="4237547" y="1955189"/>
            <a:ext cx="3961383" cy="88961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21">
            <a:extLst>
              <a:ext uri="{FF2B5EF4-FFF2-40B4-BE49-F238E27FC236}">
                <a16:creationId xmlns:a16="http://schemas.microsoft.com/office/drawing/2014/main" id="{7FDC10D5-BEB7-4A4E-8D93-7AA8A4917C67}"/>
              </a:ext>
            </a:extLst>
          </p:cNvPr>
          <p:cNvSpPr/>
          <p:nvPr/>
        </p:nvSpPr>
        <p:spPr>
          <a:xfrm>
            <a:off x="4676981" y="2092218"/>
            <a:ext cx="3082515" cy="615553"/>
          </a:xfrm>
          <a:prstGeom prst="rect">
            <a:avLst/>
          </a:prstGeom>
        </p:spPr>
        <p:txBody>
          <a:bodyPr wrap="square" lIns="0" tIns="0" rIns="0" bIns="0" anchor="ctr">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Pro Semibold" panose="020B0702040504020203" pitchFamily="34" charset="0"/>
                <a:ea typeface="+mn-ea"/>
                <a:cs typeface="Segoe UI Light"/>
              </a:rPr>
              <a:t>Windows 10 Enterprise multi-session</a:t>
            </a:r>
            <a:endPar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4" name="Rectangle 23">
            <a:extLst>
              <a:ext uri="{FF2B5EF4-FFF2-40B4-BE49-F238E27FC236}">
                <a16:creationId xmlns:a16="http://schemas.microsoft.com/office/drawing/2014/main" id="{07C1C8BE-BB40-4114-BC89-56CFC7939E76}"/>
              </a:ext>
            </a:extLst>
          </p:cNvPr>
          <p:cNvSpPr/>
          <p:nvPr/>
        </p:nvSpPr>
        <p:spPr bwMode="auto">
          <a:xfrm>
            <a:off x="4254941" y="3067957"/>
            <a:ext cx="3656321" cy="1034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878054" rtl="0" eaLnBrk="1" fontAlgn="auto" latinLnBrk="0" hangingPunct="1">
              <a:lnSpc>
                <a:spcPct val="100000"/>
              </a:lnSpc>
              <a:spcBef>
                <a:spcPts val="816"/>
              </a:spcBef>
              <a:spcAft>
                <a:spcPts val="0"/>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Scalable multi-session </a:t>
            </a:r>
            <a:r>
              <a:rPr kumimoji="0" lang="en-US" sz="1800" b="0" i="0" u="none" strike="noStrike" kern="1200" cap="none" spc="-51" normalizeH="0" baseline="0" noProof="0">
                <a:ln w="3175">
                  <a:noFill/>
                </a:ln>
                <a:solidFill>
                  <a:srgbClr val="282828"/>
                </a:solidFill>
                <a:effectLst/>
                <a:uLnTx/>
                <a:uFillTx/>
                <a:latin typeface="Segoe UI Semibold"/>
                <a:ea typeface="+mn-ea"/>
                <a:cs typeface="Segoe UI" pitchFamily="34" charset="0"/>
              </a:rPr>
              <a:t>modern </a:t>
            </a: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user experience with Windows 10 Enterprise security </a:t>
            </a:r>
          </a:p>
        </p:txBody>
      </p:sp>
      <p:sp>
        <p:nvSpPr>
          <p:cNvPr id="26" name="Rectangle 25">
            <a:extLst>
              <a:ext uri="{FF2B5EF4-FFF2-40B4-BE49-F238E27FC236}">
                <a16:creationId xmlns:a16="http://schemas.microsoft.com/office/drawing/2014/main" id="{FDB40FC6-20B4-4275-9C4D-2E8B987BE82E}"/>
              </a:ext>
            </a:extLst>
          </p:cNvPr>
          <p:cNvSpPr/>
          <p:nvPr/>
        </p:nvSpPr>
        <p:spPr>
          <a:xfrm>
            <a:off x="4404123" y="4290655"/>
            <a:ext cx="3357956" cy="2195473"/>
          </a:xfrm>
          <a:prstGeom prst="rect">
            <a:avLst/>
          </a:prstGeom>
        </p:spPr>
        <p:txBody>
          <a:bodyPr wrap="square">
            <a:spAutoFit/>
          </a:bodyPr>
          <a:lstStyle/>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10</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Multiple sessions</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Win32, UWP</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Office 365 ProPlus</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Semi-Annual Channel</a:t>
            </a:r>
          </a:p>
        </p:txBody>
      </p:sp>
      <p:grpSp>
        <p:nvGrpSpPr>
          <p:cNvPr id="41" name="Group 40">
            <a:extLst>
              <a:ext uri="{FF2B5EF4-FFF2-40B4-BE49-F238E27FC236}">
                <a16:creationId xmlns:a16="http://schemas.microsoft.com/office/drawing/2014/main" id="{9EA3B13B-0A69-4949-8CD2-8FF7F8B8452C}"/>
              </a:ext>
            </a:extLst>
          </p:cNvPr>
          <p:cNvGrpSpPr/>
          <p:nvPr/>
        </p:nvGrpSpPr>
        <p:grpSpPr>
          <a:xfrm>
            <a:off x="4102712" y="1789925"/>
            <a:ext cx="586309" cy="586309"/>
            <a:chOff x="5697497" y="1025843"/>
            <a:chExt cx="835378" cy="835378"/>
          </a:xfrm>
        </p:grpSpPr>
        <p:sp>
          <p:nvSpPr>
            <p:cNvPr id="42" name="Oval 41">
              <a:extLst>
                <a:ext uri="{FF2B5EF4-FFF2-40B4-BE49-F238E27FC236}">
                  <a16:creationId xmlns:a16="http://schemas.microsoft.com/office/drawing/2014/main" id="{94BC1645-36A4-4420-A622-A95BE9329B8E}"/>
                </a:ext>
              </a:extLst>
            </p:cNvPr>
            <p:cNvSpPr/>
            <p:nvPr/>
          </p:nvSpPr>
          <p:spPr bwMode="auto">
            <a:xfrm>
              <a:off x="5697497" y="1025843"/>
              <a:ext cx="835378" cy="835378"/>
            </a:xfrm>
            <a:prstGeom prst="ellipse">
              <a:avLst/>
            </a:prstGeom>
            <a:solidFill>
              <a:schemeClr val="bg1"/>
            </a:solidFill>
            <a:ln w="10795" cap="flat" cmpd="sng" algn="ctr">
              <a:noFill/>
              <a:prstDash val="solid"/>
            </a:ln>
            <a:effectLst>
              <a:outerShdw blurRad="254000" dist="50800" dir="2700000" sx="101000" sy="101000" algn="tl" rotWithShape="0">
                <a:prstClr val="black">
                  <a:alpha val="35000"/>
                </a:prstClr>
              </a:outerShdw>
            </a:effectLst>
          </p:spPr>
          <p:txBody>
            <a:bodyPr rot="0" spcFirstLastPara="0" vertOverflow="overflow" horzOverflow="overflow" vert="horz" wrap="square" lIns="559482" tIns="139871" rIns="0" bIns="47551" numCol="1" spcCol="0" rtlCol="0" fromWordArt="0" anchor="t" anchorCtr="0" forceAA="0" compatLnSpc="1">
              <a:prstTxWarp prst="textNoShape">
                <a:avLst/>
              </a:prstTxWarp>
              <a:noAutofit/>
            </a:bodyPr>
            <a:lstStyle/>
            <a:p>
              <a:pPr marL="0" marR="0" lvl="0" indent="0" algn="l" defTabSz="950663" rtl="0" eaLnBrk="1" fontAlgn="base" latinLnBrk="0" hangingPunct="1">
                <a:lnSpc>
                  <a:spcPct val="100000"/>
                </a:lnSpc>
                <a:spcBef>
                  <a:spcPct val="0"/>
                </a:spcBef>
                <a:spcAft>
                  <a:spcPct val="0"/>
                </a:spcAft>
                <a:buClrTx/>
                <a:buSzTx/>
                <a:buFontTx/>
                <a:buNone/>
                <a:tabLst/>
                <a:defRPr/>
              </a:pPr>
              <a:endParaRPr kumimoji="0" lang="en-US" sz="1428" b="0" i="0" u="none" strike="noStrike" kern="1200" cap="none" spc="0" normalizeH="0" baseline="0" noProof="0">
                <a:ln>
                  <a:noFill/>
                </a:ln>
                <a:solidFill>
                  <a:srgbClr val="505050"/>
                </a:solidFill>
                <a:effectLst/>
                <a:uLnTx/>
                <a:uFillTx/>
                <a:latin typeface="Segoe Pro Semibold" panose="020B0702040504020203" pitchFamily="34" charset="0"/>
                <a:ea typeface="+mn-ea"/>
                <a:cs typeface="Segoe UI Light"/>
              </a:endParaRPr>
            </a:p>
          </p:txBody>
        </p:sp>
        <p:sp>
          <p:nvSpPr>
            <p:cNvPr id="43" name="Ribbon2_F19B" title="Icon of a star shaped ribbon">
              <a:extLst>
                <a:ext uri="{FF2B5EF4-FFF2-40B4-BE49-F238E27FC236}">
                  <a16:creationId xmlns:a16="http://schemas.microsoft.com/office/drawing/2014/main" id="{DA6A156C-3CF7-4871-9F9A-ADB78FAD284C}"/>
                </a:ext>
              </a:extLst>
            </p:cNvPr>
            <p:cNvSpPr>
              <a:spLocks noChangeAspect="1" noEditPoints="1"/>
            </p:cNvSpPr>
            <p:nvPr/>
          </p:nvSpPr>
          <p:spPr bwMode="auto">
            <a:xfrm>
              <a:off x="5935103" y="1191316"/>
              <a:ext cx="360166" cy="504432"/>
            </a:xfrm>
            <a:custGeom>
              <a:avLst/>
              <a:gdLst>
                <a:gd name="T0" fmla="*/ 1621 w 2495"/>
                <a:gd name="T1" fmla="*/ 1247 h 3493"/>
                <a:gd name="T2" fmla="*/ 1247 w 2495"/>
                <a:gd name="T3" fmla="*/ 1621 h 3493"/>
                <a:gd name="T4" fmla="*/ 873 w 2495"/>
                <a:gd name="T5" fmla="*/ 1247 h 3493"/>
                <a:gd name="T6" fmla="*/ 1247 w 2495"/>
                <a:gd name="T7" fmla="*/ 873 h 3493"/>
                <a:gd name="T8" fmla="*/ 1621 w 2495"/>
                <a:gd name="T9" fmla="*/ 1247 h 3493"/>
                <a:gd name="T10" fmla="*/ 2495 w 2495"/>
                <a:gd name="T11" fmla="*/ 1247 h 3493"/>
                <a:gd name="T12" fmla="*/ 2120 w 2495"/>
                <a:gd name="T13" fmla="*/ 873 h 3493"/>
                <a:gd name="T14" fmla="*/ 2120 w 2495"/>
                <a:gd name="T15" fmla="*/ 374 h 3493"/>
                <a:gd name="T16" fmla="*/ 1621 w 2495"/>
                <a:gd name="T17" fmla="*/ 374 h 3493"/>
                <a:gd name="T18" fmla="*/ 1247 w 2495"/>
                <a:gd name="T19" fmla="*/ 0 h 3493"/>
                <a:gd name="T20" fmla="*/ 873 w 2495"/>
                <a:gd name="T21" fmla="*/ 374 h 3493"/>
                <a:gd name="T22" fmla="*/ 374 w 2495"/>
                <a:gd name="T23" fmla="*/ 374 h 3493"/>
                <a:gd name="T24" fmla="*/ 374 w 2495"/>
                <a:gd name="T25" fmla="*/ 873 h 3493"/>
                <a:gd name="T26" fmla="*/ 0 w 2495"/>
                <a:gd name="T27" fmla="*/ 1247 h 3493"/>
                <a:gd name="T28" fmla="*/ 374 w 2495"/>
                <a:gd name="T29" fmla="*/ 1621 h 3493"/>
                <a:gd name="T30" fmla="*/ 374 w 2495"/>
                <a:gd name="T31" fmla="*/ 2120 h 3493"/>
                <a:gd name="T32" fmla="*/ 873 w 2495"/>
                <a:gd name="T33" fmla="*/ 2120 h 3493"/>
                <a:gd name="T34" fmla="*/ 1247 w 2495"/>
                <a:gd name="T35" fmla="*/ 2495 h 3493"/>
                <a:gd name="T36" fmla="*/ 1621 w 2495"/>
                <a:gd name="T37" fmla="*/ 2120 h 3493"/>
                <a:gd name="T38" fmla="*/ 2120 w 2495"/>
                <a:gd name="T39" fmla="*/ 2120 h 3493"/>
                <a:gd name="T40" fmla="*/ 2120 w 2495"/>
                <a:gd name="T41" fmla="*/ 1621 h 3493"/>
                <a:gd name="T42" fmla="*/ 2495 w 2495"/>
                <a:gd name="T43" fmla="*/ 1247 h 3493"/>
                <a:gd name="T44" fmla="*/ 1247 w 2495"/>
                <a:gd name="T45" fmla="*/ 2495 h 3493"/>
                <a:gd name="T46" fmla="*/ 1497 w 2495"/>
                <a:gd name="T47" fmla="*/ 3493 h 3493"/>
                <a:gd name="T48" fmla="*/ 2245 w 2495"/>
                <a:gd name="T49" fmla="*/ 3243 h 3493"/>
                <a:gd name="T50" fmla="*/ 1964 w 2495"/>
                <a:gd name="T51" fmla="*/ 2120 h 3493"/>
                <a:gd name="T52" fmla="*/ 530 w 2495"/>
                <a:gd name="T53" fmla="*/ 2120 h 3493"/>
                <a:gd name="T54" fmla="*/ 249 w 2495"/>
                <a:gd name="T55" fmla="*/ 3243 h 3493"/>
                <a:gd name="T56" fmla="*/ 998 w 2495"/>
                <a:gd name="T57" fmla="*/ 3493 h 3493"/>
                <a:gd name="T58" fmla="*/ 1247 w 2495"/>
                <a:gd name="T59" fmla="*/ 2495 h 3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95" h="3493">
                  <a:moveTo>
                    <a:pt x="1621" y="1247"/>
                  </a:moveTo>
                  <a:cubicBezTo>
                    <a:pt x="1621" y="1454"/>
                    <a:pt x="1454" y="1621"/>
                    <a:pt x="1247" y="1621"/>
                  </a:cubicBezTo>
                  <a:cubicBezTo>
                    <a:pt x="1040" y="1621"/>
                    <a:pt x="873" y="1454"/>
                    <a:pt x="873" y="1247"/>
                  </a:cubicBezTo>
                  <a:cubicBezTo>
                    <a:pt x="873" y="1040"/>
                    <a:pt x="1040" y="873"/>
                    <a:pt x="1247" y="873"/>
                  </a:cubicBezTo>
                  <a:cubicBezTo>
                    <a:pt x="1454" y="873"/>
                    <a:pt x="1621" y="1040"/>
                    <a:pt x="1621" y="1247"/>
                  </a:cubicBezTo>
                  <a:close/>
                  <a:moveTo>
                    <a:pt x="2495" y="1247"/>
                  </a:moveTo>
                  <a:cubicBezTo>
                    <a:pt x="2120" y="873"/>
                    <a:pt x="2120" y="873"/>
                    <a:pt x="2120" y="873"/>
                  </a:cubicBezTo>
                  <a:cubicBezTo>
                    <a:pt x="2120" y="374"/>
                    <a:pt x="2120" y="374"/>
                    <a:pt x="2120" y="374"/>
                  </a:cubicBezTo>
                  <a:cubicBezTo>
                    <a:pt x="1621" y="374"/>
                    <a:pt x="1621" y="374"/>
                    <a:pt x="1621" y="374"/>
                  </a:cubicBezTo>
                  <a:cubicBezTo>
                    <a:pt x="1247" y="0"/>
                    <a:pt x="1247" y="0"/>
                    <a:pt x="1247" y="0"/>
                  </a:cubicBezTo>
                  <a:cubicBezTo>
                    <a:pt x="873" y="374"/>
                    <a:pt x="873" y="374"/>
                    <a:pt x="873" y="374"/>
                  </a:cubicBezTo>
                  <a:cubicBezTo>
                    <a:pt x="374" y="374"/>
                    <a:pt x="374" y="374"/>
                    <a:pt x="374" y="374"/>
                  </a:cubicBezTo>
                  <a:cubicBezTo>
                    <a:pt x="374" y="873"/>
                    <a:pt x="374" y="873"/>
                    <a:pt x="374" y="873"/>
                  </a:cubicBezTo>
                  <a:cubicBezTo>
                    <a:pt x="0" y="1247"/>
                    <a:pt x="0" y="1247"/>
                    <a:pt x="0" y="1247"/>
                  </a:cubicBezTo>
                  <a:cubicBezTo>
                    <a:pt x="374" y="1621"/>
                    <a:pt x="374" y="1621"/>
                    <a:pt x="374" y="1621"/>
                  </a:cubicBezTo>
                  <a:cubicBezTo>
                    <a:pt x="374" y="2120"/>
                    <a:pt x="374" y="2120"/>
                    <a:pt x="374" y="2120"/>
                  </a:cubicBezTo>
                  <a:cubicBezTo>
                    <a:pt x="873" y="2120"/>
                    <a:pt x="873" y="2120"/>
                    <a:pt x="873" y="2120"/>
                  </a:cubicBezTo>
                  <a:cubicBezTo>
                    <a:pt x="1247" y="2495"/>
                    <a:pt x="1247" y="2495"/>
                    <a:pt x="1247" y="2495"/>
                  </a:cubicBezTo>
                  <a:cubicBezTo>
                    <a:pt x="1621" y="2120"/>
                    <a:pt x="1621" y="2120"/>
                    <a:pt x="1621" y="2120"/>
                  </a:cubicBezTo>
                  <a:cubicBezTo>
                    <a:pt x="2120" y="2120"/>
                    <a:pt x="2120" y="2120"/>
                    <a:pt x="2120" y="2120"/>
                  </a:cubicBezTo>
                  <a:cubicBezTo>
                    <a:pt x="2120" y="1621"/>
                    <a:pt x="2120" y="1621"/>
                    <a:pt x="2120" y="1621"/>
                  </a:cubicBezTo>
                  <a:lnTo>
                    <a:pt x="2495" y="1247"/>
                  </a:lnTo>
                  <a:close/>
                  <a:moveTo>
                    <a:pt x="1247" y="2495"/>
                  </a:moveTo>
                  <a:cubicBezTo>
                    <a:pt x="1497" y="3493"/>
                    <a:pt x="1497" y="3493"/>
                    <a:pt x="1497" y="3493"/>
                  </a:cubicBezTo>
                  <a:cubicBezTo>
                    <a:pt x="2245" y="3243"/>
                    <a:pt x="2245" y="3243"/>
                    <a:pt x="2245" y="3243"/>
                  </a:cubicBezTo>
                  <a:cubicBezTo>
                    <a:pt x="1964" y="2120"/>
                    <a:pt x="1964" y="2120"/>
                    <a:pt x="1964" y="2120"/>
                  </a:cubicBezTo>
                  <a:moveTo>
                    <a:pt x="530" y="2120"/>
                  </a:moveTo>
                  <a:cubicBezTo>
                    <a:pt x="249" y="3243"/>
                    <a:pt x="249" y="3243"/>
                    <a:pt x="249" y="3243"/>
                  </a:cubicBezTo>
                  <a:cubicBezTo>
                    <a:pt x="998" y="3493"/>
                    <a:pt x="998" y="3493"/>
                    <a:pt x="998" y="3493"/>
                  </a:cubicBezTo>
                  <a:cubicBezTo>
                    <a:pt x="1247" y="2495"/>
                    <a:pt x="1247" y="2495"/>
                    <a:pt x="1247" y="2495"/>
                  </a:cubicBezTo>
                </a:path>
              </a:pathLst>
            </a:custGeom>
            <a:noFill/>
            <a:ln w="158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390" tIns="45696" rIns="91390" bIns="45696" numCol="1" anchor="t" anchorCtr="0" compatLnSpc="1">
              <a:prstTxWarp prst="textNoShape">
                <a:avLst/>
              </a:prstTxWarp>
            </a:bodyPr>
            <a:lstStyle/>
            <a:p>
              <a:pPr marL="0" marR="0" lvl="0" indent="0" algn="ctr" defTabSz="913861" rtl="0" eaLnBrk="1" fontAlgn="base" latinLnBrk="0" hangingPunct="1">
                <a:lnSpc>
                  <a:spcPct val="100000"/>
                </a:lnSpc>
                <a:spcBef>
                  <a:spcPts val="0"/>
                </a:spcBef>
                <a:spcAft>
                  <a:spcPts val="0"/>
                </a:spcAft>
                <a:buClrTx/>
                <a:buSzTx/>
                <a:buFontTx/>
                <a:buNone/>
                <a:tabLst/>
                <a:defRPr/>
              </a:pPr>
              <a:endParaRPr kumimoji="0" lang="en-US" sz="1699" b="0" i="0" u="none" strike="noStrike" kern="1200" cap="none" spc="0" normalizeH="0" baseline="0" noProof="0">
                <a:ln>
                  <a:noFill/>
                </a:ln>
                <a:solidFill>
                  <a:srgbClr val="505050"/>
                </a:solidFill>
                <a:effectLst/>
                <a:uLnTx/>
                <a:uFillTx/>
                <a:latin typeface="Segoe UI"/>
                <a:ea typeface="+mn-ea"/>
                <a:cs typeface="+mn-cs"/>
              </a:endParaRPr>
            </a:p>
          </p:txBody>
        </p:sp>
      </p:grpSp>
      <p:sp>
        <p:nvSpPr>
          <p:cNvPr id="65" name="Freeform: Shape 64">
            <a:extLst>
              <a:ext uri="{FF2B5EF4-FFF2-40B4-BE49-F238E27FC236}">
                <a16:creationId xmlns:a16="http://schemas.microsoft.com/office/drawing/2014/main" id="{3CB547D5-BC05-4A85-91E6-A0E75F9E8BF5}"/>
              </a:ext>
            </a:extLst>
          </p:cNvPr>
          <p:cNvSpPr/>
          <p:nvPr/>
        </p:nvSpPr>
        <p:spPr bwMode="auto">
          <a:xfrm>
            <a:off x="298366" y="1666521"/>
            <a:ext cx="3357956" cy="4957435"/>
          </a:xfrm>
          <a:custGeom>
            <a:avLst/>
            <a:gdLst>
              <a:gd name="connsiteX0" fmla="*/ 0 w 2098367"/>
              <a:gd name="connsiteY0" fmla="*/ 0 h 4404240"/>
              <a:gd name="connsiteX1" fmla="*/ 2098367 w 2098367"/>
              <a:gd name="connsiteY1" fmla="*/ 0 h 4404240"/>
              <a:gd name="connsiteX2" fmla="*/ 2098367 w 2098367"/>
              <a:gd name="connsiteY2" fmla="*/ 4404240 h 4404240"/>
              <a:gd name="connsiteX3" fmla="*/ 0 w 2098367"/>
              <a:gd name="connsiteY3" fmla="*/ 4404240 h 4404240"/>
              <a:gd name="connsiteX4" fmla="*/ 0 w 2098367"/>
              <a:gd name="connsiteY4" fmla="*/ 1576447 h 4404240"/>
              <a:gd name="connsiteX5" fmla="*/ 163600 w 2098367"/>
              <a:gd name="connsiteY5" fmla="*/ 1576447 h 4404240"/>
              <a:gd name="connsiteX6" fmla="*/ 163600 w 2098367"/>
              <a:gd name="connsiteY6" fmla="*/ 250567 h 4404240"/>
              <a:gd name="connsiteX7" fmla="*/ 0 w 2098367"/>
              <a:gd name="connsiteY7" fmla="*/ 250567 h 4404240"/>
              <a:gd name="connsiteX8" fmla="*/ 0 w 2098367"/>
              <a:gd name="connsiteY8" fmla="*/ 0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8" fmla="*/ 255040 w 2098367"/>
              <a:gd name="connsiteY8" fmla="*/ 342007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6" fmla="*/ 163600 w 2098367"/>
              <a:gd name="connsiteY6"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Lst>
            <a:ahLst/>
            <a:cxnLst>
              <a:cxn ang="0">
                <a:pos x="connsiteX0" y="connsiteY0"/>
              </a:cxn>
              <a:cxn ang="0">
                <a:pos x="connsiteX1" y="connsiteY1"/>
              </a:cxn>
              <a:cxn ang="0">
                <a:pos x="connsiteX2" y="connsiteY2"/>
              </a:cxn>
              <a:cxn ang="0">
                <a:pos x="connsiteX3" y="connsiteY3"/>
              </a:cxn>
            </a:cxnLst>
            <a:rect l="l" t="t" r="r" b="b"/>
            <a:pathLst>
              <a:path w="2098367" h="4404240">
                <a:moveTo>
                  <a:pt x="0" y="250567"/>
                </a:moveTo>
                <a:lnTo>
                  <a:pt x="0" y="0"/>
                </a:lnTo>
                <a:lnTo>
                  <a:pt x="2098367" y="0"/>
                </a:lnTo>
                <a:lnTo>
                  <a:pt x="2098367" y="4404240"/>
                </a:lnTo>
              </a:path>
            </a:pathLst>
          </a:custGeom>
          <a:noFill/>
          <a:ln>
            <a:solidFill>
              <a:schemeClr val="bg1">
                <a:lumMod val="75000"/>
              </a:schemeClr>
            </a:solidFill>
            <a:headEnd type="none" w="med" len="med"/>
            <a:tailEnd type="oval"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920240" rIns="91440" bIns="45720" numCol="1" spcCol="0" rtlCol="0" fromWordArt="0" anchor="t" anchorCtr="0" forceAA="0" compatLnSpc="1">
            <a:prstTxWarp prst="textNoShape">
              <a:avLst/>
            </a:prstTxWarp>
            <a:noAutofit/>
          </a:bodyPr>
          <a:lstStyle/>
          <a:p>
            <a:pPr marL="0" marR="0" lvl="0" indent="0" algn="ctr" defTabSz="932688" rtl="0" eaLnBrk="1" fontAlgn="auto" latinLnBrk="0" hangingPunct="1">
              <a:lnSpc>
                <a:spcPct val="100000"/>
              </a:lnSpc>
              <a:spcBef>
                <a:spcPts val="1200"/>
              </a:spcBef>
              <a:spcAft>
                <a:spcPts val="0"/>
              </a:spcAft>
              <a:buClrTx/>
              <a:buSzTx/>
              <a:buFontTx/>
              <a:buNone/>
              <a:tabLst/>
              <a:defRPr/>
            </a:pPr>
            <a:endParaRPr kumimoji="0" lang="en-US" sz="2400" b="0" i="0" u="none" strike="noStrike" kern="1200" cap="none" spc="0" normalizeH="0" baseline="0" noProof="0">
              <a:ln>
                <a:noFill/>
              </a:ln>
              <a:solidFill>
                <a:srgbClr val="282828"/>
              </a:solidFill>
              <a:effectLst/>
              <a:uLnTx/>
              <a:uFillTx/>
              <a:latin typeface="Segoe UI"/>
              <a:ea typeface="+mn-ea"/>
              <a:cs typeface="+mn-cs"/>
            </a:endParaRPr>
          </a:p>
        </p:txBody>
      </p:sp>
      <p:sp>
        <p:nvSpPr>
          <p:cNvPr id="75" name="Rectangle 74">
            <a:extLst>
              <a:ext uri="{FF2B5EF4-FFF2-40B4-BE49-F238E27FC236}">
                <a16:creationId xmlns:a16="http://schemas.microsoft.com/office/drawing/2014/main" id="{02DAC269-A277-4FBE-9AFB-E951E84EF422}"/>
              </a:ext>
            </a:extLst>
          </p:cNvPr>
          <p:cNvSpPr/>
          <p:nvPr/>
        </p:nvSpPr>
        <p:spPr bwMode="auto">
          <a:xfrm>
            <a:off x="2" y="1955189"/>
            <a:ext cx="3961383" cy="889611"/>
          </a:xfrm>
          <a:prstGeom prst="rect">
            <a:avLst/>
          </a:prstGeom>
          <a:solidFill>
            <a:schemeClr val="tx1">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6" name="Rectangle 75">
            <a:extLst>
              <a:ext uri="{FF2B5EF4-FFF2-40B4-BE49-F238E27FC236}">
                <a16:creationId xmlns:a16="http://schemas.microsoft.com/office/drawing/2014/main" id="{62288B4B-A630-45B6-8487-126801809EEE}"/>
              </a:ext>
            </a:extLst>
          </p:cNvPr>
          <p:cNvSpPr/>
          <p:nvPr/>
        </p:nvSpPr>
        <p:spPr>
          <a:xfrm>
            <a:off x="409340" y="2092218"/>
            <a:ext cx="3082515" cy="615553"/>
          </a:xfrm>
          <a:prstGeom prst="rect">
            <a:avLst/>
          </a:prstGeom>
        </p:spPr>
        <p:txBody>
          <a:bodyPr wrap="square" lIns="0" tIns="0" rIns="0" bIns="0" anchor="ctr">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t>Windows Server</a:t>
            </a:r>
            <a:b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t>RD Session Host</a:t>
            </a:r>
            <a:endParaRPr kumimoji="0" lang="en-US" sz="20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69" name="Rectangle 68">
            <a:extLst>
              <a:ext uri="{FF2B5EF4-FFF2-40B4-BE49-F238E27FC236}">
                <a16:creationId xmlns:a16="http://schemas.microsoft.com/office/drawing/2014/main" id="{4B8E6978-EF06-4CA7-946D-EA3736F25F9B}"/>
              </a:ext>
            </a:extLst>
          </p:cNvPr>
          <p:cNvSpPr/>
          <p:nvPr/>
        </p:nvSpPr>
        <p:spPr bwMode="auto">
          <a:xfrm>
            <a:off x="2" y="3067957"/>
            <a:ext cx="3656321" cy="1034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878054" rtl="0" eaLnBrk="1" fontAlgn="auto" latinLnBrk="0" hangingPunct="1">
              <a:lnSpc>
                <a:spcPct val="100000"/>
              </a:lnSpc>
              <a:spcBef>
                <a:spcPts val="816"/>
              </a:spcBef>
              <a:spcAft>
                <a:spcPts val="0"/>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Scalable </a:t>
            </a:r>
            <a:r>
              <a:rPr kumimoji="0" lang="en-US" sz="1800" b="0" i="0" u="none" strike="noStrike" kern="1200" cap="none" spc="0" normalizeH="0" baseline="0" noProof="0">
                <a:ln>
                  <a:noFill/>
                </a:ln>
                <a:solidFill>
                  <a:srgbClr val="282828"/>
                </a:solidFill>
                <a:effectLst/>
                <a:uLnTx/>
                <a:uFillTx/>
                <a:latin typeface="Segoe UI"/>
                <a:ea typeface="+mn-ea"/>
                <a:cs typeface="+mn-cs"/>
              </a:rPr>
              <a:t>multi-session</a:t>
            </a: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 </a:t>
            </a:r>
            <a:r>
              <a:rPr kumimoji="0" lang="en-US" sz="1800" b="0" i="0" u="none" strike="noStrike" kern="1200" cap="none" spc="-51" normalizeH="0" baseline="0" noProof="0">
                <a:ln w="3175">
                  <a:noFill/>
                </a:ln>
                <a:solidFill>
                  <a:srgbClr val="282828"/>
                </a:solidFill>
                <a:effectLst/>
                <a:uLnTx/>
                <a:uFillTx/>
                <a:latin typeface="Segoe UI Semibold"/>
                <a:ea typeface="+mn-ea"/>
                <a:cs typeface="Segoe UI" pitchFamily="34" charset="0"/>
              </a:rPr>
              <a:t>legacy</a:t>
            </a:r>
            <a:br>
              <a:rPr kumimoji="0" lang="en-US" sz="1800" b="1" i="0" u="none" strike="noStrike" kern="1200" cap="none" spc="-51" normalizeH="0" baseline="0" noProof="0">
                <a:ln w="3175">
                  <a:noFill/>
                </a:ln>
                <a:solidFill>
                  <a:srgbClr val="282828"/>
                </a:solidFill>
                <a:effectLst/>
                <a:uLnTx/>
                <a:uFillTx/>
                <a:latin typeface="Segoe UI"/>
                <a:ea typeface="+mn-ea"/>
                <a:cs typeface="Segoe UI" pitchFamily="34" charset="0"/>
              </a:rPr>
            </a:b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environment</a:t>
            </a:r>
          </a:p>
        </p:txBody>
      </p:sp>
      <p:sp>
        <p:nvSpPr>
          <p:cNvPr id="71" name="Rectangle 70">
            <a:extLst>
              <a:ext uri="{FF2B5EF4-FFF2-40B4-BE49-F238E27FC236}">
                <a16:creationId xmlns:a16="http://schemas.microsoft.com/office/drawing/2014/main" id="{FCCC4423-6CE1-445C-9B66-F25F08800142}"/>
              </a:ext>
            </a:extLst>
          </p:cNvPr>
          <p:cNvSpPr/>
          <p:nvPr/>
        </p:nvSpPr>
        <p:spPr>
          <a:xfrm>
            <a:off x="149184" y="4230267"/>
            <a:ext cx="3357957" cy="2195473"/>
          </a:xfrm>
          <a:prstGeom prst="rect">
            <a:avLst/>
          </a:prstGeom>
        </p:spPr>
        <p:txBody>
          <a:bodyPr wrap="square">
            <a:spAutoFit/>
          </a:bodyPr>
          <a:lstStyle/>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Server</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Multiple sessions</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Win32</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Office 2019 Perpetual</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Long-Term Servicing Channel</a:t>
            </a:r>
          </a:p>
        </p:txBody>
      </p:sp>
      <p:sp>
        <p:nvSpPr>
          <p:cNvPr id="67" name="Freeform: Shape 66">
            <a:extLst>
              <a:ext uri="{FF2B5EF4-FFF2-40B4-BE49-F238E27FC236}">
                <a16:creationId xmlns:a16="http://schemas.microsoft.com/office/drawing/2014/main" id="{E7EAD25F-E329-4D4F-AF7F-60C9290E9A7D}"/>
              </a:ext>
            </a:extLst>
          </p:cNvPr>
          <p:cNvSpPr/>
          <p:nvPr/>
        </p:nvSpPr>
        <p:spPr bwMode="auto">
          <a:xfrm>
            <a:off x="8790849" y="1666521"/>
            <a:ext cx="3357956" cy="4957435"/>
          </a:xfrm>
          <a:custGeom>
            <a:avLst/>
            <a:gdLst>
              <a:gd name="connsiteX0" fmla="*/ 0 w 2098367"/>
              <a:gd name="connsiteY0" fmla="*/ 0 h 4404240"/>
              <a:gd name="connsiteX1" fmla="*/ 2098367 w 2098367"/>
              <a:gd name="connsiteY1" fmla="*/ 0 h 4404240"/>
              <a:gd name="connsiteX2" fmla="*/ 2098367 w 2098367"/>
              <a:gd name="connsiteY2" fmla="*/ 4404240 h 4404240"/>
              <a:gd name="connsiteX3" fmla="*/ 0 w 2098367"/>
              <a:gd name="connsiteY3" fmla="*/ 4404240 h 4404240"/>
              <a:gd name="connsiteX4" fmla="*/ 0 w 2098367"/>
              <a:gd name="connsiteY4" fmla="*/ 1576447 h 4404240"/>
              <a:gd name="connsiteX5" fmla="*/ 163600 w 2098367"/>
              <a:gd name="connsiteY5" fmla="*/ 1576447 h 4404240"/>
              <a:gd name="connsiteX6" fmla="*/ 163600 w 2098367"/>
              <a:gd name="connsiteY6" fmla="*/ 250567 h 4404240"/>
              <a:gd name="connsiteX7" fmla="*/ 0 w 2098367"/>
              <a:gd name="connsiteY7" fmla="*/ 250567 h 4404240"/>
              <a:gd name="connsiteX8" fmla="*/ 0 w 2098367"/>
              <a:gd name="connsiteY8" fmla="*/ 0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8" fmla="*/ 255040 w 2098367"/>
              <a:gd name="connsiteY8" fmla="*/ 342007 h 4404240"/>
              <a:gd name="connsiteX0" fmla="*/ 163600 w 2098367"/>
              <a:gd name="connsiteY0" fmla="*/ 250567 h 4404240"/>
              <a:gd name="connsiteX1" fmla="*/ 0 w 2098367"/>
              <a:gd name="connsiteY1" fmla="*/ 250567 h 4404240"/>
              <a:gd name="connsiteX2" fmla="*/ 0 w 2098367"/>
              <a:gd name="connsiteY2" fmla="*/ 0 h 4404240"/>
              <a:gd name="connsiteX3" fmla="*/ 2098367 w 2098367"/>
              <a:gd name="connsiteY3" fmla="*/ 0 h 4404240"/>
              <a:gd name="connsiteX4" fmla="*/ 2098367 w 2098367"/>
              <a:gd name="connsiteY4" fmla="*/ 4404240 h 4404240"/>
              <a:gd name="connsiteX5" fmla="*/ 0 w 2098367"/>
              <a:gd name="connsiteY5" fmla="*/ 4404240 h 4404240"/>
              <a:gd name="connsiteX6" fmla="*/ 0 w 2098367"/>
              <a:gd name="connsiteY6" fmla="*/ 1576447 h 4404240"/>
              <a:gd name="connsiteX7" fmla="*/ 163600 w 2098367"/>
              <a:gd name="connsiteY7"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6" fmla="*/ 163600 w 2098367"/>
              <a:gd name="connsiteY6"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5" fmla="*/ 0 w 2098367"/>
              <a:gd name="connsiteY5" fmla="*/ 1576447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 name="connsiteX4" fmla="*/ 0 w 2098367"/>
              <a:gd name="connsiteY4" fmla="*/ 4404240 h 4404240"/>
              <a:gd name="connsiteX0" fmla="*/ 0 w 2098367"/>
              <a:gd name="connsiteY0" fmla="*/ 250567 h 4404240"/>
              <a:gd name="connsiteX1" fmla="*/ 0 w 2098367"/>
              <a:gd name="connsiteY1" fmla="*/ 0 h 4404240"/>
              <a:gd name="connsiteX2" fmla="*/ 2098367 w 2098367"/>
              <a:gd name="connsiteY2" fmla="*/ 0 h 4404240"/>
              <a:gd name="connsiteX3" fmla="*/ 2098367 w 2098367"/>
              <a:gd name="connsiteY3" fmla="*/ 4404240 h 4404240"/>
            </a:gdLst>
            <a:ahLst/>
            <a:cxnLst>
              <a:cxn ang="0">
                <a:pos x="connsiteX0" y="connsiteY0"/>
              </a:cxn>
              <a:cxn ang="0">
                <a:pos x="connsiteX1" y="connsiteY1"/>
              </a:cxn>
              <a:cxn ang="0">
                <a:pos x="connsiteX2" y="connsiteY2"/>
              </a:cxn>
              <a:cxn ang="0">
                <a:pos x="connsiteX3" y="connsiteY3"/>
              </a:cxn>
            </a:cxnLst>
            <a:rect l="l" t="t" r="r" b="b"/>
            <a:pathLst>
              <a:path w="2098367" h="4404240">
                <a:moveTo>
                  <a:pt x="0" y="250567"/>
                </a:moveTo>
                <a:lnTo>
                  <a:pt x="0" y="0"/>
                </a:lnTo>
                <a:lnTo>
                  <a:pt x="2098367" y="0"/>
                </a:lnTo>
                <a:lnTo>
                  <a:pt x="2098367" y="4404240"/>
                </a:lnTo>
              </a:path>
            </a:pathLst>
          </a:custGeom>
          <a:noFill/>
          <a:ln>
            <a:solidFill>
              <a:schemeClr val="accent1"/>
            </a:solidFill>
            <a:headEnd type="none" w="med" len="med"/>
            <a:tailEnd type="oval"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920240" rIns="91440" bIns="45720" numCol="1" spcCol="0" rtlCol="0" fromWordArt="0" anchor="t" anchorCtr="0" forceAA="0" compatLnSpc="1">
            <a:prstTxWarp prst="textNoShape">
              <a:avLst/>
            </a:prstTxWarp>
            <a:noAutofit/>
          </a:bodyPr>
          <a:lstStyle/>
          <a:p>
            <a:pPr marL="0" marR="0" lvl="0" indent="0" algn="ctr" defTabSz="932688" rtl="0" eaLnBrk="1" fontAlgn="auto" latinLnBrk="0" hangingPunct="1">
              <a:lnSpc>
                <a:spcPct val="100000"/>
              </a:lnSpc>
              <a:spcBef>
                <a:spcPts val="1200"/>
              </a:spcBef>
              <a:spcAft>
                <a:spcPts val="0"/>
              </a:spcAft>
              <a:buClrTx/>
              <a:buSzTx/>
              <a:buFontTx/>
              <a:buNone/>
              <a:tabLst/>
              <a:defRPr/>
            </a:pPr>
            <a:endParaRPr kumimoji="0" lang="en-US" sz="2400" b="0" i="0" u="none" strike="noStrike" kern="1200" cap="none" spc="0" normalizeH="0" baseline="0" noProof="0">
              <a:ln>
                <a:noFill/>
              </a:ln>
              <a:solidFill>
                <a:srgbClr val="282828"/>
              </a:solidFill>
              <a:effectLst/>
              <a:uLnTx/>
              <a:uFillTx/>
              <a:latin typeface="Segoe UI"/>
              <a:ea typeface="+mn-ea"/>
              <a:cs typeface="+mn-cs"/>
            </a:endParaRPr>
          </a:p>
        </p:txBody>
      </p:sp>
      <p:sp>
        <p:nvSpPr>
          <p:cNvPr id="73" name="Rectangle 72">
            <a:extLst>
              <a:ext uri="{FF2B5EF4-FFF2-40B4-BE49-F238E27FC236}">
                <a16:creationId xmlns:a16="http://schemas.microsoft.com/office/drawing/2014/main" id="{1A8A6438-AE97-4C32-BBAD-07E78427E274}"/>
              </a:ext>
            </a:extLst>
          </p:cNvPr>
          <p:cNvSpPr/>
          <p:nvPr/>
        </p:nvSpPr>
        <p:spPr bwMode="auto">
          <a:xfrm>
            <a:off x="8475092" y="1955189"/>
            <a:ext cx="3961383" cy="88961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4" name="Rectangle 73">
            <a:extLst>
              <a:ext uri="{FF2B5EF4-FFF2-40B4-BE49-F238E27FC236}">
                <a16:creationId xmlns:a16="http://schemas.microsoft.com/office/drawing/2014/main" id="{71F984EF-14ED-4BDE-A46B-5A3BE6C9D65B}"/>
              </a:ext>
            </a:extLst>
          </p:cNvPr>
          <p:cNvSpPr/>
          <p:nvPr/>
        </p:nvSpPr>
        <p:spPr>
          <a:xfrm>
            <a:off x="8914526" y="2092218"/>
            <a:ext cx="3082515" cy="615553"/>
          </a:xfrm>
          <a:prstGeom prst="rect">
            <a:avLst/>
          </a:prstGeom>
        </p:spPr>
        <p:txBody>
          <a:bodyPr wrap="square" lIns="0" tIns="0" rIns="0" bIns="0" anchor="ctr">
            <a:spAutoFit/>
          </a:bodyPr>
          <a:lstStyle/>
          <a:p>
            <a:pPr marL="0" marR="0" lvl="0" indent="0" algn="ctr" defTabSz="932688"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t>Windows 10 </a:t>
            </a:r>
            <a:b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2000" b="0" i="0" u="none" strike="noStrike" kern="0" cap="none" spc="0" normalizeH="0" baseline="0" noProof="0">
                <a:ln w="3175">
                  <a:noFill/>
                </a:ln>
                <a:solidFill>
                  <a:srgbClr val="FFFFFF"/>
                </a:solidFill>
                <a:effectLst/>
                <a:uLnTx/>
                <a:uFillTx/>
                <a:latin typeface="Segoe UI Semibold" panose="020B0702040204020203" pitchFamily="34" charset="0"/>
                <a:ea typeface="+mn-ea"/>
                <a:cs typeface="Segoe UI Semibold" panose="020B0702040204020203" pitchFamily="34" charset="0"/>
              </a:rPr>
              <a:t>Enterprise</a:t>
            </a:r>
          </a:p>
        </p:txBody>
      </p:sp>
      <p:sp>
        <p:nvSpPr>
          <p:cNvPr id="70" name="Rectangle 69">
            <a:extLst>
              <a:ext uri="{FF2B5EF4-FFF2-40B4-BE49-F238E27FC236}">
                <a16:creationId xmlns:a16="http://schemas.microsoft.com/office/drawing/2014/main" id="{4E877014-C161-44AF-B3AF-8453FB23F35C}"/>
              </a:ext>
            </a:extLst>
          </p:cNvPr>
          <p:cNvSpPr/>
          <p:nvPr/>
        </p:nvSpPr>
        <p:spPr bwMode="auto">
          <a:xfrm>
            <a:off x="8492485" y="3067957"/>
            <a:ext cx="3656321" cy="1034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878054" rtl="0" eaLnBrk="1" fontAlgn="auto" latinLnBrk="0" hangingPunct="1">
              <a:lnSpc>
                <a:spcPct val="100000"/>
              </a:lnSpc>
              <a:spcBef>
                <a:spcPts val="816"/>
              </a:spcBef>
              <a:spcAft>
                <a:spcPts val="0"/>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Native single-session </a:t>
            </a:r>
            <a:r>
              <a:rPr kumimoji="0" lang="en-US" sz="1800" b="0" i="0" u="none" strike="noStrike" kern="1200" cap="none" spc="-51" normalizeH="0" baseline="0" noProof="0">
                <a:ln w="3175">
                  <a:noFill/>
                </a:ln>
                <a:solidFill>
                  <a:srgbClr val="282828"/>
                </a:solidFill>
                <a:effectLst/>
                <a:uLnTx/>
                <a:uFillTx/>
                <a:latin typeface="Segoe UI Semibold"/>
                <a:ea typeface="+mn-ea"/>
                <a:cs typeface="Segoe UI" pitchFamily="34" charset="0"/>
              </a:rPr>
              <a:t>modern</a:t>
            </a:r>
            <a:br>
              <a:rPr kumimoji="0" lang="en-US" sz="1800" b="1" i="0" u="none" strike="noStrike" kern="1200" cap="none" spc="-51" normalizeH="0" baseline="0" noProof="0">
                <a:ln w="3175">
                  <a:noFill/>
                </a:ln>
                <a:solidFill>
                  <a:srgbClr val="282828"/>
                </a:solidFill>
                <a:effectLst/>
                <a:uLnTx/>
                <a:uFillTx/>
                <a:latin typeface="Segoe UI"/>
                <a:ea typeface="+mn-ea"/>
                <a:cs typeface="Segoe UI" pitchFamily="34" charset="0"/>
              </a:rPr>
            </a:b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experience</a:t>
            </a:r>
          </a:p>
        </p:txBody>
      </p:sp>
      <p:sp>
        <p:nvSpPr>
          <p:cNvPr id="72" name="Rectangle 71">
            <a:extLst>
              <a:ext uri="{FF2B5EF4-FFF2-40B4-BE49-F238E27FC236}">
                <a16:creationId xmlns:a16="http://schemas.microsoft.com/office/drawing/2014/main" id="{2793CB8E-323B-4282-86B3-6AA99F3FA9FB}"/>
              </a:ext>
            </a:extLst>
          </p:cNvPr>
          <p:cNvSpPr/>
          <p:nvPr/>
        </p:nvSpPr>
        <p:spPr>
          <a:xfrm>
            <a:off x="8641667" y="4230267"/>
            <a:ext cx="3357957" cy="2195473"/>
          </a:xfrm>
          <a:prstGeom prst="rect">
            <a:avLst/>
          </a:prstGeom>
        </p:spPr>
        <p:txBody>
          <a:bodyPr wrap="square">
            <a:spAutoFit/>
          </a:bodyPr>
          <a:lstStyle/>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Windows 10</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Single session</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Win32, UWP</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Office 365 ProPlus</a:t>
            </a:r>
          </a:p>
          <a:p>
            <a:pPr marL="0" marR="0" lvl="0" indent="0" algn="ctr" defTabSz="878054" rtl="0" eaLnBrk="1" fontAlgn="auto" latinLnBrk="0" hangingPunct="1">
              <a:lnSpc>
                <a:spcPct val="100000"/>
              </a:lnSpc>
              <a:spcBef>
                <a:spcPts val="816"/>
              </a:spcBef>
              <a:spcAft>
                <a:spcPts val="612"/>
              </a:spcAft>
              <a:buClrTx/>
              <a:buSzTx/>
              <a:buFontTx/>
              <a:buNone/>
              <a:tabLst/>
              <a:defRPr/>
            </a:pPr>
            <a:r>
              <a:rPr kumimoji="0" lang="en-US" sz="1800" b="0" i="0" u="none" strike="noStrike" kern="1200" cap="none" spc="-51" normalizeH="0" baseline="0" noProof="0">
                <a:ln w="3175">
                  <a:noFill/>
                </a:ln>
                <a:solidFill>
                  <a:srgbClr val="282828"/>
                </a:solidFill>
                <a:effectLst/>
                <a:uLnTx/>
                <a:uFillTx/>
                <a:latin typeface="Segoe UI"/>
                <a:ea typeface="+mn-ea"/>
                <a:cs typeface="Segoe UI" pitchFamily="34" charset="0"/>
              </a:rPr>
              <a:t>Semi-Annual Channel</a:t>
            </a:r>
          </a:p>
        </p:txBody>
      </p:sp>
    </p:spTree>
    <p:extLst>
      <p:ext uri="{BB962C8B-B14F-4D97-AF65-F5344CB8AC3E}">
        <p14:creationId xmlns:p14="http://schemas.microsoft.com/office/powerpoint/2010/main" val="3938534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Gv_oqQCjQBCMbR87pb.h1w"/>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0yND_Cr3tbZ5YD9zqLq3m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20q.WKuZYkms6GV3cqBS4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BJe_c760Sz.SvN8AD79sT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BJe_c760Sz.SvN8AD79sT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qTUP5fhnN86iCplWa.ZSNQ"/>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20q.WKuZYkms6GV3cqBS4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gvq4KxoiSvWT0RMpniVBu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gvq4KxoiSvWT0RMpniVBug"/>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XFjVZElvT8KFyqyvc382.g"/>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BJe_c760Sz.SvN8AD79sT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qTUP5fhnN86iCplWa.ZSN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qTUP5fhnN86iCplWa.ZSN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DgbRF9CK4It5DFkigDBR5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b3j1likS.WbyQg7wzEtfvg"/>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gLPdpIwTdzyZUBwtzXFmN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b4vfV5a4Cf8E.26GXy4wT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zJ1.DlclmBTT5hxR3oJ6Y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LasJvucP1oNrwf5Hl6QoW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umXaOTJS4T2dLTVpsP_LsQ"/>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BnTc2iyq9FCnGE4D0WcEFQ"/>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SJHsHWn34Llv5KiKN4Qz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oWOTij56Uxd_7IL01aL3z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MRORbkF6QCAeO7V2Ie0GD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FXRWfHmHwPxhYUyWUlyhZA"/>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mAeAJnktoyFgi.NWfooyLQ"/>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plDL9BprA_OC0yMgjDuUgw"/>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tFvIx5EhRsGMP4dKbmIim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eAxETcglYG7YW.jnxfXI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9N82E6AXK.jnp_2yYgU06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eRuXY933_OX.M1x58R6Kg"/>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8ztUDNqP9Q7uHhXeHLi5J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NIQVCAzaf4EXHm0j51bql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tIaU34L3zDUMlyQK0HI8Bg"/>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pbH0MhawRYDYtcfe.TABG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ecdzH2DdLIPGzKQHA9lSfg"/>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0kFUrF.pmsS4nSynBrjRw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tCkVybQ85n5D.NQsNATwH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dUluWbPEtkX.GDueQ_jj2A"/>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UXm3ZQH6KrtNREvnvFqQ5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7PR6WFImchspBE9q2sZ9lw"/>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M.mqOoqY2jfNkfI3cQz5CA"/>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IVoSYLbesV4WqGltwQ86o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NKNhdPl53Vylk0wsFqiPI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BJe_c760Sz.SvN8AD79sT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BJe_c760Sz.SvN8AD79sT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IKeI2XQLNY2f_ZlK22XVY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3T9GVQm7imzTX9g_oaoAm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6TwMKmt1.8NEb.GMeqrnH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_t5bnef_ERt5xiJGyKyzr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V_lFM5FSMxGAEY8fq_nhM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2voQtoPeeM9PSAkgWZ9y5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v9TnIkc3VVYK3C6EGqndp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uA.CcQhRbX7cy3gvMB9OG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sFSz4RN9SJ3xbVmix1oDz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uNp3kKG_Bv8TSpKYoqz7q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vFUH9y4VRz_6zS5xGZbCn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XO6onkzdFn8W6EmDarpvR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_SOUiRbMIpkwET8PSRtvx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uvKrDf9djws_qmUxeqwP0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wVwIHW3LYqjS.74XXkSRG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AK5PfEJhVEISQNXwD6SN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dYL5esAiWctHyC1NYYk9S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Tun1r_DSFqcS_0ZNqF97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vio8ZppPduPCAo5sRN9wR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dPHeYQrmQ7ePLQikb9sZb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Y_dGWmauRlisSOalg3HeJ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QjovMIEXT.i7kQb3GlRdn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7OT.sAplSW6rI8MmbVZN5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20q.WKuZYkms6GV3cqBS4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zure Solutions Business">
  <a:themeElements>
    <a:clrScheme name="ICB_2019">
      <a:dk1>
        <a:srgbClr val="1A1A1A"/>
      </a:dk1>
      <a:lt1>
        <a:srgbClr val="FFFFFF"/>
      </a:lt1>
      <a:dk2>
        <a:srgbClr val="0D0D0D"/>
      </a:dk2>
      <a:lt2>
        <a:srgbClr val="F2F2F2"/>
      </a:lt2>
      <a:accent1>
        <a:srgbClr val="0078D4"/>
      </a:accent1>
      <a:accent2>
        <a:srgbClr val="50E6FF"/>
      </a:accent2>
      <a:accent3>
        <a:srgbClr val="243A5E"/>
      </a:accent3>
      <a:accent4>
        <a:srgbClr val="505050"/>
      </a:accent4>
      <a:accent5>
        <a:srgbClr val="737373"/>
      </a:accent5>
      <a:accent6>
        <a:srgbClr val="F2F2F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M_White_2_Apr_2018.potx" id="{26C96195-5F97-4020-9126-CF0686EA703A}" vid="{6C9527AC-54B1-4985-B6C5-6491A04A83FE}"/>
    </a:ext>
  </a:extLst>
</a:theme>
</file>

<file path=ppt/theme/theme10.xml><?xml version="1.0" encoding="utf-8"?>
<a:theme xmlns:a="http://schemas.openxmlformats.org/drawingml/2006/main" name="6_Microsoft_Hosting_template_16x9_white">
  <a:themeElements>
    <a:clrScheme name="Custom 4">
      <a:dk1>
        <a:srgbClr val="505050"/>
      </a:dk1>
      <a:lt1>
        <a:srgbClr val="FFFFFF"/>
      </a:lt1>
      <a:dk2>
        <a:srgbClr val="505050"/>
      </a:dk2>
      <a:lt2>
        <a:srgbClr val="D2D2D2"/>
      </a:lt2>
      <a:accent1>
        <a:srgbClr val="0072C6"/>
      </a:accent1>
      <a:accent2>
        <a:srgbClr val="002050"/>
      </a:accent2>
      <a:accent3>
        <a:srgbClr val="00188F"/>
      </a:accent3>
      <a:accent4>
        <a:srgbClr val="4668C5"/>
      </a:accent4>
      <a:accent5>
        <a:srgbClr val="00BCF2"/>
      </a:accent5>
      <a:accent6>
        <a:srgbClr val="9B4F96"/>
      </a:accent6>
      <a:hlink>
        <a:srgbClr val="0072C6"/>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11.xml><?xml version="1.0" encoding="utf-8"?>
<a:theme xmlns:a="http://schemas.openxmlformats.org/drawingml/2006/main" name="1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12.xml><?xml version="1.0" encoding="utf-8"?>
<a:theme xmlns:a="http://schemas.openxmlformats.org/drawingml/2006/main" name="2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1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3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15.xml><?xml version="1.0" encoding="utf-8"?>
<a:theme xmlns:a="http://schemas.openxmlformats.org/drawingml/2006/main" name="4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16.xml><?xml version="1.0" encoding="utf-8"?>
<a:theme xmlns:a="http://schemas.openxmlformats.org/drawingml/2006/main" name="5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17.xml><?xml version="1.0" encoding="utf-8"?>
<a:theme xmlns:a="http://schemas.openxmlformats.org/drawingml/2006/main" name="Dynamics 365">
  <a:themeElements>
    <a:clrScheme name="Custom 2">
      <a:dk1>
        <a:srgbClr val="3C3C41"/>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zure_PowerPoint_Template_092618" id="{4E3EC67C-5801-2144-80A7-6A5264B773C8}" vid="{77DF5A70-2AB2-2245-8CC2-9711122DF23B}"/>
    </a:ext>
  </a:extLst>
</a:theme>
</file>

<file path=ppt/theme/theme18.xml><?xml version="1.0" encoding="utf-8"?>
<a:theme xmlns:a="http://schemas.openxmlformats.org/drawingml/2006/main" name="6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19.xml><?xml version="1.0" encoding="utf-8"?>
<a:theme xmlns:a="http://schemas.openxmlformats.org/drawingml/2006/main" name="1_LIGHT GRAY TEMPLATE">
  <a:themeElements>
    <a:clrScheme name="Custom 2">
      <a:dk1>
        <a:srgbClr val="353535"/>
      </a:dk1>
      <a:lt1>
        <a:srgbClr val="FFFFFF"/>
      </a:lt1>
      <a:dk2>
        <a:srgbClr val="0078D7"/>
      </a:dk2>
      <a:lt2>
        <a:srgbClr val="E6E6E6"/>
      </a:lt2>
      <a:accent1>
        <a:srgbClr val="0078D7"/>
      </a:accent1>
      <a:accent2>
        <a:srgbClr val="002050"/>
      </a:accent2>
      <a:accent3>
        <a:srgbClr val="00BCF2"/>
      </a:accent3>
      <a:accent4>
        <a:srgbClr val="B4009E"/>
      </a:accent4>
      <a:accent5>
        <a:srgbClr val="737373"/>
      </a:accent5>
      <a:accent6>
        <a:srgbClr val="D2D2D2"/>
      </a:accent6>
      <a:hlink>
        <a:srgbClr val="FFFFFF"/>
      </a:hlink>
      <a:folHlink>
        <a:srgbClr val="FFFFFF"/>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BLUE_2017_03.potx" id="{44ADAFFF-2BB4-4AF1-9F5C-DDE52A28C87A}" vid="{88EED77B-8C5C-474F-A73E-86C62C8FBEA3}"/>
    </a:ext>
  </a:extLst>
</a:theme>
</file>

<file path=ppt/theme/theme2.xml><?xml version="1.0" encoding="utf-8"?>
<a:theme xmlns:a="http://schemas.openxmlformats.org/drawingml/2006/main" name="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20.xml><?xml version="1.0" encoding="utf-8"?>
<a:theme xmlns:a="http://schemas.openxmlformats.org/drawingml/2006/main" name="6_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73EB1BD4-8DD0-42C8-81CF-E8FE58869E13}" vid="{7127501C-7AE5-48D0-B874-F536F38BF7C1}"/>
    </a:ext>
  </a:extLst>
</a:theme>
</file>

<file path=ppt/theme/theme21.xml><?xml version="1.0" encoding="utf-8"?>
<a:theme xmlns:a="http://schemas.openxmlformats.org/drawingml/2006/main" name="7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22.xml><?xml version="1.0" encoding="utf-8"?>
<a:theme xmlns:a="http://schemas.openxmlformats.org/drawingml/2006/main" name="8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2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4.xml><?xml version="1.0" encoding="utf-8"?>
<a:theme xmlns:a="http://schemas.openxmlformats.org/drawingml/2006/main" name="5_WHITE TEMPLATE">
  <a:themeElements>
    <a:clrScheme name="ST_Illustration_White_Blue">
      <a:dk1>
        <a:srgbClr val="1A1A1A"/>
      </a:dk1>
      <a:lt1>
        <a:srgbClr val="FFFFFF"/>
      </a:lt1>
      <a:dk2>
        <a:srgbClr val="0D0D0D"/>
      </a:dk2>
      <a:lt2>
        <a:srgbClr val="D2D2D2"/>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Illustration_2018_Cloud_011.potx" id="{762B47AA-A827-4F63-8EDD-1F6B4767BB62}" vid="{53DB83EF-4F78-4F48-A301-01610C79C1EF}"/>
    </a:ext>
  </a:extLst>
</a:theme>
</file>

<file path=ppt/theme/theme5.xml><?xml version="1.0" encoding="utf-8"?>
<a:theme xmlns:a="http://schemas.openxmlformats.org/drawingml/2006/main" name="4_Microsoft 365 PPT Template - 2018">
  <a:themeElements>
    <a:clrScheme name="Custom 13">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 + notes_WindowsPhoto" id="{06F410FA-7982-4700-9CD4-6674A21F6D5F}" vid="{984C213A-97C2-490A-A5CC-BFCD77ACB519}"/>
    </a:ext>
  </a:extLst>
</a:theme>
</file>

<file path=ppt/theme/theme6.xml><?xml version="1.0" encoding="utf-8"?>
<a:theme xmlns:a="http://schemas.openxmlformats.org/drawingml/2006/main" name="1_Microsoft 365 PPT Template - 2018">
  <a:themeElements>
    <a:clrScheme name="Custom 4">
      <a:dk1>
        <a:srgbClr val="282828"/>
      </a:dk1>
      <a:lt1>
        <a:srgbClr val="FFFFFF"/>
      </a:lt1>
      <a:dk2>
        <a:srgbClr val="282828"/>
      </a:dk2>
      <a:lt2>
        <a:srgbClr val="FFFFFF"/>
      </a:lt2>
      <a:accent1>
        <a:srgbClr val="0078D4"/>
      </a:accent1>
      <a:accent2>
        <a:srgbClr val="002050"/>
      </a:accent2>
      <a:accent3>
        <a:srgbClr val="939393"/>
      </a:accent3>
      <a:accent4>
        <a:srgbClr val="00BCF2"/>
      </a:accent4>
      <a:accent5>
        <a:srgbClr val="6C6E6C"/>
      </a:accent5>
      <a:accent6>
        <a:srgbClr val="2E2F2E"/>
      </a:accent6>
      <a:hlink>
        <a:srgbClr val="0078D4"/>
      </a:hlink>
      <a:folHlink>
        <a:srgbClr val="0078D4"/>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 365 PPT Template 2018_2" id="{01A7FB2A-7862-441E-89D5-C3EE05893CAC}" vid="{DEC62A46-47F5-4825-899D-4E8B117FF749}"/>
    </a:ext>
  </a:extLst>
</a:theme>
</file>

<file path=ppt/theme/theme7.xml><?xml version="1.0" encoding="utf-8"?>
<a:theme xmlns:a="http://schemas.openxmlformats.org/drawingml/2006/main" name="3_White Template">
  <a:themeElements>
    <a:clrScheme name="2019 Brand BLUE Light Bak">
      <a:dk1>
        <a:srgbClr val="000000"/>
      </a:dk1>
      <a:lt1>
        <a:srgbClr val="FFFFFF"/>
      </a:lt1>
      <a:dk2>
        <a:srgbClr val="243A5E"/>
      </a:dk2>
      <a:lt2>
        <a:srgbClr val="E6E6E6"/>
      </a:lt2>
      <a:accent1>
        <a:srgbClr val="0078D4"/>
      </a:accent1>
      <a:accent2>
        <a:srgbClr val="243A5E"/>
      </a:accent2>
      <a:accent3>
        <a:srgbClr val="D83B01"/>
      </a:accent3>
      <a:accent4>
        <a:srgbClr val="107C10"/>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lue_Business_2019_01.potx" id="{71083E08-DC26-4C69-B95F-E6DE531BB553}" vid="{0995B531-B0EF-4F51-BB6D-A0E83584022B}"/>
    </a:ext>
  </a:extLst>
</a:theme>
</file>

<file path=ppt/theme/theme8.xml><?xml version="1.0" encoding="utf-8"?>
<a:theme xmlns:a="http://schemas.openxmlformats.org/drawingml/2006/main" name="2_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73EB1BD4-8DD0-42C8-81CF-E8FE58869E13}" vid="{7127501C-7AE5-48D0-B874-F536F38BF7C1}"/>
    </a:ext>
  </a:extLst>
</a:theme>
</file>

<file path=ppt/theme/theme9.xml><?xml version="1.0" encoding="utf-8"?>
<a:theme xmlns:a="http://schemas.openxmlformats.org/drawingml/2006/main" name="1_5-50203_Microsoft_Ignite_Template">
  <a:themeElements>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Override1.xml><?xml version="1.0" encoding="utf-8"?>
<a:themeOverride xmlns:a="http://schemas.openxmlformats.org/drawingml/2006/main">
  <a:clrScheme name="BT - Blue on white - 2">
    <a:dk1>
      <a:srgbClr val="505050"/>
    </a:dk1>
    <a:lt1>
      <a:srgbClr val="FFFFFF"/>
    </a:lt1>
    <a:dk2>
      <a:srgbClr val="0078D7"/>
    </a:dk2>
    <a:lt2>
      <a:srgbClr val="00BCF2"/>
    </a:lt2>
    <a:accent1>
      <a:srgbClr val="0078D7"/>
    </a:accent1>
    <a:accent2>
      <a:srgbClr val="002050"/>
    </a:accent2>
    <a:accent3>
      <a:srgbClr val="B4009E"/>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0c63ef3-9331-48f0-bec7-fd83b8c2ba2b">
      <UserInfo>
        <DisplayName>Robyn Schutz (TREMBLEY)</DisplayName>
        <AccountId>168</AccountId>
        <AccountType/>
      </UserInfo>
    </SharedWithUsers>
    <Project_x0020_ID xmlns="0971047c-4c4b-47d6-9978-fe64b8df6ef8" xsi:nil="true"/>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8FB353FC5CCB104D91CE7927B6B41B99" ma:contentTypeVersion="21" ma:contentTypeDescription="Create a new document." ma:contentTypeScope="" ma:versionID="2fbf5a1d5133dabe088f981ee9084ad6">
  <xsd:schema xmlns:xsd="http://www.w3.org/2001/XMLSchema" xmlns:xs="http://www.w3.org/2001/XMLSchema" xmlns:p="http://schemas.microsoft.com/office/2006/metadata/properties" xmlns:ns2="30c63ef3-9331-48f0-bec7-fd83b8c2ba2b" xmlns:ns3="0971047c-4c4b-47d6-9978-fe64b8df6ef8" targetNamespace="http://schemas.microsoft.com/office/2006/metadata/properties" ma:root="true" ma:fieldsID="0533378bfd96bbbb727c2794b950dc15" ns2:_="" ns3:_="">
    <xsd:import namespace="30c63ef3-9331-48f0-bec7-fd83b8c2ba2b"/>
    <xsd:import namespace="0971047c-4c4b-47d6-9978-fe64b8df6ef8"/>
    <xsd:element name="properties">
      <xsd:complexType>
        <xsd:sequence>
          <xsd:element name="documentManagement">
            <xsd:complexType>
              <xsd:all>
                <xsd:element ref="ns2:SharedWithUsers" minOccurs="0"/>
                <xsd:element ref="ns2:SharedWithDetails" minOccurs="0"/>
                <xsd:element ref="ns3:Project_x0020_ID" minOccurs="0"/>
                <xsd:element ref="ns3:MediaServiceMetadata" minOccurs="0"/>
                <xsd:element ref="ns3:MediaServiceFastMetadata" minOccurs="0"/>
                <xsd:element ref="ns3:MediaServiceDateTaken" minOccurs="0"/>
                <xsd:element ref="ns3:MediaServiceAutoTags" minOccurs="0"/>
                <xsd:element ref="ns2:_dlc_DocId" minOccurs="0"/>
                <xsd:element ref="ns2:_dlc_DocIdUrl" minOccurs="0"/>
                <xsd:element ref="ns2:_dlc_DocIdPersistId"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c63ef3-9331-48f0-bec7-fd83b8c2ba2b"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_dlc_DocId" ma:index="15" nillable="true" ma:displayName="Document ID Value" ma:description="The value of the document ID assigned to this item." ma:internalName="_dlc_DocId" ma:readOnly="true">
      <xsd:simpleType>
        <xsd:restriction base="dms:Text"/>
      </xsd:simpleType>
    </xsd:element>
    <xsd:element name="_dlc_DocIdUrl" ma:index="16"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7"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971047c-4c4b-47d6-9978-fe64b8df6ef8" elementFormDefault="qualified">
    <xsd:import namespace="http://schemas.microsoft.com/office/2006/documentManagement/types"/>
    <xsd:import namespace="http://schemas.microsoft.com/office/infopath/2007/PartnerControls"/>
    <xsd:element name="Project_x0020_ID" ma:index="10" nillable="true" ma:displayName="Project ID" ma:internalName="Project_x0020_ID">
      <xsd:simpleType>
        <xsd:restriction base="dms:Text">
          <xsd:maxLength value="255"/>
        </xsd:restriction>
      </xsd:simpleType>
    </xsd:element>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Location" ma:index="19" nillable="true" ma:displayName="MediaServiceLocation" ma:internalName="MediaServiceLocation"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30c63ef3-9331-48f0-bec7-fd83b8c2ba2b"/>
    <ds:schemaRef ds:uri="0971047c-4c4b-47d6-9978-fe64b8df6ef8"/>
  </ds:schemaRefs>
</ds:datastoreItem>
</file>

<file path=customXml/itemProps2.xml><?xml version="1.0" encoding="utf-8"?>
<ds:datastoreItem xmlns:ds="http://schemas.openxmlformats.org/officeDocument/2006/customXml" ds:itemID="{EDEAA8C0-E295-4B01-B242-D4AAF84ECD79}">
  <ds:schemaRefs>
    <ds:schemaRef ds:uri="http://schemas.microsoft.com/sharepoint/event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4.xml><?xml version="1.0" encoding="utf-8"?>
<ds:datastoreItem xmlns:ds="http://schemas.openxmlformats.org/officeDocument/2006/customXml" ds:itemID="{13A4B519-7046-41E7-BBF4-0E5614AE41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c63ef3-9331-48f0-bec7-fd83b8c2ba2b"/>
    <ds:schemaRef ds:uri="0971047c-4c4b-47d6-9978-fe64b8df6e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Brand_template_16-9_Business_BLUE_2016_4</Template>
  <Application>Microsoft Office PowerPoint</Application>
  <PresentationFormat>Custom</PresentationFormat>
  <Slides>45</Slides>
  <Notes>45</Notes>
  <HiddenSlides>0</HiddenSlides>
  <ScaleCrop>false</ScaleCrop>
  <HeadingPairs>
    <vt:vector size="4" baseType="variant">
      <vt:variant>
        <vt:lpstr>Theme</vt:lpstr>
      </vt:variant>
      <vt:variant>
        <vt:i4>22</vt:i4>
      </vt:variant>
      <vt:variant>
        <vt:lpstr>Slide Titles</vt:lpstr>
      </vt:variant>
      <vt:variant>
        <vt:i4>45</vt:i4>
      </vt:variant>
    </vt:vector>
  </HeadingPairs>
  <TitlesOfParts>
    <vt:vector size="67" baseType="lpstr">
      <vt:lpstr>Azure Solutions Business</vt:lpstr>
      <vt:lpstr>White Template</vt:lpstr>
      <vt:lpstr>Microsoft 365 PPT Template - 2018</vt:lpstr>
      <vt:lpstr>5_WHITE TEMPLATE</vt:lpstr>
      <vt:lpstr>4_Microsoft 365 PPT Template - 2018</vt:lpstr>
      <vt:lpstr>1_Microsoft 365 PPT Template - 2018</vt:lpstr>
      <vt:lpstr>3_White Template</vt:lpstr>
      <vt:lpstr>2_Microsoft 365 PPT Template - 2018</vt:lpstr>
      <vt:lpstr>1_5-50203_Microsoft_Ignite_Template</vt:lpstr>
      <vt:lpstr>6_Microsoft_Hosting_template_16x9_white</vt:lpstr>
      <vt:lpstr>1_White Template</vt:lpstr>
      <vt:lpstr>2_White Template</vt:lpstr>
      <vt:lpstr>3_Office Theme</vt:lpstr>
      <vt:lpstr>3_Microsoft 365 PPT Template - 2018</vt:lpstr>
      <vt:lpstr>4_White Template</vt:lpstr>
      <vt:lpstr>5_Microsoft 365 PPT Template - 2018</vt:lpstr>
      <vt:lpstr>Dynamics 365</vt:lpstr>
      <vt:lpstr>6_White Template</vt:lpstr>
      <vt:lpstr>1_LIGHT GRAY TEMPLATE</vt:lpstr>
      <vt:lpstr>6_Microsoft 365 PPT Template - 2018</vt:lpstr>
      <vt:lpstr>7_White Template</vt:lpstr>
      <vt:lpstr>8_White Template</vt:lpstr>
      <vt:lpstr>Windows  Virtual Desktop: Partner Opportunity </vt:lpstr>
      <vt:lpstr>Windows Virtual Desktop</vt:lpstr>
      <vt:lpstr>What is Windows Virtual Desktop?</vt:lpstr>
      <vt:lpstr>Windows Virtual Desktop is one of the Top Four Partner Opportunities in 2020</vt:lpstr>
      <vt:lpstr>Windows Virtual Desktop Benefits</vt:lpstr>
      <vt:lpstr>Remote Application and Desktop Scenarios </vt:lpstr>
      <vt:lpstr>Native Windows Virtual Desktop</vt:lpstr>
      <vt:lpstr>PowerPoint Presentation</vt:lpstr>
      <vt:lpstr>Virtualization hosts of the future</vt:lpstr>
      <vt:lpstr>Partner Opportunity</vt:lpstr>
      <vt:lpstr>PowerPoint Presentation</vt:lpstr>
      <vt:lpstr>PowerPoint Presentation</vt:lpstr>
      <vt:lpstr>What is partner opportunity for Windows Virtual Desktop?</vt:lpstr>
      <vt:lpstr>The largest opportunity for partners is providing value added services to meet the changing landscape</vt:lpstr>
      <vt:lpstr>Windows Virtual Desktop presents 3 primary Sales Scenarios</vt:lpstr>
      <vt:lpstr>Windows 10 multi-session is the hero offer across all 3 sales scenarios, and the offer is unique to WVD</vt:lpstr>
      <vt:lpstr>PowerPoint Presentation</vt:lpstr>
      <vt:lpstr>Customer Benefits</vt:lpstr>
      <vt:lpstr>Windows Virtual Desktop</vt:lpstr>
      <vt:lpstr>Best Virtualized End-user Experience</vt:lpstr>
      <vt:lpstr>Enhanced Security with Simplified Configuration</vt:lpstr>
      <vt:lpstr>Superior Economics</vt:lpstr>
      <vt:lpstr>WVD Pricing</vt:lpstr>
      <vt:lpstr>Most customers are already eligible for WVD</vt:lpstr>
      <vt:lpstr>Windows Virtual Desktop Superior Economics is Driven by Savings in Infrastructure, Licensing and Labor</vt:lpstr>
      <vt:lpstr>Windows Virtual Desktop Sales Scenario</vt:lpstr>
      <vt:lpstr>Savings from RDS/VDI Transition</vt:lpstr>
      <vt:lpstr>Example Customer Scenario: Two User Groups with Differing Needs</vt:lpstr>
      <vt:lpstr>Example Customer Scenario: WVD Economic Benefits</vt:lpstr>
      <vt:lpstr>Windows Virtual Desktop Sales Scenario – Sell New Virtualizations </vt:lpstr>
      <vt:lpstr>Windows Virtual Desktop Package</vt:lpstr>
      <vt:lpstr>Windows Virtual Desktop Package</vt:lpstr>
      <vt:lpstr>Key Takeaways</vt:lpstr>
      <vt:lpstr>Upcoming Events</vt:lpstr>
      <vt:lpstr>Resources</vt:lpstr>
      <vt:lpstr>Thank you.</vt:lpstr>
      <vt:lpstr>PowerPoint Presentation</vt:lpstr>
      <vt:lpstr>Supported OS</vt:lpstr>
      <vt:lpstr>FSLogix Technologies</vt:lpstr>
      <vt:lpstr>Example Customer Scenario: Two User Groups with Differing Needs</vt:lpstr>
      <vt:lpstr>PowerPoint Presentation</vt:lpstr>
      <vt:lpstr>Example Customer Scenario: WVD Economic Benefits</vt:lpstr>
      <vt:lpstr>Example Customer Scenario: WVD Economic Benefits</vt:lpstr>
      <vt:lpstr>Solution Configurator Output of Simple Version</vt:lpstr>
      <vt:lpstr>Solution Configurator Output of Comprehensive Version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brand template</dc:title>
  <dc:subject>&lt;Speech title here&gt;</dc:subject>
  <dc:creator>Guerilla Artist Collective</dc:creator>
  <dc:description>Template: Maryfj_x000d_
Formatting:_x000d_
Audience Type:</dc:description>
  <cp:revision>2</cp:revision>
  <cp:lastPrinted>2019-09-25T13:51:38Z</cp:lastPrinted>
  <dcterms:created xsi:type="dcterms:W3CDTF">2016-03-10T00:17:44Z</dcterms:created>
  <dcterms:modified xsi:type="dcterms:W3CDTF">2020-06-22T19:08:11Z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0x0101008FB353FC5CCB104D91CE7927B6B41B99</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TaxKeyword">
    <vt:lpwstr/>
  </property>
  <property fmtid="{D5CDD505-2E9C-101B-9397-08002B2CF9AE}" pid="12" name="TaxCatchAll">
    <vt:lpwstr/>
  </property>
  <property fmtid="{D5CDD505-2E9C-101B-9397-08002B2CF9AE}" pid="13" name="TaxKeywordTaxHTField">
    <vt:lpwstr/>
  </property>
  <property fmtid="{D5CDD505-2E9C-101B-9397-08002B2CF9AE}" pid="14" name="MSIP_Label_f42aa342-8706-4288-bd11-ebb85995028c_Enabled">
    <vt:lpwstr>True</vt:lpwstr>
  </property>
  <property fmtid="{D5CDD505-2E9C-101B-9397-08002B2CF9AE}" pid="15" name="MSIP_Label_f42aa342-8706-4288-bd11-ebb85995028c_SiteId">
    <vt:lpwstr>72f988bf-86f1-41af-91ab-2d7cd011db47</vt:lpwstr>
  </property>
  <property fmtid="{D5CDD505-2E9C-101B-9397-08002B2CF9AE}" pid="16" name="MSIP_Label_f42aa342-8706-4288-bd11-ebb85995028c_Owner">
    <vt:lpwstr>v-damima@microsoft.com</vt:lpwstr>
  </property>
  <property fmtid="{D5CDD505-2E9C-101B-9397-08002B2CF9AE}" pid="17" name="MSIP_Label_f42aa342-8706-4288-bd11-ebb85995028c_SetDate">
    <vt:lpwstr>2017-11-03T13:52:25.0874008Z</vt:lpwstr>
  </property>
  <property fmtid="{D5CDD505-2E9C-101B-9397-08002B2CF9AE}" pid="18" name="MSIP_Label_f42aa342-8706-4288-bd11-ebb85995028c_Name">
    <vt:lpwstr>General</vt:lpwstr>
  </property>
  <property fmtid="{D5CDD505-2E9C-101B-9397-08002B2CF9AE}" pid="19" name="MSIP_Label_f42aa342-8706-4288-bd11-ebb85995028c_Application">
    <vt:lpwstr>Microsoft Azure Information Protection</vt:lpwstr>
  </property>
  <property fmtid="{D5CDD505-2E9C-101B-9397-08002B2CF9AE}" pid="20" name="MSIP_Label_f42aa342-8706-4288-bd11-ebb85995028c_Extended_MSFT_Method">
    <vt:lpwstr>Automatic</vt:lpwstr>
  </property>
  <property fmtid="{D5CDD505-2E9C-101B-9397-08002B2CF9AE}" pid="21" name="Sensitivity">
    <vt:lpwstr>General</vt:lpwstr>
  </property>
  <property fmtid="{D5CDD505-2E9C-101B-9397-08002B2CF9AE}" pid="22" name="Order">
    <vt:r8>10900</vt:r8>
  </property>
  <property fmtid="{D5CDD505-2E9C-101B-9397-08002B2CF9AE}" pid="23" name="xd_Signature">
    <vt:bool>false</vt:bool>
  </property>
  <property fmtid="{D5CDD505-2E9C-101B-9397-08002B2CF9AE}" pid="24" name="xd_ProgID">
    <vt:lpwstr/>
  </property>
  <property fmtid="{D5CDD505-2E9C-101B-9397-08002B2CF9AE}" pid="25" name="ComplianceAssetId">
    <vt:lpwstr/>
  </property>
  <property fmtid="{D5CDD505-2E9C-101B-9397-08002B2CF9AE}" pid="26" name="TemplateUrl">
    <vt:lpwstr/>
  </property>
</Properties>
</file>