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75" r:id="rId1"/>
  </p:sldMasterIdLst>
  <p:notesMasterIdLst>
    <p:notesMasterId r:id="rId3"/>
  </p:notesMasterIdLst>
  <p:sldIdLst>
    <p:sldId id="212325880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7D666-D20E-4DB9-887F-8FF801A21C2C}" type="datetimeFigureOut">
              <a:rPr lang="en-US" smtClean="0"/>
              <a:t>9/9/2020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ACCDA-E58A-46A9-9F3E-507AEC56C2C0}" type="slidenum">
              <a:rPr lang="en-US" smtClean="0"/>
              <a:t>‹#›</a:t>
            </a:fld>
            <a:endParaRPr lang="en-US"/>
          </a:p>
        </p:txBody>
      </p:sp>
    </p:spTree>
    <p:extLst>
      <p:ext uri="{BB962C8B-B14F-4D97-AF65-F5344CB8AC3E}">
        <p14:creationId xmlns:p14="http://schemas.microsoft.com/office/powerpoint/2010/main" val="153623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customers.microsoft.com/en-us/story/731848-microsoft-surface-for-the-nhs-how-surface-impacts-operations" TargetMode="External"/><Relationship Id="rId3" Type="http://schemas.openxmlformats.org/officeDocument/2006/relationships/hyperlink" Target="https://customers.microsoft.com/en-us/story/809461-renault-automotive-surface-pro-en-us" TargetMode="External"/><Relationship Id="rId7" Type="http://schemas.openxmlformats.org/officeDocument/2006/relationships/hyperlink" Target="https://customers.microsoft.com/en-us/story/820776-warwickshire"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customers.microsoft.com/en-us/story/811777-francfranc-retail-surface-en-us" TargetMode="External"/><Relationship Id="rId5" Type="http://schemas.openxmlformats.org/officeDocument/2006/relationships/hyperlink" Target="https://customers.microsoft.com/en-us/story/809027-carhartt-retail-surfacehub-office365-onedriveforbusiness-powerbi-en" TargetMode="External"/><Relationship Id="rId4" Type="http://schemas.openxmlformats.org/officeDocument/2006/relationships/hyperlink" Target="https://customers.microsoft.com/en-us/story/820692-willmott-dixon" TargetMode="External"/><Relationship Id="rId9" Type="http://schemas.openxmlformats.org/officeDocument/2006/relationships/hyperlink" Target="https://customers.microsoft.com/en-us/story/758299-super78-surface-media-and-entertainme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u="sng" dirty="0">
                <a:latin typeface="Segoe UI" panose="020B0502040204020203" pitchFamily="34" charset="0"/>
                <a:cs typeface="Segoe UI" panose="020B0502040204020203" pitchFamily="34" charset="0"/>
              </a:rPr>
              <a:t>Key points</a:t>
            </a:r>
          </a:p>
          <a:p>
            <a:pPr>
              <a:defRPr/>
            </a:pPr>
            <a:r>
              <a:rPr lang="en-US" dirty="0">
                <a:latin typeface="Segoe UI" panose="020B0502040204020203" pitchFamily="34" charset="0"/>
                <a:cs typeface="Segoe UI" panose="020B0502040204020203" pitchFamily="34" charset="0"/>
              </a:rPr>
              <a:t>Optional slide to use to articulate how we map user types to devices</a:t>
            </a:r>
          </a:p>
          <a:p>
            <a:pPr>
              <a:defRPr/>
            </a:pPr>
            <a:endParaRPr lang="en-US" dirty="0">
              <a:latin typeface="Segoe UI" panose="020B0502040204020203" pitchFamily="34" charset="0"/>
              <a:cs typeface="Segoe UI" panose="020B0502040204020203" pitchFamily="34" charset="0"/>
            </a:endParaRPr>
          </a:p>
          <a:p>
            <a:pPr>
              <a:defRPr/>
            </a:pPr>
            <a:r>
              <a:rPr lang="en-US" u="sng" dirty="0">
                <a:latin typeface="Segoe UI" panose="020B0502040204020203" pitchFamily="34" charset="0"/>
                <a:cs typeface="Segoe UI" panose="020B0502040204020203" pitchFamily="34" charset="0"/>
              </a:rPr>
              <a:t>Sample talk track</a:t>
            </a:r>
            <a:endParaRPr lang="en-US" dirty="0"/>
          </a:p>
          <a:p>
            <a:r>
              <a:rPr lang="en-US" dirty="0"/>
              <a:t>The Surface portfolio is designed to support the needs of workers, educators, and students. Here is a </a:t>
            </a:r>
            <a:r>
              <a:rPr lang="en-US" u="sng" dirty="0"/>
              <a:t>representative sample </a:t>
            </a:r>
            <a:r>
              <a:rPr lang="en-US" dirty="0"/>
              <a:t>of the roles we have positioned the portfolio with. </a:t>
            </a:r>
          </a:p>
          <a:p>
            <a:endParaRPr lang="en-US" dirty="0"/>
          </a:p>
          <a:p>
            <a:r>
              <a:rPr lang="en-US" b="1" u="sng" cap="all" baseline="0" dirty="0"/>
              <a:t>Roaming Customer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Renault: </a:t>
            </a:r>
            <a:r>
              <a:rPr lang="en-US" b="1" dirty="0">
                <a:hlinkClick r:id="rId3"/>
              </a:rPr>
              <a:t>https://customers.microsoft.com/en-us/story/809461-renault-automotive-surface-pro-en-us</a:t>
            </a:r>
            <a:r>
              <a:rPr lang="en-US" b="1" dirty="0"/>
              <a:t> (Surface Pro)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Renault understands the frustration customers can feel when they bring their car to a dealer service center and have to repeat information they already shared when they set up the appointment. It also knows too well how repeated manual data entry falls prone to error. The company wanted to find a way to improve the customer service experience and build a simpler, more modern approach to dealer service operations.</a:t>
            </a:r>
          </a:p>
          <a:p>
            <a:endParaRPr lang="en-US" dirty="0"/>
          </a:p>
          <a:p>
            <a:r>
              <a:rPr lang="en-US" dirty="0"/>
              <a:t>“We were looking for a tool to create value for the customer that could reduce various administrative tasks requiring staff to reenter information,” says Frédéric </a:t>
            </a:r>
            <a:r>
              <a:rPr lang="en-US" dirty="0" err="1"/>
              <a:t>Bouillier</a:t>
            </a:r>
            <a:r>
              <a:rPr lang="en-US" dirty="0"/>
              <a:t>, Director of Project Deployment at Groupe Renault.</a:t>
            </a:r>
          </a:p>
          <a:p>
            <a:endParaRPr lang="en-US" dirty="0"/>
          </a:p>
          <a:p>
            <a:r>
              <a:rPr lang="en-US" dirty="0"/>
              <a:t>To resolve this and other challenges to customer loyalty, Groupe Renault launched the R-Book Service using Microsoft Surface Pro devices. With R-Book Service, the service advisor is already familiar with the vehicle’s complete service history and the type of service the customer seeks—before the customer arrives at the dealership for their service appointment.</a:t>
            </a:r>
          </a:p>
          <a:p>
            <a:endParaRPr lang="en-US" dirty="0"/>
          </a:p>
          <a:p>
            <a:r>
              <a:rPr lang="en-US" sz="1400" b="1" u="sng" cap="all" baseline="0" dirty="0"/>
              <a:t>Field Servicer</a:t>
            </a:r>
          </a:p>
          <a:p>
            <a:endParaRPr lang="en-US" b="1" i="0" dirty="0">
              <a:effectLst/>
              <a:latin typeface="SegoeUI"/>
            </a:endParaRPr>
          </a:p>
          <a:p>
            <a:r>
              <a:rPr lang="en-US" b="1" i="0" dirty="0">
                <a:effectLst/>
                <a:latin typeface="SegoeUI"/>
              </a:rPr>
              <a:t>Willmott Dixon: </a:t>
            </a:r>
            <a:r>
              <a:rPr lang="en-US" b="1" dirty="0">
                <a:hlinkClick r:id="rId4"/>
              </a:rPr>
              <a:t>https://customers.microsoft.com/en-us/story/820692-willmott-Dixon</a:t>
            </a:r>
            <a:r>
              <a:rPr lang="en-US" b="1" dirty="0"/>
              <a:t> (Surface Go)</a:t>
            </a:r>
            <a:endParaRPr lang="en-US" b="1" i="0" dirty="0">
              <a:effectLst/>
              <a:latin typeface="SegoeUI"/>
            </a:endParaRPr>
          </a:p>
          <a:p>
            <a:r>
              <a:rPr lang="en-US" b="0" i="0" dirty="0">
                <a:effectLst/>
                <a:latin typeface="SegoeUI"/>
              </a:rPr>
              <a:t>Willmott Dixon is seen as a leading </a:t>
            </a:r>
            <a:r>
              <a:rPr lang="en-US" b="0" i="0" dirty="0" err="1">
                <a:effectLst/>
                <a:latin typeface="SegoeUI"/>
              </a:rPr>
              <a:t>organisation</a:t>
            </a:r>
            <a:r>
              <a:rPr lang="en-US" b="0" i="0" dirty="0">
                <a:effectLst/>
                <a:latin typeface="SegoeUI"/>
              </a:rPr>
              <a:t> in the construction industry for sustainability, innovation, and the legacy it leaves in the community. Common to most construction companies, it found a lot of its staff were travelling to lots of different sites, carrying lots of different kit. </a:t>
            </a:r>
            <a:r>
              <a:rPr lang="en-US" b="0" i="0" dirty="0" err="1">
                <a:effectLst/>
                <a:latin typeface="SegoeUI"/>
              </a:rPr>
              <a:t>Recognising</a:t>
            </a:r>
            <a:r>
              <a:rPr lang="en-US" b="0" i="0" dirty="0">
                <a:effectLst/>
                <a:latin typeface="SegoeUI"/>
              </a:rPr>
              <a:t> the need to streamline devices and enhance productivity, it embraced Microsoft 365 and the Surface Go LTE devices. </a:t>
            </a:r>
          </a:p>
          <a:p>
            <a:endParaRPr lang="en-US" b="0" i="0" dirty="0">
              <a:effectLst/>
              <a:latin typeface="SegoeUI"/>
            </a:endParaRPr>
          </a:p>
          <a:p>
            <a:r>
              <a:rPr lang="en-US" b="0" i="0" dirty="0">
                <a:effectLst/>
                <a:latin typeface="SegoeUI"/>
              </a:rPr>
              <a:t>"People wanted a robust device that would stand up to the </a:t>
            </a:r>
            <a:r>
              <a:rPr lang="en-US" b="0" i="0" dirty="0" err="1">
                <a:effectLst/>
                <a:latin typeface="SegoeUI"/>
              </a:rPr>
              <a:t>rigours</a:t>
            </a:r>
            <a:r>
              <a:rPr lang="en-US" b="0" i="0" dirty="0">
                <a:effectLst/>
                <a:latin typeface="SegoeUI"/>
              </a:rPr>
              <a:t> of working on site" says James Ibbotson, Enterprise Architect at Willmott Dixon. "The Surface Go LTE with built in modem has the power and the grunt to run the applications, whether you're standing by a crane or in the site cabin. Nothing else we found could compare.“</a:t>
            </a:r>
            <a:endParaRPr lang="en-US" b="1" dirty="0"/>
          </a:p>
          <a:p>
            <a:endParaRPr lang="en-US" b="1" dirty="0"/>
          </a:p>
          <a:p>
            <a:r>
              <a:rPr lang="en-US" b="1" dirty="0"/>
              <a:t>Renault: </a:t>
            </a:r>
            <a:r>
              <a:rPr lang="en-US" b="1" dirty="0">
                <a:hlinkClick r:id="rId3"/>
              </a:rPr>
              <a:t>https://customers.microsoft.com/en-us/story/809461-renault-automotive-surface-pro-en-us</a:t>
            </a:r>
            <a:r>
              <a:rPr lang="en-US" b="1" dirty="0"/>
              <a:t> (Surface Pro, Surface Pen)</a:t>
            </a:r>
          </a:p>
          <a:p>
            <a:r>
              <a:rPr lang="en-US" dirty="0"/>
              <a:t>R-Book Service is a touch-sensitive app installed on a service advisor’s Surface Pro, compatible with Surface Pen and connected to Renault service department resources including customer and vehicle history. The service advisor uses a Surface device to understand the service request and perform a complete inspection, with the customer, at the vehicle. The advisor updates the customer’s history in real time, notes related technical specs, and confirms any work orders for the vehicle—all directly on the Surface Pro.</a:t>
            </a:r>
          </a:p>
          <a:p>
            <a:endParaRPr lang="en-US" dirty="0"/>
          </a:p>
          <a:p>
            <a:r>
              <a:rPr lang="en-US" dirty="0"/>
              <a:t>Service advisors no longer have to repeatedly ask customers for the same information or reenter the data when they switch from one system to another. They carry the Surface Pro with them for most of the day and appreciate the modern user interface, sturdy yet lightweight design, long-lasting battery charge, and powerful connectivity. With offline functionality, they can work in R-Book Service far out on the lot or on an inspection drive with the customer. And with the Type Cover, they easily transition to using Surface Pro at their desks. “Once docked, the device connects to a keyboard and monitor, and Surface Pro becomes a desktop computer for use by the service advisor,” says </a:t>
            </a:r>
            <a:r>
              <a:rPr lang="en-US" dirty="0" err="1"/>
              <a:t>Bouillier</a:t>
            </a:r>
            <a:r>
              <a:rPr lang="en-US" dirty="0"/>
              <a:t>.</a:t>
            </a:r>
          </a:p>
          <a:p>
            <a:endParaRPr lang="en-US" dirty="0"/>
          </a:p>
          <a:p>
            <a:r>
              <a:rPr lang="en-US" dirty="0"/>
              <a:t>“Surface Pro is an excellent tool for staying connected, even when it is far from hotspots,” says Christophe le Boulanger, Dealer Service Advisor at Groupe Renault. “It has a long-lasting charge, and it is a powerful machine—you can feel the power under the hood.”</a:t>
            </a:r>
          </a:p>
          <a:p>
            <a:endParaRPr lang="en-US" b="1" u="sng" dirty="0"/>
          </a:p>
          <a:p>
            <a:r>
              <a:rPr lang="en-US" b="1" u="sng" cap="all" baseline="0" dirty="0"/>
              <a:t>Mobile Sales Representatives</a:t>
            </a:r>
          </a:p>
          <a:p>
            <a:endParaRPr lang="en-US" b="1" dirty="0"/>
          </a:p>
          <a:p>
            <a:r>
              <a:rPr lang="en-US" b="1" dirty="0"/>
              <a:t>Carhartt: </a:t>
            </a:r>
            <a:r>
              <a:rPr lang="en-US" b="1" dirty="0">
                <a:hlinkClick r:id="rId5"/>
              </a:rPr>
              <a:t>https://customers.microsoft.com/en-us/story/809027-carhartt-retail-surfacehub-office365-onedriveforbusiness-powerbi-en</a:t>
            </a:r>
            <a:r>
              <a:rPr lang="en-US" b="1" dirty="0"/>
              <a:t> (Surface Book)</a:t>
            </a:r>
          </a:p>
          <a:p>
            <a:r>
              <a:rPr lang="en-US" dirty="0"/>
              <a:t>The Carhartt sales team found a modern opportunity for mobile engagement with the Surface Book.</a:t>
            </a:r>
          </a:p>
          <a:p>
            <a:endParaRPr lang="en-US" dirty="0"/>
          </a:p>
          <a:p>
            <a:r>
              <a:rPr lang="en-US" dirty="0"/>
              <a:t>“Usually the sales team is last to embrace a change in technology, but now they’re our champions,” Hill states. By taking Surface into the field, Carhartt’s sales professionals can communicate directly with the corporate office as needed, while having the entirety of Carhartt’s product knowledge stored in their hands. This will reduce the need to carry so many samples and other product documentation, and it creates an entire digital product catalog that customers can use to demo Carhartt’s latest lines.</a:t>
            </a:r>
          </a:p>
          <a:p>
            <a:endParaRPr lang="en-US" dirty="0"/>
          </a:p>
          <a:p>
            <a:r>
              <a:rPr lang="en-US" dirty="0"/>
              <a:t>“We are also improving the productivity of our sales reps,” Hill adds. “Instead of travelling in for all-day meetings, they can dial in for that fifteen or thirty minutes and keep people cross-functional with supporting documents. They’re able to really focus on discussions around the specific challenges that may be happening in a particular region.”</a:t>
            </a:r>
          </a:p>
          <a:p>
            <a:endParaRPr lang="en-US" dirty="0"/>
          </a:p>
          <a:p>
            <a:r>
              <a:rPr lang="en-US" dirty="0"/>
              <a:t>Whether it’s working alongside a supplier or maintaining relationships with a national retailer, with Surface and Power BI, Carhartt can make smarter decisions and stronger partnerships. “I’m a big believer in having a few good, solid relationships with suppliers…if that partner has a good product and a good value proposition, then we’ll figure out how to make it work.” Hill explains, “I’d rather make big bets with key providers, and that is what we have done with Microsoft.”</a:t>
            </a:r>
          </a:p>
          <a:p>
            <a:endParaRPr lang="en-US" dirty="0"/>
          </a:p>
          <a:p>
            <a:r>
              <a:rPr lang="en-US" b="1" u="sng" cap="all" baseline="0" dirty="0"/>
              <a:t>Customer Relationship Managers</a:t>
            </a:r>
          </a:p>
          <a:p>
            <a:r>
              <a:rPr lang="en-US" b="1" dirty="0" err="1"/>
              <a:t>Francfranc</a:t>
            </a:r>
            <a:r>
              <a:rPr lang="en-US" b="1" dirty="0"/>
              <a:t>: </a:t>
            </a:r>
            <a:r>
              <a:rPr lang="en-US" b="1" dirty="0">
                <a:hlinkClick r:id="rId6"/>
              </a:rPr>
              <a:t>https://customers.microsoft.com/en-us/story/811777-francfranc-retail-surface-en-us</a:t>
            </a:r>
            <a:r>
              <a:rPr lang="en-US" b="1" dirty="0"/>
              <a:t> (Surface Go, Surface Studio, Surface Pro, Surface Laptop)</a:t>
            </a:r>
          </a:p>
          <a:p>
            <a:pPr algn="l"/>
            <a:r>
              <a:rPr lang="en-US" b="0" i="0" dirty="0" err="1">
                <a:effectLst/>
                <a:latin typeface="SegoeUI"/>
              </a:rPr>
              <a:t>Francfranc</a:t>
            </a:r>
            <a:r>
              <a:rPr lang="en-US" b="0" i="0" dirty="0">
                <a:effectLst/>
                <a:latin typeface="SegoeUI"/>
              </a:rPr>
              <a:t> introduced Surface not just for branding reasons, but also to increase employee efficiency and improve customer experience. The company uses four types of Surface devices in its stores and back-end operations. Store staff use the lightest devices in the series, Surface Go, for customer reception. To present interior design options to customers, they use the 28-inch integrated display of Surface Studio 2, stationed on a dining table. For register terminals, employees use Surface Laptop 2. Area managers use Surface Pro for high-performance mobility.</a:t>
            </a:r>
          </a:p>
          <a:p>
            <a:pPr algn="l"/>
            <a:r>
              <a:rPr lang="en-US" b="0" i="0" dirty="0">
                <a:effectLst/>
                <a:latin typeface="SegoeUI"/>
              </a:rPr>
              <a:t>Store Manager Kota </a:t>
            </a:r>
            <a:r>
              <a:rPr lang="en-US" b="0" i="0" dirty="0" err="1">
                <a:effectLst/>
                <a:latin typeface="SegoeUI"/>
              </a:rPr>
              <a:t>Tomori</a:t>
            </a:r>
            <a:r>
              <a:rPr lang="en-US" b="0" i="0" dirty="0">
                <a:effectLst/>
                <a:latin typeface="SegoeUI"/>
              </a:rPr>
              <a:t> of the MODERN WORKS store at Minato </a:t>
            </a:r>
            <a:r>
              <a:rPr lang="en-US" b="0" i="0" dirty="0" err="1">
                <a:effectLst/>
                <a:latin typeface="SegoeUI"/>
              </a:rPr>
              <a:t>Mirai</a:t>
            </a:r>
            <a:r>
              <a:rPr lang="en-US" b="0" i="0" dirty="0">
                <a:effectLst/>
                <a:latin typeface="SegoeUI"/>
              </a:rPr>
              <a:t> </a:t>
            </a:r>
            <a:r>
              <a:rPr lang="en-US" b="0" i="0" dirty="0" err="1">
                <a:effectLst/>
                <a:latin typeface="SegoeUI"/>
              </a:rPr>
              <a:t>Tokyu</a:t>
            </a:r>
            <a:r>
              <a:rPr lang="en-US" b="0" i="0" dirty="0">
                <a:effectLst/>
                <a:latin typeface="SegoeUI"/>
              </a:rPr>
              <a:t>   Square says he’s seen a significant effect on the customer experience.</a:t>
            </a:r>
          </a:p>
          <a:p>
            <a:pPr algn="l"/>
            <a:r>
              <a:rPr lang="en-US" b="0" i="0" dirty="0">
                <a:effectLst/>
                <a:latin typeface="SegoeUI"/>
              </a:rPr>
              <a:t>“Customers like Surface because they find it visually pleasing and easy to interact with,” he says. “We use Surface Go when guiding customers around the store, and Surface Studio 2 when customers sit with us to go over interior design options. We use Surface to show customers products that are available but not in stock at that store. When a customer brings in a floor plan of their home, we use our 3D simulation app to visualize where products might go and how they’d look. It leads to purchases of whole groups of items. Before, with paper catalogs, we were limited in demonstrating this. Now that we have introduced Surface, we don’t just sell products; we provide total customized coordination for each customer.” </a:t>
            </a:r>
          </a:p>
          <a:p>
            <a:pPr algn="l"/>
            <a:r>
              <a:rPr lang="en-US" b="0" i="0" dirty="0">
                <a:effectLst/>
                <a:latin typeface="SegoeUI"/>
              </a:rPr>
              <a:t>Osaki agrees, saying, “We provide personalized service anywhere in the store, whenever customers need answers or want to see product choices displayed. We carry our Surface devices everywhere, to make business decisions and manage inventory in seconds, freeing time to spend with customers.”</a:t>
            </a:r>
          </a:p>
          <a:p>
            <a:endParaRPr lang="en-US" dirty="0"/>
          </a:p>
          <a:p>
            <a:r>
              <a:rPr lang="en-US" b="1" u="sng" cap="all" baseline="0" dirty="0"/>
              <a:t>Information Workers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SegoeUI"/>
              </a:rPr>
              <a:t>Warwickshire Council: </a:t>
            </a:r>
            <a:r>
              <a:rPr lang="en-US" b="1" dirty="0">
                <a:hlinkClick r:id="rId7"/>
              </a:rPr>
              <a:t>https://customers.microsoft.com/en-us/story/820776-Warwickshire</a:t>
            </a:r>
            <a:r>
              <a:rPr lang="en-US" b="1" dirty="0"/>
              <a:t> (Surface Pro)</a:t>
            </a:r>
            <a:endParaRPr lang="en-US" b="1" i="0" dirty="0">
              <a:effectLst/>
              <a:latin typeface="Segoe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UI"/>
              </a:rPr>
              <a:t>Local government is under increasing pressure to make resources go as far as possible, at a time when demand for services continues to rise. In order to work as efficiently as possible, Warwickshire Council made the bold decision to give each of its 4,500 staff a Surface Pro and migrate to Microsoft Office 365.</a:t>
            </a:r>
          </a:p>
          <a:p>
            <a:endParaRPr lang="en-US" b="0" dirty="0">
              <a:effectLst/>
            </a:endParaRPr>
          </a:p>
          <a:p>
            <a:r>
              <a:rPr lang="en-US" b="0" dirty="0">
                <a:effectLst/>
              </a:rPr>
              <a:t>The combination of the Surface Pro devices and Office 365 has transformed work behaviors. "Users can work from any desk in any location and have a full office environment," explains Craig Cusack, Assistant Director for Enabling Services. "Now, we're able to sit face to face with citizens and share information far easier, to interact and collaborate by passing the pen and the device backwards and forwards. It does change how council colleagues deliver services."   </a:t>
            </a:r>
          </a:p>
          <a:p>
            <a:endParaRPr lang="en-US" b="0" dirty="0">
              <a:effectLst/>
            </a:endParaRPr>
          </a:p>
          <a:p>
            <a:r>
              <a:rPr lang="en-US" b="0" dirty="0">
                <a:effectLst/>
              </a:rPr>
              <a:t>With the desire to move at pace, Warwickshire Council engaged Microsoft Services as well as Windows Autopilot. The result was a rapid roll out of devices and that </a:t>
            </a:r>
            <a:r>
              <a:rPr lang="en-US" b="0" dirty="0" err="1">
                <a:effectLst/>
              </a:rPr>
              <a:t>minimised</a:t>
            </a:r>
            <a:r>
              <a:rPr lang="en-US" b="0" dirty="0">
                <a:effectLst/>
              </a:rPr>
              <a:t> setup for the IT team and meant users were ready to start working the moment they received their device. </a:t>
            </a:r>
          </a:p>
          <a:p>
            <a:endParaRPr lang="en-US" b="0" i="0" dirty="0">
              <a:effectLst/>
              <a:latin typeface="SegoeUI"/>
            </a:endParaRPr>
          </a:p>
          <a:p>
            <a:r>
              <a:rPr lang="en-US" b="0" dirty="0">
                <a:solidFill>
                  <a:srgbClr val="0067B8"/>
                </a:solidFill>
                <a:effectLst/>
              </a:rPr>
              <a:t>“In just 3 months we migrated 4,500 staff to Microsoft 365 and Surface Pro. And less than 1% of users raised any issue with that at all. We could not have achieved this without partnership with Microsoft.” - </a:t>
            </a:r>
            <a:r>
              <a:rPr lang="en-US" b="0" dirty="0">
                <a:effectLst/>
              </a:rPr>
              <a:t>Craig Cusack: Assistant Director for Enabling Services, </a:t>
            </a:r>
            <a:r>
              <a:rPr lang="en-US" b="0" dirty="0">
                <a:solidFill>
                  <a:srgbClr val="008272"/>
                </a:solidFill>
                <a:effectLst/>
              </a:rPr>
              <a:t>Warwickshire Council</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Carhartt: </a:t>
            </a:r>
            <a:r>
              <a:rPr lang="en-US" b="1" dirty="0">
                <a:hlinkClick r:id="rId5"/>
              </a:rPr>
              <a:t>https://customers.microsoft.com/en-us/story/809027-carhartt-retail-surfacehub-office365-onedriveforbusiness-powerbi-en</a:t>
            </a:r>
            <a:r>
              <a:rPr lang="en-US" b="1" dirty="0"/>
              <a:t> (Surface Hub)</a:t>
            </a:r>
          </a:p>
          <a:p>
            <a:r>
              <a:rPr lang="en-US" dirty="0"/>
              <a:t>What initially began as a conference room enhancement quickly transformed into an opportunity for revolution. With the Surface Hub, Hill and his team replaced their bulky and expensive telecommunication infrastructure with a modern solution that further united their productivity and analytic resources.</a:t>
            </a:r>
          </a:p>
          <a:p>
            <a:endParaRPr lang="en-US" dirty="0"/>
          </a:p>
          <a:p>
            <a:r>
              <a:rPr lang="en-US" dirty="0"/>
              <a:t>As more and more teams embrace the Surface Hub adoption, the more opportunities Hill and Walker discover within their new solution. With the Surface Hub, Carhartt’s leadership team has replaced its archaic telecom solution with an efficient, interactive communication experience.</a:t>
            </a:r>
          </a:p>
          <a:p>
            <a:endParaRPr lang="en-US" dirty="0"/>
          </a:p>
          <a:p>
            <a:r>
              <a:rPr lang="en-US" dirty="0"/>
              <a:t>Walker explains, “It makes it much easier to utilize our tools. From simply creating a meeting around the Surface Hub, including the Skype call-in information, and having all the information, any documents associated with the event are available for when you walk in the room.”</a:t>
            </a:r>
          </a:p>
          <a:p>
            <a:endParaRPr lang="en-US" dirty="0"/>
          </a:p>
          <a:p>
            <a:r>
              <a:rPr lang="en-US" dirty="0"/>
              <a:t>The Hub slots into Carhartt’s existing Office 365 service to sling presentations, images, and documents directly from its own SharePoint directory or OneDrive account. It also hones many common meeting tasks like dialing in or recording (and sorting) calls, and provides easy call-in for off-site employees with Skype for Business. Remote opportunities not only cut down on travel costs, but allow for improvised cross-country collaboration—Hill and his team can quickly jump in and out of conversations at no extra cost.</a:t>
            </a:r>
          </a:p>
          <a:p>
            <a:endParaRPr lang="en-US" b="1" u="sng" dirty="0"/>
          </a:p>
          <a:p>
            <a:r>
              <a:rPr lang="en-US" b="1" u="sng" cap="all" baseline="0" dirty="0"/>
              <a:t>Executives</a:t>
            </a:r>
          </a:p>
          <a:p>
            <a:pPr algn="l"/>
            <a:endParaRPr lang="en-US" b="0" i="0" dirty="0">
              <a:effectLst/>
              <a:latin typeface="SegoeUI"/>
            </a:endParaRPr>
          </a:p>
          <a:p>
            <a:pPr algn="l"/>
            <a:r>
              <a:rPr lang="en-US" b="1" i="0" dirty="0">
                <a:effectLst/>
                <a:latin typeface="SegoeUI"/>
              </a:rPr>
              <a:t>NHS: </a:t>
            </a:r>
            <a:r>
              <a:rPr lang="en-US" b="1" dirty="0">
                <a:hlinkClick r:id="rId8"/>
              </a:rPr>
              <a:t>https://customers.microsoft.com/en-us/story/731848-microsoft-surface-for-the-nhs-how-surface-impacts-operations</a:t>
            </a:r>
            <a:r>
              <a:rPr lang="en-US" b="1" i="0" dirty="0">
                <a:effectLst/>
                <a:latin typeface="SegoeUI"/>
              </a:rPr>
              <a:t> (Surface Hub)</a:t>
            </a:r>
          </a:p>
          <a:p>
            <a:pPr algn="l"/>
            <a:endParaRPr lang="en-US" b="0" i="0" dirty="0">
              <a:effectLst/>
              <a:latin typeface="SegoeUI"/>
            </a:endParaRPr>
          </a:p>
          <a:p>
            <a:pPr algn="l"/>
            <a:r>
              <a:rPr lang="en-US" b="0" i="0" dirty="0">
                <a:effectLst/>
                <a:latin typeface="SegoeUI"/>
              </a:rPr>
              <a:t>The top end of the Surface family – Surface Hub – has also been a game changer when it comes to linking up different NHS sites. </a:t>
            </a:r>
          </a:p>
          <a:p>
            <a:endParaRPr lang="en-US" b="0" dirty="0">
              <a:solidFill>
                <a:srgbClr val="0067B8"/>
              </a:solidFill>
              <a:effectLst/>
            </a:endParaRPr>
          </a:p>
          <a:p>
            <a:r>
              <a:rPr lang="en-US" b="0" dirty="0">
                <a:solidFill>
                  <a:srgbClr val="0067B8"/>
                </a:solidFill>
                <a:effectLst/>
              </a:rPr>
              <a:t>“The travel time between some of our sites is over one and half hours which has a real impact on a clinicians day when travelling to meetings. We have Surface Hubs installed in meeting rooms on our core and outlying sites to allow staff to jump onto a Skype call. The devices are also a valuable aid to our Training &amp; Development team who are now able to deliver key courses via Skype for Business to meeting rooms across the trust.” </a:t>
            </a:r>
            <a:r>
              <a:rPr lang="en-US" b="0" dirty="0">
                <a:effectLst/>
              </a:rPr>
              <a:t>Revell Cornell: Infrastructure Manager, </a:t>
            </a:r>
            <a:r>
              <a:rPr lang="en-US" b="0" dirty="0">
                <a:solidFill>
                  <a:srgbClr val="008272"/>
                </a:solidFill>
                <a:effectLst/>
              </a:rPr>
              <a:t>Northumberland, Tyne and Wear NHS Foundation Trust</a:t>
            </a:r>
          </a:p>
          <a:p>
            <a:endParaRPr lang="en-US" b="0" dirty="0">
              <a:solidFill>
                <a:srgbClr val="00827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SegoeUI"/>
              </a:rPr>
              <a:t>NHS: </a:t>
            </a:r>
            <a:r>
              <a:rPr lang="en-US" b="1" dirty="0">
                <a:hlinkClick r:id="rId8"/>
              </a:rPr>
              <a:t>https://customers.microsoft.com/en-us/story/731848-microsoft-surface-for-the-nhs-how-surface-impacts-operations</a:t>
            </a:r>
            <a:r>
              <a:rPr lang="en-US" b="1" i="0" dirty="0">
                <a:effectLst/>
                <a:latin typeface="SegoeUI"/>
              </a:rPr>
              <a:t> (Surface general)</a:t>
            </a:r>
          </a:p>
          <a:p>
            <a:r>
              <a:rPr lang="en-US" b="0" i="0" dirty="0">
                <a:effectLst/>
                <a:latin typeface="SegoeUI"/>
              </a:rPr>
              <a:t>With thousands of Surface devices across NHS Trusts already, the active use case is proving itself in the field. From consultants right through to junior doctors, medical professionals are building Surface into their daily ward rounds; encouraging a fully-connected, agile communications environment. </a:t>
            </a:r>
          </a:p>
          <a:p>
            <a:pPr algn="l"/>
            <a:endParaRPr lang="en-US" b="0" i="0" dirty="0">
              <a:effectLst/>
              <a:latin typeface="SegoeUI"/>
            </a:endParaRPr>
          </a:p>
          <a:p>
            <a:pPr algn="l"/>
            <a:r>
              <a:rPr lang="en-US" b="0" i="0" dirty="0">
                <a:effectLst/>
                <a:latin typeface="SegoeUI"/>
              </a:rPr>
              <a:t>Surface devices are becoming the de facto endpoint for both desk work and meetings; either on Trust premises or at home. The wide rollout across some Trusts has proved an endeavor which has kickstarted the mobile working ethic. Andre de Araujo explains, “Being mobile workers, [staff] can now go anywhere on-site, or off-site completely, and just take the  device with them and hook up to either the clinical information system or whatever systems they need – instantly – without having to print off notes,  write them on paper, then come back and capture information, updating that separately… they can  just do it, straight away.” </a:t>
            </a:r>
          </a:p>
          <a:p>
            <a:pPr algn="l"/>
            <a:endParaRPr lang="en-US" b="0" i="0" dirty="0">
              <a:effectLst/>
              <a:latin typeface="SegoeUI"/>
            </a:endParaRPr>
          </a:p>
          <a:p>
            <a:pPr algn="l"/>
            <a:r>
              <a:rPr lang="en-US" b="0" i="0" dirty="0">
                <a:effectLst/>
                <a:latin typeface="SegoeUI"/>
              </a:rPr>
              <a:t>The remote meeting advantages of Surface and Teams have also enhanced Trust staff collaboration, with in-person conferences – and the travel time and calendar admin it took to </a:t>
            </a:r>
            <a:r>
              <a:rPr lang="en-US" b="0" i="0" dirty="0" err="1">
                <a:effectLst/>
                <a:latin typeface="SegoeUI"/>
              </a:rPr>
              <a:t>organise</a:t>
            </a:r>
            <a:r>
              <a:rPr lang="en-US" b="0" i="0" dirty="0">
                <a:effectLst/>
                <a:latin typeface="SegoeUI"/>
              </a:rPr>
              <a:t> them – vastly reduced with Surface technology in so many hands.</a:t>
            </a:r>
          </a:p>
          <a:p>
            <a:endParaRPr lang="en-US" b="0" dirty="0">
              <a:solidFill>
                <a:srgbClr val="0067B8"/>
              </a:solidFill>
              <a:effectLst/>
            </a:endParaRPr>
          </a:p>
          <a:p>
            <a:r>
              <a:rPr lang="en-US" b="0" dirty="0">
                <a:solidFill>
                  <a:srgbClr val="0067B8"/>
                </a:solidFill>
                <a:effectLst/>
              </a:rPr>
              <a:t>“We used to have sometimes 30 people all going to one of the sites to discuss ward rounds for the week and this could involve two hours’ travel, and half an hour for some people to find a meeting place. Now what they do is they just meet [online], have a conference wherever they are, go through the ward round, which is on a shared Excel spreadsheet normally, then off they go, and it’s only 20 minutes, instead of two-and-a-half hours.”  - </a:t>
            </a:r>
            <a:r>
              <a:rPr lang="en-US" b="0" dirty="0">
                <a:effectLst/>
              </a:rPr>
              <a:t>Andre de Araujo: Head of ICT, </a:t>
            </a:r>
            <a:r>
              <a:rPr lang="en-US" b="0" dirty="0">
                <a:solidFill>
                  <a:srgbClr val="008272"/>
                </a:solidFill>
                <a:effectLst/>
              </a:rPr>
              <a:t>Greater Manchester Mental Health NHS Foundation Trust</a:t>
            </a:r>
          </a:p>
          <a:p>
            <a:endParaRPr lang="en-US" b="0" dirty="0">
              <a:solidFill>
                <a:srgbClr val="008272"/>
              </a:solidFill>
              <a:effectLst/>
            </a:endParaRPr>
          </a:p>
          <a:p>
            <a:endParaRPr lang="en-US" dirty="0"/>
          </a:p>
          <a:p>
            <a:r>
              <a:rPr lang="en-US" b="1" u="sng" cap="all" baseline="0" dirty="0"/>
              <a:t>Engineers, Designers, Researchers</a:t>
            </a:r>
          </a:p>
          <a:p>
            <a:pPr algn="l"/>
            <a:r>
              <a:rPr lang="en-US" b="1" i="0" dirty="0">
                <a:effectLst/>
                <a:latin typeface="SegoeUI"/>
              </a:rPr>
              <a:t>Super 78: </a:t>
            </a:r>
            <a:r>
              <a:rPr lang="en-US" b="1" dirty="0">
                <a:hlinkClick r:id="rId9"/>
              </a:rPr>
              <a:t>https://customers.microsoft.com/en-us/story/758299-super78-surface-media-and-entertainment</a:t>
            </a:r>
            <a:r>
              <a:rPr lang="en-US" b="1" dirty="0"/>
              <a:t> (Surface Studio)</a:t>
            </a:r>
            <a:endParaRPr lang="en-US" b="1" i="0" dirty="0">
              <a:effectLst/>
              <a:latin typeface="SegoeUI"/>
            </a:endParaRPr>
          </a:p>
          <a:p>
            <a:pPr algn="l"/>
            <a:r>
              <a:rPr lang="en-US" b="0" i="0" dirty="0">
                <a:effectLst/>
                <a:latin typeface="SegoeUI"/>
              </a:rPr>
              <a:t>Super 78 has become a leader in real-time animation, an advanced system used to bring 3D characters to life. To offer novel experiences, excite and entertain audiences, and drive production efficiencies, Super 78 developed its own proprietary real-time animation software called Geppetto.</a:t>
            </a:r>
          </a:p>
          <a:p>
            <a:pPr algn="l"/>
            <a:endParaRPr lang="en-US" b="0" i="0" dirty="0">
              <a:effectLst/>
              <a:latin typeface="SegoeUI"/>
            </a:endParaRPr>
          </a:p>
          <a:p>
            <a:pPr algn="l"/>
            <a:r>
              <a:rPr lang="en-US" b="0" i="0" dirty="0">
                <a:effectLst/>
                <a:latin typeface="SegoeUI"/>
              </a:rPr>
              <a:t>Now, Super 78 uses Microsoft Surface Studio devices to run Geppetto as a classic animation desk and transform every stage of the animation process. </a:t>
            </a:r>
          </a:p>
          <a:p>
            <a:pPr algn="l"/>
            <a:endParaRPr lang="en-US" b="0" i="0" dirty="0">
              <a:effectLst/>
              <a:latin typeface="SegoeUI"/>
            </a:endParaRPr>
          </a:p>
          <a:p>
            <a:pPr algn="l"/>
            <a:r>
              <a:rPr lang="en-US" b="0" i="0" dirty="0">
                <a:effectLst/>
                <a:latin typeface="SegoeUI"/>
              </a:rPr>
              <a:t>The studio combines its proprietary Geppetto software with Surface Studio touchscreen, Surface Pen, and other tools to help marry digital power to creative genius. Animation has always thrived on innovation. With Surface, Super 78 reduces costs, saves time, builds a competitive advantage, wins awards—and revolutionizes animation.</a:t>
            </a:r>
          </a:p>
          <a:p>
            <a:endParaRPr lang="en-US" b="0" dirty="0">
              <a:solidFill>
                <a:srgbClr val="0067B8"/>
              </a:solidFill>
              <a:effectLst/>
            </a:endParaRPr>
          </a:p>
          <a:p>
            <a:r>
              <a:rPr lang="en-US" b="0" dirty="0">
                <a:solidFill>
                  <a:srgbClr val="0067B8"/>
                </a:solidFill>
                <a:effectLst/>
              </a:rPr>
              <a:t>“With Surface Studio, we can give ourselves permission to follow our gut and try something again; that’s a little revolutionary.” - </a:t>
            </a:r>
            <a:r>
              <a:rPr lang="en-US" b="0" dirty="0">
                <a:effectLst/>
              </a:rPr>
              <a:t>Brent Young: Creative Director and Cofounder, </a:t>
            </a:r>
            <a:r>
              <a:rPr lang="en-US" b="0" dirty="0">
                <a:solidFill>
                  <a:srgbClr val="008272"/>
                </a:solidFill>
                <a:effectLst/>
              </a:rPr>
              <a:t>Super 78</a:t>
            </a:r>
          </a:p>
          <a:p>
            <a:pPr algn="l"/>
            <a:endParaRPr lang="en-US" b="0" i="0" dirty="0">
              <a:effectLst/>
              <a:latin typeface="SegoeUI"/>
            </a:endParaRPr>
          </a:p>
        </p:txBody>
      </p:sp>
      <p:sp>
        <p:nvSpPr>
          <p:cNvPr id="4" name="Slide Number Placeholder 3"/>
          <p:cNvSpPr>
            <a:spLocks noGrp="1"/>
          </p:cNvSpPr>
          <p:nvPr>
            <p:ph type="sldNum" sz="quarter" idx="10"/>
          </p:nvPr>
        </p:nvSpPr>
        <p:spPr/>
        <p:txBody>
          <a:bodyPr/>
          <a:lstStyle/>
          <a:p>
            <a:pPr marL="0" marR="0" lvl="0" indent="0" algn="r" defTabSz="914350" rtl="0" eaLnBrk="1" fontAlgn="auto" latinLnBrk="0" hangingPunct="1">
              <a:lnSpc>
                <a:spcPct val="100000"/>
              </a:lnSpc>
              <a:spcBef>
                <a:spcPts val="0"/>
              </a:spcBef>
              <a:spcAft>
                <a:spcPts val="0"/>
              </a:spcAft>
              <a:buClrTx/>
              <a:buSzTx/>
              <a:buFontTx/>
              <a:buNone/>
              <a:tabLst/>
              <a:defRPr/>
            </a:pPr>
            <a:fld id="{3275B61B-E6C7-4B3D-8093-336C977D0C8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5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878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alpha val="99000"/>
                  </a:schemeClr>
                </a:solidFill>
              </a:defRPr>
            </a:lvl1pPr>
            <a:lvl2pPr>
              <a:defRPr>
                <a:solidFill>
                  <a:schemeClr val="accent1">
                    <a:alpha val="99000"/>
                  </a:schemeClr>
                </a:solidFill>
              </a:defRPr>
            </a:lvl2pPr>
            <a:lvl3pPr>
              <a:defRPr>
                <a:solidFill>
                  <a:schemeClr val="accent1">
                    <a:alpha val="99000"/>
                  </a:schemeClr>
                </a:solidFill>
              </a:defRPr>
            </a:lvl3pPr>
            <a:lvl4pPr>
              <a:defRPr>
                <a:solidFill>
                  <a:schemeClr val="accent1">
                    <a:alpha val="99000"/>
                  </a:schemeClr>
                </a:solidFill>
              </a:defRPr>
            </a:lvl4pPr>
            <a:lvl5pPr>
              <a:defRPr>
                <a:solidFill>
                  <a:schemeClr val="accent1">
                    <a:alpha val="99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11008321" y="6629401"/>
            <a:ext cx="1021758" cy="138499"/>
          </a:xfrm>
          <a:prstGeom prst="rect">
            <a:avLst/>
          </a:prstGeom>
          <a:noFill/>
        </p:spPr>
        <p:txBody>
          <a:bodyPr wrap="square" lIns="0" tIns="0" rIns="0" bIns="0" rtlCol="0">
            <a:spAutoFit/>
          </a:bodyPr>
          <a:lstStyle/>
          <a:p>
            <a:pPr algn="r"/>
            <a:fld id="{D1FDF147-A34E-4605-92D6-A58348E56B3A}" type="slidenum">
              <a:rPr lang="en-US" sz="900" smtClean="0">
                <a:solidFill>
                  <a:srgbClr val="373A36">
                    <a:alpha val="99000"/>
                  </a:srgbClr>
                </a:solidFill>
              </a:rPr>
              <a:pPr algn="r"/>
              <a:t>‹#›</a:t>
            </a:fld>
            <a:endParaRPr lang="en-US" sz="900">
              <a:solidFill>
                <a:srgbClr val="373A36">
                  <a:alpha val="99000"/>
                </a:srgb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7" y="6272646"/>
            <a:ext cx="1907402" cy="594360"/>
          </a:xfrm>
          <a:prstGeom prst="rect">
            <a:avLst/>
          </a:prstGeom>
        </p:spPr>
      </p:pic>
    </p:spTree>
    <p:extLst>
      <p:ext uri="{BB962C8B-B14F-4D97-AF65-F5344CB8AC3E}">
        <p14:creationId xmlns:p14="http://schemas.microsoft.com/office/powerpoint/2010/main" val="368092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rge body text slide">
    <p:spTree>
      <p:nvGrpSpPr>
        <p:cNvPr id="1" name=""/>
        <p:cNvGrpSpPr/>
        <p:nvPr/>
      </p:nvGrpSpPr>
      <p:grpSpPr>
        <a:xfrm>
          <a:off x="0" y="0"/>
          <a:ext cx="0" cy="0"/>
          <a:chOff x="0" y="0"/>
          <a:chExt cx="0" cy="0"/>
        </a:xfrm>
      </p:grpSpPr>
      <p:sp>
        <p:nvSpPr>
          <p:cNvPr id="8" name="Text Placeholder 6"/>
          <p:cNvSpPr>
            <a:spLocks noGrp="1"/>
          </p:cNvSpPr>
          <p:nvPr>
            <p:ph type="body" sz="quarter" idx="14"/>
          </p:nvPr>
        </p:nvSpPr>
        <p:spPr>
          <a:xfrm>
            <a:off x="451731" y="622936"/>
            <a:ext cx="10625667" cy="425053"/>
          </a:xfrm>
          <a:prstGeom prst="rect">
            <a:avLst/>
          </a:prstGeom>
        </p:spPr>
        <p:txBody>
          <a:bodyPr wrap="square" lIns="0" tIns="0" rIns="0" bIns="0">
            <a:spAutoFit/>
          </a:bodyPr>
          <a:lstStyle>
            <a:lvl1pPr marL="0" indent="0">
              <a:lnSpc>
                <a:spcPct val="110000"/>
              </a:lnSpc>
              <a:spcBef>
                <a:spcPts val="0"/>
              </a:spcBef>
              <a:spcAft>
                <a:spcPts val="300"/>
              </a:spcAft>
              <a:buFontTx/>
              <a:buNone/>
              <a:defRPr sz="900">
                <a:solidFill>
                  <a:schemeClr val="bg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1500" b="1">
                <a:solidFill>
                  <a:schemeClr val="bg1"/>
                </a:solidFill>
                <a:latin typeface="Arial" panose="020B0604020202020204" pitchFamily="34" charset="0"/>
                <a:cs typeface="Arial" panose="020B0604020202020204" pitchFamily="34" charset="0"/>
              </a:defRPr>
            </a:lvl2pPr>
            <a:lvl3pPr marL="0" indent="0">
              <a:lnSpc>
                <a:spcPct val="110000"/>
              </a:lnSpc>
              <a:spcBef>
                <a:spcPts val="0"/>
              </a:spcBef>
              <a:buFontTx/>
              <a:buNone/>
              <a:defRPr sz="1600">
                <a:solidFill>
                  <a:schemeClr val="bg1"/>
                </a:solidFill>
                <a:latin typeface="Arial" panose="020B0604020202020204" pitchFamily="34" charset="0"/>
                <a:cs typeface="Arial" panose="020B0604020202020204" pitchFamily="34" charset="0"/>
              </a:defRPr>
            </a:lvl3pPr>
            <a:lvl4pPr marL="1371600" indent="0">
              <a:buFontTx/>
              <a:buNone/>
              <a:defRPr sz="900">
                <a:solidFill>
                  <a:schemeClr val="bg1"/>
                </a:solidFill>
                <a:latin typeface="Arial" panose="020B0604020202020204" pitchFamily="34" charset="0"/>
                <a:cs typeface="Arial" panose="020B0604020202020204" pitchFamily="34" charset="0"/>
              </a:defRPr>
            </a:lvl4pPr>
            <a:lvl5pPr marL="1828800" indent="0">
              <a:buFontTx/>
              <a:buNone/>
              <a:defRPr sz="9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graphicFrame>
        <p:nvGraphicFramePr>
          <p:cNvPr id="18" name="Table 17"/>
          <p:cNvGraphicFramePr>
            <a:graphicFrameLocks noGrp="1"/>
          </p:cNvGraphicFramePr>
          <p:nvPr userDrawn="1"/>
        </p:nvGraphicFramePr>
        <p:xfrm>
          <a:off x="470777" y="1284469"/>
          <a:ext cx="9651124" cy="228600"/>
        </p:xfrm>
        <a:graphic>
          <a:graphicData uri="http://schemas.openxmlformats.org/drawingml/2006/table">
            <a:tbl>
              <a:tblPr firstRow="1" bandRow="1">
                <a:tableStyleId>{5C22544A-7EE6-4342-B048-85BDC9FD1C3A}</a:tableStyleId>
              </a:tblPr>
              <a:tblGrid>
                <a:gridCol w="927133">
                  <a:extLst>
                    <a:ext uri="{9D8B030D-6E8A-4147-A177-3AD203B41FA5}">
                      <a16:colId xmlns:a16="http://schemas.microsoft.com/office/drawing/2014/main" val="20000"/>
                    </a:ext>
                  </a:extLst>
                </a:gridCol>
                <a:gridCol w="463567">
                  <a:extLst>
                    <a:ext uri="{9D8B030D-6E8A-4147-A177-3AD203B41FA5}">
                      <a16:colId xmlns:a16="http://schemas.microsoft.com/office/drawing/2014/main" val="20001"/>
                    </a:ext>
                  </a:extLst>
                </a:gridCol>
                <a:gridCol w="1854269">
                  <a:extLst>
                    <a:ext uri="{9D8B030D-6E8A-4147-A177-3AD203B41FA5}">
                      <a16:colId xmlns:a16="http://schemas.microsoft.com/office/drawing/2014/main" val="20002"/>
                    </a:ext>
                  </a:extLst>
                </a:gridCol>
                <a:gridCol w="463567">
                  <a:extLst>
                    <a:ext uri="{9D8B030D-6E8A-4147-A177-3AD203B41FA5}">
                      <a16:colId xmlns:a16="http://schemas.microsoft.com/office/drawing/2014/main" val="20003"/>
                    </a:ext>
                  </a:extLst>
                </a:gridCol>
                <a:gridCol w="985080">
                  <a:extLst>
                    <a:ext uri="{9D8B030D-6E8A-4147-A177-3AD203B41FA5}">
                      <a16:colId xmlns:a16="http://schemas.microsoft.com/office/drawing/2014/main" val="20004"/>
                    </a:ext>
                  </a:extLst>
                </a:gridCol>
                <a:gridCol w="463567">
                  <a:extLst>
                    <a:ext uri="{9D8B030D-6E8A-4147-A177-3AD203B41FA5}">
                      <a16:colId xmlns:a16="http://schemas.microsoft.com/office/drawing/2014/main" val="20005"/>
                    </a:ext>
                  </a:extLst>
                </a:gridCol>
                <a:gridCol w="1274811">
                  <a:extLst>
                    <a:ext uri="{9D8B030D-6E8A-4147-A177-3AD203B41FA5}">
                      <a16:colId xmlns:a16="http://schemas.microsoft.com/office/drawing/2014/main" val="20006"/>
                    </a:ext>
                  </a:extLst>
                </a:gridCol>
                <a:gridCol w="463567">
                  <a:extLst>
                    <a:ext uri="{9D8B030D-6E8A-4147-A177-3AD203B41FA5}">
                      <a16:colId xmlns:a16="http://schemas.microsoft.com/office/drawing/2014/main" val="20007"/>
                    </a:ext>
                  </a:extLst>
                </a:gridCol>
                <a:gridCol w="1193687">
                  <a:extLst>
                    <a:ext uri="{9D8B030D-6E8A-4147-A177-3AD203B41FA5}">
                      <a16:colId xmlns:a16="http://schemas.microsoft.com/office/drawing/2014/main" val="20008"/>
                    </a:ext>
                  </a:extLst>
                </a:gridCol>
                <a:gridCol w="495076">
                  <a:extLst>
                    <a:ext uri="{9D8B030D-6E8A-4147-A177-3AD203B41FA5}">
                      <a16:colId xmlns:a16="http://schemas.microsoft.com/office/drawing/2014/main" val="2771049297"/>
                    </a:ext>
                  </a:extLst>
                </a:gridCol>
                <a:gridCol w="1066800">
                  <a:extLst>
                    <a:ext uri="{9D8B030D-6E8A-4147-A177-3AD203B41FA5}">
                      <a16:colId xmlns:a16="http://schemas.microsoft.com/office/drawing/2014/main" val="106503431"/>
                    </a:ext>
                  </a:extLst>
                </a:gridCol>
              </a:tblGrid>
              <a:tr h="228600">
                <a:tc>
                  <a:txBody>
                    <a:bodyPr/>
                    <a:lstStyle/>
                    <a:p>
                      <a:pPr algn="ctr"/>
                      <a:r>
                        <a:rPr lang="en-US" sz="1000">
                          <a:latin typeface="Arial" panose="020B0604020202020204" pitchFamily="34" charset="0"/>
                          <a:cs typeface="Arial" panose="020B0604020202020204" pitchFamily="34" charset="0"/>
                        </a:rPr>
                        <a:t>OVERVIEW</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CUSTOMER JOURNEY</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BENEFITS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COSTS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SUMMARY</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APPENDIX</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4" name="Text Placeholder 5"/>
          <p:cNvSpPr>
            <a:spLocks noGrp="1"/>
          </p:cNvSpPr>
          <p:nvPr>
            <p:ph type="body" sz="quarter" idx="17"/>
          </p:nvPr>
        </p:nvSpPr>
        <p:spPr>
          <a:xfrm>
            <a:off x="470781" y="1994397"/>
            <a:ext cx="7878233" cy="3146445"/>
          </a:xfrm>
          <a:prstGeom prst="rect">
            <a:avLst/>
          </a:prstGeom>
        </p:spPr>
        <p:txBody>
          <a:bodyPr lIns="0" tIns="0" rIns="0" bIns="0">
            <a:noAutofit/>
          </a:bodyPr>
          <a:lstStyle>
            <a:lvl1pPr marL="0" indent="0">
              <a:lnSpc>
                <a:spcPct val="110000"/>
              </a:lnSpc>
              <a:spcBef>
                <a:spcPts val="0"/>
              </a:spcBef>
              <a:spcAft>
                <a:spcPts val="600"/>
              </a:spcAft>
              <a:buFontTx/>
              <a:buNone/>
              <a:defRPr sz="1500" b="1">
                <a:solidFill>
                  <a:schemeClr val="bg2"/>
                </a:solidFill>
                <a:latin typeface="Arial" panose="020B0604020202020204" pitchFamily="34" charset="0"/>
                <a:cs typeface="Arial" panose="020B0604020202020204" pitchFamily="34" charset="0"/>
              </a:defRPr>
            </a:lvl1pPr>
            <a:lvl2pPr marL="0" indent="0">
              <a:lnSpc>
                <a:spcPct val="110000"/>
              </a:lnSpc>
              <a:spcBef>
                <a:spcPts val="0"/>
              </a:spcBef>
              <a:spcAft>
                <a:spcPts val="6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300"/>
              </a:spcBef>
              <a:spcAft>
                <a:spcPts val="3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6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hlinkClick r:id="" action="ppaction://noaction"/>
          </p:cNvPr>
          <p:cNvSpPr/>
          <p:nvPr userDrawn="1"/>
        </p:nvSpPr>
        <p:spPr>
          <a:xfrm>
            <a:off x="4069118" y="1248770"/>
            <a:ext cx="1168220"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hlinkClick r:id="" action="ppaction://noaction"/>
          </p:cNvPr>
          <p:cNvSpPr/>
          <p:nvPr userDrawn="1"/>
        </p:nvSpPr>
        <p:spPr>
          <a:xfrm>
            <a:off x="5596583" y="1248770"/>
            <a:ext cx="130247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a:hlinkClick r:id="" action="ppaction://noaction"/>
          </p:cNvPr>
          <p:cNvSpPr/>
          <p:nvPr userDrawn="1"/>
        </p:nvSpPr>
        <p:spPr>
          <a:xfrm>
            <a:off x="419981" y="1255596"/>
            <a:ext cx="1033380" cy="334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a:hlinkClick r:id="" action="ppaction://noaction"/>
          </p:cNvPr>
          <p:cNvSpPr/>
          <p:nvPr userDrawn="1"/>
        </p:nvSpPr>
        <p:spPr>
          <a:xfrm>
            <a:off x="1805305" y="1248770"/>
            <a:ext cx="200616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hlinkClick r:id="" action="ppaction://noaction"/>
          </p:cNvPr>
          <p:cNvSpPr/>
          <p:nvPr userDrawn="1"/>
        </p:nvSpPr>
        <p:spPr>
          <a:xfrm>
            <a:off x="728693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hlinkClick r:id="" action="ppaction://noaction"/>
            <a:extLst>
              <a:ext uri="{FF2B5EF4-FFF2-40B4-BE49-F238E27FC236}">
                <a16:creationId xmlns:a16="http://schemas.microsoft.com/office/drawing/2014/main" id="{A4F296F9-4C22-4F2A-940A-C16FC16F0738}"/>
              </a:ext>
            </a:extLst>
          </p:cNvPr>
          <p:cNvSpPr/>
          <p:nvPr userDrawn="1"/>
        </p:nvSpPr>
        <p:spPr>
          <a:xfrm>
            <a:off x="892567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604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finding multi icon">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D5186977-648C-4D07-98EF-3329DC66EED0}"/>
              </a:ext>
            </a:extLst>
          </p:cNvPr>
          <p:cNvSpPr>
            <a:spLocks noGrp="1"/>
          </p:cNvSpPr>
          <p:nvPr>
            <p:ph type="body" sz="quarter" idx="14"/>
          </p:nvPr>
        </p:nvSpPr>
        <p:spPr>
          <a:xfrm>
            <a:off x="451731" y="622936"/>
            <a:ext cx="10625667" cy="425053"/>
          </a:xfrm>
          <a:prstGeom prst="rect">
            <a:avLst/>
          </a:prstGeom>
        </p:spPr>
        <p:txBody>
          <a:bodyPr wrap="square" lIns="0" tIns="0" rIns="0" bIns="0">
            <a:spAutoFit/>
          </a:bodyPr>
          <a:lstStyle>
            <a:lvl1pPr marL="0" indent="0">
              <a:lnSpc>
                <a:spcPct val="110000"/>
              </a:lnSpc>
              <a:spcBef>
                <a:spcPts val="0"/>
              </a:spcBef>
              <a:spcAft>
                <a:spcPts val="300"/>
              </a:spcAft>
              <a:buFontTx/>
              <a:buNone/>
              <a:defRPr sz="900">
                <a:solidFill>
                  <a:schemeClr val="bg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1500" b="1">
                <a:solidFill>
                  <a:schemeClr val="bg1"/>
                </a:solidFill>
                <a:latin typeface="Arial" panose="020B0604020202020204" pitchFamily="34" charset="0"/>
                <a:cs typeface="Arial" panose="020B0604020202020204" pitchFamily="34" charset="0"/>
              </a:defRPr>
            </a:lvl2pPr>
            <a:lvl3pPr marL="0" indent="0">
              <a:lnSpc>
                <a:spcPct val="110000"/>
              </a:lnSpc>
              <a:spcBef>
                <a:spcPts val="0"/>
              </a:spcBef>
              <a:buFontTx/>
              <a:buNone/>
              <a:defRPr sz="1600">
                <a:solidFill>
                  <a:schemeClr val="bg1"/>
                </a:solidFill>
                <a:latin typeface="Arial" panose="020B0604020202020204" pitchFamily="34" charset="0"/>
                <a:cs typeface="Arial" panose="020B0604020202020204" pitchFamily="34" charset="0"/>
              </a:defRPr>
            </a:lvl3pPr>
            <a:lvl4pPr marL="1371600" indent="0">
              <a:buFontTx/>
              <a:buNone/>
              <a:defRPr sz="900">
                <a:solidFill>
                  <a:schemeClr val="bg1"/>
                </a:solidFill>
                <a:latin typeface="Arial" panose="020B0604020202020204" pitchFamily="34" charset="0"/>
                <a:cs typeface="Arial" panose="020B0604020202020204" pitchFamily="34" charset="0"/>
              </a:defRPr>
            </a:lvl4pPr>
            <a:lvl5pPr marL="1828800" indent="0">
              <a:buFontTx/>
              <a:buNone/>
              <a:defRPr sz="9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graphicFrame>
        <p:nvGraphicFramePr>
          <p:cNvPr id="4" name="Table 3">
            <a:extLst>
              <a:ext uri="{FF2B5EF4-FFF2-40B4-BE49-F238E27FC236}">
                <a16:creationId xmlns:a16="http://schemas.microsoft.com/office/drawing/2014/main" id="{9DC48F13-0795-404E-BD92-BAC3FC7B9628}"/>
              </a:ext>
            </a:extLst>
          </p:cNvPr>
          <p:cNvGraphicFramePr>
            <a:graphicFrameLocks noGrp="1"/>
          </p:cNvGraphicFramePr>
          <p:nvPr userDrawn="1"/>
        </p:nvGraphicFramePr>
        <p:xfrm>
          <a:off x="470777" y="1284469"/>
          <a:ext cx="9651123" cy="228600"/>
        </p:xfrm>
        <a:graphic>
          <a:graphicData uri="http://schemas.openxmlformats.org/drawingml/2006/table">
            <a:tbl>
              <a:tblPr firstRow="1" bandRow="1">
                <a:tableStyleId>{5C22544A-7EE6-4342-B048-85BDC9FD1C3A}</a:tableStyleId>
              </a:tblPr>
              <a:tblGrid>
                <a:gridCol w="927133">
                  <a:extLst>
                    <a:ext uri="{9D8B030D-6E8A-4147-A177-3AD203B41FA5}">
                      <a16:colId xmlns:a16="http://schemas.microsoft.com/office/drawing/2014/main" val="20000"/>
                    </a:ext>
                  </a:extLst>
                </a:gridCol>
                <a:gridCol w="463567">
                  <a:extLst>
                    <a:ext uri="{9D8B030D-6E8A-4147-A177-3AD203B41FA5}">
                      <a16:colId xmlns:a16="http://schemas.microsoft.com/office/drawing/2014/main" val="20001"/>
                    </a:ext>
                  </a:extLst>
                </a:gridCol>
                <a:gridCol w="1854269">
                  <a:extLst>
                    <a:ext uri="{9D8B030D-6E8A-4147-A177-3AD203B41FA5}">
                      <a16:colId xmlns:a16="http://schemas.microsoft.com/office/drawing/2014/main" val="20002"/>
                    </a:ext>
                  </a:extLst>
                </a:gridCol>
                <a:gridCol w="463567">
                  <a:extLst>
                    <a:ext uri="{9D8B030D-6E8A-4147-A177-3AD203B41FA5}">
                      <a16:colId xmlns:a16="http://schemas.microsoft.com/office/drawing/2014/main" val="20003"/>
                    </a:ext>
                  </a:extLst>
                </a:gridCol>
                <a:gridCol w="985080">
                  <a:extLst>
                    <a:ext uri="{9D8B030D-6E8A-4147-A177-3AD203B41FA5}">
                      <a16:colId xmlns:a16="http://schemas.microsoft.com/office/drawing/2014/main" val="20004"/>
                    </a:ext>
                  </a:extLst>
                </a:gridCol>
                <a:gridCol w="463567">
                  <a:extLst>
                    <a:ext uri="{9D8B030D-6E8A-4147-A177-3AD203B41FA5}">
                      <a16:colId xmlns:a16="http://schemas.microsoft.com/office/drawing/2014/main" val="20005"/>
                    </a:ext>
                  </a:extLst>
                </a:gridCol>
                <a:gridCol w="1274811">
                  <a:extLst>
                    <a:ext uri="{9D8B030D-6E8A-4147-A177-3AD203B41FA5}">
                      <a16:colId xmlns:a16="http://schemas.microsoft.com/office/drawing/2014/main" val="20006"/>
                    </a:ext>
                  </a:extLst>
                </a:gridCol>
                <a:gridCol w="463567">
                  <a:extLst>
                    <a:ext uri="{9D8B030D-6E8A-4147-A177-3AD203B41FA5}">
                      <a16:colId xmlns:a16="http://schemas.microsoft.com/office/drawing/2014/main" val="20007"/>
                    </a:ext>
                  </a:extLst>
                </a:gridCol>
                <a:gridCol w="1193687">
                  <a:extLst>
                    <a:ext uri="{9D8B030D-6E8A-4147-A177-3AD203B41FA5}">
                      <a16:colId xmlns:a16="http://schemas.microsoft.com/office/drawing/2014/main" val="20008"/>
                    </a:ext>
                  </a:extLst>
                </a:gridCol>
                <a:gridCol w="495076">
                  <a:extLst>
                    <a:ext uri="{9D8B030D-6E8A-4147-A177-3AD203B41FA5}">
                      <a16:colId xmlns:a16="http://schemas.microsoft.com/office/drawing/2014/main" val="2771049297"/>
                    </a:ext>
                  </a:extLst>
                </a:gridCol>
                <a:gridCol w="1066800">
                  <a:extLst>
                    <a:ext uri="{9D8B030D-6E8A-4147-A177-3AD203B41FA5}">
                      <a16:colId xmlns:a16="http://schemas.microsoft.com/office/drawing/2014/main" val="106503431"/>
                    </a:ext>
                  </a:extLst>
                </a:gridCol>
              </a:tblGrid>
              <a:tr h="228600">
                <a:tc>
                  <a:txBody>
                    <a:bodyPr/>
                    <a:lstStyle/>
                    <a:p>
                      <a:pPr algn="ctr"/>
                      <a:r>
                        <a:rPr lang="en-US" sz="1000">
                          <a:latin typeface="Arial" panose="020B0604020202020204" pitchFamily="34" charset="0"/>
                          <a:cs typeface="Arial" panose="020B0604020202020204" pitchFamily="34" charset="0"/>
                        </a:rPr>
                        <a:t>OVERVIEW</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CUSTOMER JOURNEY</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BENEFITS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COSTS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SUMMARY</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APPENDIX</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5">
            <a:extLst>
              <a:ext uri="{FF2B5EF4-FFF2-40B4-BE49-F238E27FC236}">
                <a16:creationId xmlns:a16="http://schemas.microsoft.com/office/drawing/2014/main" id="{8A77CE0B-B84C-4DB2-99CA-1D9E5926178D}"/>
              </a:ext>
            </a:extLst>
          </p:cNvPr>
          <p:cNvSpPr>
            <a:spLocks noGrp="1"/>
          </p:cNvSpPr>
          <p:nvPr>
            <p:ph type="body" sz="quarter" idx="17"/>
          </p:nvPr>
        </p:nvSpPr>
        <p:spPr>
          <a:xfrm>
            <a:off x="470780" y="1994397"/>
            <a:ext cx="10478605" cy="881711"/>
          </a:xfrm>
          <a:prstGeom prst="rect">
            <a:avLst/>
          </a:prstGeom>
        </p:spPr>
        <p:txBody>
          <a:bodyPr lIns="0" tIns="0" rIns="0" bIns="0">
            <a:noAutofit/>
          </a:bodyPr>
          <a:lstStyle>
            <a:lvl1pPr marL="0" indent="0">
              <a:lnSpc>
                <a:spcPct val="110000"/>
              </a:lnSpc>
              <a:spcBef>
                <a:spcPts val="0"/>
              </a:spcBef>
              <a:spcAft>
                <a:spcPts val="600"/>
              </a:spcAft>
              <a:buFontTx/>
              <a:buNone/>
              <a:defRPr sz="1500" b="1">
                <a:solidFill>
                  <a:schemeClr val="bg2"/>
                </a:solidFill>
                <a:latin typeface="Arial" panose="020B0604020202020204" pitchFamily="34" charset="0"/>
                <a:cs typeface="Arial" panose="020B0604020202020204" pitchFamily="34" charset="0"/>
              </a:defRPr>
            </a:lvl1pPr>
            <a:lvl2pPr marL="0" indent="0">
              <a:lnSpc>
                <a:spcPct val="110000"/>
              </a:lnSpc>
              <a:spcBef>
                <a:spcPts val="0"/>
              </a:spcBef>
              <a:spcAft>
                <a:spcPts val="6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300"/>
              </a:spcBef>
              <a:spcAft>
                <a:spcPts val="3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6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p:txBody>
      </p:sp>
      <p:sp>
        <p:nvSpPr>
          <p:cNvPr id="6" name="Rectangle 5">
            <a:hlinkClick r:id="" action="ppaction://noaction"/>
            <a:extLst>
              <a:ext uri="{FF2B5EF4-FFF2-40B4-BE49-F238E27FC236}">
                <a16:creationId xmlns:a16="http://schemas.microsoft.com/office/drawing/2014/main" id="{CC181FB0-C93A-44D5-BEB9-AB966DD90A37}"/>
              </a:ext>
            </a:extLst>
          </p:cNvPr>
          <p:cNvSpPr/>
          <p:nvPr userDrawn="1"/>
        </p:nvSpPr>
        <p:spPr>
          <a:xfrm>
            <a:off x="4069118" y="1248770"/>
            <a:ext cx="1168220"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hlinkClick r:id="" action="ppaction://noaction"/>
            <a:extLst>
              <a:ext uri="{FF2B5EF4-FFF2-40B4-BE49-F238E27FC236}">
                <a16:creationId xmlns:a16="http://schemas.microsoft.com/office/drawing/2014/main" id="{ACC8DBC5-CE45-49B6-BD22-6FDF241C22C9}"/>
              </a:ext>
            </a:extLst>
          </p:cNvPr>
          <p:cNvSpPr/>
          <p:nvPr userDrawn="1"/>
        </p:nvSpPr>
        <p:spPr>
          <a:xfrm>
            <a:off x="5596583" y="1248770"/>
            <a:ext cx="130247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hlinkClick r:id="" action="ppaction://noaction"/>
            <a:extLst>
              <a:ext uri="{FF2B5EF4-FFF2-40B4-BE49-F238E27FC236}">
                <a16:creationId xmlns:a16="http://schemas.microsoft.com/office/drawing/2014/main" id="{6D10C1AE-A2A1-4227-9B2D-A693A1C4D44A}"/>
              </a:ext>
            </a:extLst>
          </p:cNvPr>
          <p:cNvSpPr/>
          <p:nvPr userDrawn="1"/>
        </p:nvSpPr>
        <p:spPr>
          <a:xfrm>
            <a:off x="419981" y="1255596"/>
            <a:ext cx="1033380" cy="334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hlinkClick r:id="" action="ppaction://noaction"/>
            <a:extLst>
              <a:ext uri="{FF2B5EF4-FFF2-40B4-BE49-F238E27FC236}">
                <a16:creationId xmlns:a16="http://schemas.microsoft.com/office/drawing/2014/main" id="{B570C2FB-120F-48D8-88E8-12BE1D1436E4}"/>
              </a:ext>
            </a:extLst>
          </p:cNvPr>
          <p:cNvSpPr/>
          <p:nvPr userDrawn="1"/>
        </p:nvSpPr>
        <p:spPr>
          <a:xfrm>
            <a:off x="1805305" y="1248770"/>
            <a:ext cx="200616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hlinkClick r:id="" action="ppaction://noaction"/>
            <a:extLst>
              <a:ext uri="{FF2B5EF4-FFF2-40B4-BE49-F238E27FC236}">
                <a16:creationId xmlns:a16="http://schemas.microsoft.com/office/drawing/2014/main" id="{7C24EEB6-BE80-4727-83CA-631D45A828CF}"/>
              </a:ext>
            </a:extLst>
          </p:cNvPr>
          <p:cNvSpPr/>
          <p:nvPr userDrawn="1"/>
        </p:nvSpPr>
        <p:spPr>
          <a:xfrm>
            <a:off x="728693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hlinkClick r:id="" action="ppaction://noaction"/>
            <a:extLst>
              <a:ext uri="{FF2B5EF4-FFF2-40B4-BE49-F238E27FC236}">
                <a16:creationId xmlns:a16="http://schemas.microsoft.com/office/drawing/2014/main" id="{3EC2E605-5B62-4F6F-BB70-A00B1510ABD8}"/>
              </a:ext>
            </a:extLst>
          </p:cNvPr>
          <p:cNvSpPr/>
          <p:nvPr userDrawn="1"/>
        </p:nvSpPr>
        <p:spPr>
          <a:xfrm>
            <a:off x="892567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5">
            <a:extLst>
              <a:ext uri="{FF2B5EF4-FFF2-40B4-BE49-F238E27FC236}">
                <a16:creationId xmlns:a16="http://schemas.microsoft.com/office/drawing/2014/main" id="{4D23FD74-5711-4DC5-A27B-CE681D40817A}"/>
              </a:ext>
            </a:extLst>
          </p:cNvPr>
          <p:cNvSpPr>
            <a:spLocks noGrp="1"/>
          </p:cNvSpPr>
          <p:nvPr>
            <p:ph type="body" sz="quarter" idx="18"/>
          </p:nvPr>
        </p:nvSpPr>
        <p:spPr>
          <a:xfrm>
            <a:off x="2634816" y="3056861"/>
            <a:ext cx="2889977" cy="914400"/>
          </a:xfrm>
          <a:prstGeom prst="rect">
            <a:avLst/>
          </a:prstGeom>
        </p:spPr>
        <p:txBody>
          <a:bodyPr lIns="0" tIns="0" rIns="0" bIns="0">
            <a:noAutofit/>
          </a:bodyPr>
          <a:lstStyle>
            <a:lvl1pPr marL="0" indent="0">
              <a:lnSpc>
                <a:spcPct val="110000"/>
              </a:lnSpc>
              <a:spcBef>
                <a:spcPts val="0"/>
              </a:spcBef>
              <a:spcAft>
                <a:spcPts val="300"/>
              </a:spcAft>
              <a:buFontTx/>
              <a:buNone/>
              <a:defRPr sz="1000" b="1">
                <a:solidFill>
                  <a:schemeClr val="tx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600"/>
              </a:spcBef>
              <a:spcAft>
                <a:spcPts val="6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3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p:txBody>
      </p:sp>
      <p:sp>
        <p:nvSpPr>
          <p:cNvPr id="13" name="Text Placeholder 5">
            <a:extLst>
              <a:ext uri="{FF2B5EF4-FFF2-40B4-BE49-F238E27FC236}">
                <a16:creationId xmlns:a16="http://schemas.microsoft.com/office/drawing/2014/main" id="{D8EC81AC-840D-4126-82A6-4870F9136990}"/>
              </a:ext>
            </a:extLst>
          </p:cNvPr>
          <p:cNvSpPr>
            <a:spLocks noGrp="1"/>
          </p:cNvSpPr>
          <p:nvPr>
            <p:ph type="body" sz="quarter" idx="19"/>
          </p:nvPr>
        </p:nvSpPr>
        <p:spPr>
          <a:xfrm>
            <a:off x="2634816" y="4694830"/>
            <a:ext cx="2889977" cy="914400"/>
          </a:xfrm>
          <a:prstGeom prst="rect">
            <a:avLst/>
          </a:prstGeom>
        </p:spPr>
        <p:txBody>
          <a:bodyPr lIns="0" tIns="0" rIns="0" bIns="0">
            <a:noAutofit/>
          </a:bodyPr>
          <a:lstStyle>
            <a:lvl1pPr marL="0" indent="0">
              <a:lnSpc>
                <a:spcPct val="110000"/>
              </a:lnSpc>
              <a:spcBef>
                <a:spcPts val="0"/>
              </a:spcBef>
              <a:spcAft>
                <a:spcPts val="300"/>
              </a:spcAft>
              <a:buFontTx/>
              <a:buNone/>
              <a:defRPr sz="1000" b="1">
                <a:solidFill>
                  <a:schemeClr val="tx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600"/>
              </a:spcBef>
              <a:spcAft>
                <a:spcPts val="6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3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p:txBody>
      </p:sp>
      <p:sp>
        <p:nvSpPr>
          <p:cNvPr id="14" name="Text Placeholder 5">
            <a:extLst>
              <a:ext uri="{FF2B5EF4-FFF2-40B4-BE49-F238E27FC236}">
                <a16:creationId xmlns:a16="http://schemas.microsoft.com/office/drawing/2014/main" id="{FDD3B534-1695-4DB3-994B-1DA11E4DCC2B}"/>
              </a:ext>
            </a:extLst>
          </p:cNvPr>
          <p:cNvSpPr>
            <a:spLocks noGrp="1"/>
          </p:cNvSpPr>
          <p:nvPr>
            <p:ph type="body" sz="quarter" idx="20"/>
          </p:nvPr>
        </p:nvSpPr>
        <p:spPr>
          <a:xfrm>
            <a:off x="8499167" y="3056861"/>
            <a:ext cx="2889504" cy="914400"/>
          </a:xfrm>
          <a:prstGeom prst="rect">
            <a:avLst/>
          </a:prstGeom>
        </p:spPr>
        <p:txBody>
          <a:bodyPr lIns="0" tIns="0" rIns="0" bIns="0">
            <a:noAutofit/>
          </a:bodyPr>
          <a:lstStyle>
            <a:lvl1pPr marL="0" indent="0">
              <a:lnSpc>
                <a:spcPct val="110000"/>
              </a:lnSpc>
              <a:spcBef>
                <a:spcPts val="0"/>
              </a:spcBef>
              <a:spcAft>
                <a:spcPts val="300"/>
              </a:spcAft>
              <a:buFontTx/>
              <a:buNone/>
              <a:defRPr sz="1000" b="1">
                <a:solidFill>
                  <a:schemeClr val="tx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600"/>
              </a:spcBef>
              <a:spcAft>
                <a:spcPts val="6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3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p:txBody>
      </p:sp>
      <p:sp>
        <p:nvSpPr>
          <p:cNvPr id="15" name="Text Placeholder 5">
            <a:extLst>
              <a:ext uri="{FF2B5EF4-FFF2-40B4-BE49-F238E27FC236}">
                <a16:creationId xmlns:a16="http://schemas.microsoft.com/office/drawing/2014/main" id="{C4546847-421B-4AFF-8C80-E6CAC7445BD1}"/>
              </a:ext>
            </a:extLst>
          </p:cNvPr>
          <p:cNvSpPr>
            <a:spLocks noGrp="1"/>
          </p:cNvSpPr>
          <p:nvPr>
            <p:ph type="body" sz="quarter" idx="21"/>
          </p:nvPr>
        </p:nvSpPr>
        <p:spPr>
          <a:xfrm>
            <a:off x="8499167" y="4694830"/>
            <a:ext cx="2889504" cy="914400"/>
          </a:xfrm>
          <a:prstGeom prst="rect">
            <a:avLst/>
          </a:prstGeom>
        </p:spPr>
        <p:txBody>
          <a:bodyPr lIns="0" tIns="0" rIns="0" bIns="0">
            <a:noAutofit/>
          </a:bodyPr>
          <a:lstStyle>
            <a:lvl1pPr marL="0" indent="0">
              <a:lnSpc>
                <a:spcPct val="110000"/>
              </a:lnSpc>
              <a:spcBef>
                <a:spcPts val="0"/>
              </a:spcBef>
              <a:spcAft>
                <a:spcPts val="300"/>
              </a:spcAft>
              <a:buFontTx/>
              <a:buNone/>
              <a:defRPr sz="1000" b="1">
                <a:solidFill>
                  <a:schemeClr val="tx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600"/>
              </a:spcBef>
              <a:spcAft>
                <a:spcPts val="6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3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p:txBody>
      </p:sp>
      <p:sp>
        <p:nvSpPr>
          <p:cNvPr id="16" name="Picture Placeholder 2">
            <a:extLst>
              <a:ext uri="{FF2B5EF4-FFF2-40B4-BE49-F238E27FC236}">
                <a16:creationId xmlns:a16="http://schemas.microsoft.com/office/drawing/2014/main" id="{66AA9205-F08D-416D-A83B-CBBBA9A2AA6C}"/>
              </a:ext>
            </a:extLst>
          </p:cNvPr>
          <p:cNvSpPr>
            <a:spLocks noGrp="1" noChangeAspect="1"/>
          </p:cNvSpPr>
          <p:nvPr>
            <p:ph type="pic" sz="quarter" idx="22"/>
          </p:nvPr>
        </p:nvSpPr>
        <p:spPr>
          <a:xfrm>
            <a:off x="6335132" y="3003696"/>
            <a:ext cx="1973697" cy="1051560"/>
          </a:xfrm>
          <a:prstGeom prst="rect">
            <a:avLst/>
          </a:prstGeom>
        </p:spPr>
        <p:txBody>
          <a:bodyPr/>
          <a:lstStyle>
            <a:lvl1pPr marL="0" indent="0">
              <a:buNone/>
              <a:defRPr sz="150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2">
            <a:extLst>
              <a:ext uri="{FF2B5EF4-FFF2-40B4-BE49-F238E27FC236}">
                <a16:creationId xmlns:a16="http://schemas.microsoft.com/office/drawing/2014/main" id="{6F4A41B6-58B2-4F69-8058-9AC6EE6A2B6A}"/>
              </a:ext>
            </a:extLst>
          </p:cNvPr>
          <p:cNvSpPr>
            <a:spLocks noGrp="1" noChangeAspect="1"/>
          </p:cNvSpPr>
          <p:nvPr>
            <p:ph type="pic" sz="quarter" idx="23"/>
          </p:nvPr>
        </p:nvSpPr>
        <p:spPr>
          <a:xfrm>
            <a:off x="6335132" y="4626250"/>
            <a:ext cx="1973697" cy="1051560"/>
          </a:xfrm>
          <a:prstGeom prst="rect">
            <a:avLst/>
          </a:prstGeom>
        </p:spPr>
        <p:txBody>
          <a:bodyPr/>
          <a:lstStyle>
            <a:lvl1pPr marL="0" indent="0">
              <a:buNone/>
              <a:defRPr sz="150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2">
            <a:extLst>
              <a:ext uri="{FF2B5EF4-FFF2-40B4-BE49-F238E27FC236}">
                <a16:creationId xmlns:a16="http://schemas.microsoft.com/office/drawing/2014/main" id="{634FFDC8-0E31-405D-AF9F-4AFA4EE2694C}"/>
              </a:ext>
            </a:extLst>
          </p:cNvPr>
          <p:cNvSpPr>
            <a:spLocks noGrp="1" noChangeAspect="1"/>
          </p:cNvSpPr>
          <p:nvPr>
            <p:ph type="pic" sz="quarter" idx="24"/>
          </p:nvPr>
        </p:nvSpPr>
        <p:spPr>
          <a:xfrm>
            <a:off x="470780" y="4626250"/>
            <a:ext cx="1973697" cy="1051560"/>
          </a:xfrm>
          <a:prstGeom prst="rect">
            <a:avLst/>
          </a:prstGeom>
        </p:spPr>
        <p:txBody>
          <a:bodyPr/>
          <a:lstStyle>
            <a:lvl1pPr marL="0" indent="0">
              <a:buNone/>
              <a:defRPr sz="150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2">
            <a:extLst>
              <a:ext uri="{FF2B5EF4-FFF2-40B4-BE49-F238E27FC236}">
                <a16:creationId xmlns:a16="http://schemas.microsoft.com/office/drawing/2014/main" id="{68BF667F-AD35-4B11-BF8E-4CA8F0674FAA}"/>
              </a:ext>
            </a:extLst>
          </p:cNvPr>
          <p:cNvSpPr>
            <a:spLocks noGrp="1" noChangeAspect="1"/>
          </p:cNvSpPr>
          <p:nvPr>
            <p:ph type="pic" sz="quarter" idx="25"/>
          </p:nvPr>
        </p:nvSpPr>
        <p:spPr>
          <a:xfrm>
            <a:off x="470778" y="2986848"/>
            <a:ext cx="1973697" cy="1051560"/>
          </a:xfrm>
          <a:prstGeom prst="rect">
            <a:avLst/>
          </a:prstGeom>
        </p:spPr>
        <p:txBody>
          <a:bodyPr/>
          <a:lstStyle>
            <a:lvl1pPr marL="0" indent="0">
              <a:buNone/>
              <a:defRPr sz="150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6906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tom tables or charts/ green call out">
    <p:spTree>
      <p:nvGrpSpPr>
        <p:cNvPr id="1" name=""/>
        <p:cNvGrpSpPr/>
        <p:nvPr/>
      </p:nvGrpSpPr>
      <p:grpSpPr>
        <a:xfrm>
          <a:off x="0" y="0"/>
          <a:ext cx="0" cy="0"/>
          <a:chOff x="0" y="0"/>
          <a:chExt cx="0" cy="0"/>
        </a:xfrm>
      </p:grpSpPr>
      <p:sp>
        <p:nvSpPr>
          <p:cNvPr id="31" name="Picture Placeholder 8"/>
          <p:cNvSpPr>
            <a:spLocks noGrp="1"/>
          </p:cNvSpPr>
          <p:nvPr>
            <p:ph type="pic" sz="quarter" idx="16"/>
          </p:nvPr>
        </p:nvSpPr>
        <p:spPr>
          <a:xfrm>
            <a:off x="465563" y="3766782"/>
            <a:ext cx="5471688" cy="2405418"/>
          </a:xfrm>
          <a:prstGeom prst="rect">
            <a:avLst/>
          </a:prstGeom>
        </p:spPr>
        <p:txBody>
          <a:bodyPr/>
          <a:lstStyle>
            <a:lvl1pPr marL="0" indent="0">
              <a:spcBef>
                <a:spcPts val="0"/>
              </a:spcBef>
              <a:buFontTx/>
              <a:buNone/>
              <a:defRPr sz="1000">
                <a:latin typeface="Arial" panose="020B0604020202020204" pitchFamily="34" charset="0"/>
                <a:cs typeface="Arial" panose="020B0604020202020204" pitchFamily="34" charset="0"/>
              </a:defRPr>
            </a:lvl1pPr>
          </a:lstStyle>
          <a:p>
            <a:r>
              <a:rPr lang="en-US"/>
              <a:t>Click icon to add picture</a:t>
            </a:r>
          </a:p>
        </p:txBody>
      </p:sp>
      <p:sp>
        <p:nvSpPr>
          <p:cNvPr id="32" name="Picture Placeholder 8"/>
          <p:cNvSpPr>
            <a:spLocks noGrp="1"/>
          </p:cNvSpPr>
          <p:nvPr>
            <p:ph type="pic" sz="quarter" idx="18"/>
          </p:nvPr>
        </p:nvSpPr>
        <p:spPr>
          <a:xfrm>
            <a:off x="6254751" y="3766782"/>
            <a:ext cx="5471687" cy="2405418"/>
          </a:xfrm>
          <a:prstGeom prst="rect">
            <a:avLst/>
          </a:prstGeom>
        </p:spPr>
        <p:txBody>
          <a:bodyPr/>
          <a:lstStyle>
            <a:lvl1pPr marL="0" indent="0">
              <a:spcBef>
                <a:spcPts val="0"/>
              </a:spcBef>
              <a:buFontTx/>
              <a:buNone/>
              <a:defRPr sz="1000">
                <a:latin typeface="Arial" panose="020B0604020202020204" pitchFamily="34" charset="0"/>
                <a:cs typeface="Arial" panose="020B0604020202020204" pitchFamily="34" charset="0"/>
              </a:defRPr>
            </a:lvl1pPr>
          </a:lstStyle>
          <a:p>
            <a:r>
              <a:rPr lang="en-US"/>
              <a:t>Click icon to add picture</a:t>
            </a:r>
          </a:p>
        </p:txBody>
      </p:sp>
      <p:sp>
        <p:nvSpPr>
          <p:cNvPr id="16" name="Text Placeholder 5"/>
          <p:cNvSpPr>
            <a:spLocks noGrp="1"/>
          </p:cNvSpPr>
          <p:nvPr>
            <p:ph type="body" sz="quarter" idx="12"/>
          </p:nvPr>
        </p:nvSpPr>
        <p:spPr>
          <a:xfrm>
            <a:off x="8985251" y="2084833"/>
            <a:ext cx="2411928" cy="933427"/>
          </a:xfrm>
          <a:prstGeom prst="rect">
            <a:avLst/>
          </a:prstGeom>
        </p:spPr>
        <p:txBody>
          <a:bodyPr lIns="0" tIns="0" rIns="0" bIns="0">
            <a:noAutofit/>
          </a:bodyPr>
          <a:lstStyle>
            <a:lvl1pPr marL="0" indent="0">
              <a:lnSpc>
                <a:spcPct val="110000"/>
              </a:lnSpc>
              <a:spcBef>
                <a:spcPts val="0"/>
              </a:spcBef>
              <a:spcAft>
                <a:spcPts val="600"/>
              </a:spcAft>
              <a:buNone/>
              <a:defRPr lang="en-US" sz="1000" b="0" i="1" dirty="0" smtClean="0">
                <a:solidFill>
                  <a:schemeClr val="accent2"/>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None/>
              <a:defRPr lang="en-US" sz="1000" dirty="0" smtClean="0">
                <a:solidFill>
                  <a:schemeClr val="tx1"/>
                </a:solidFill>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US"/>
              <a:t>Edit Master text styles</a:t>
            </a:r>
          </a:p>
        </p:txBody>
      </p:sp>
      <p:sp>
        <p:nvSpPr>
          <p:cNvPr id="21" name="Text Placeholder 6">
            <a:extLst>
              <a:ext uri="{FF2B5EF4-FFF2-40B4-BE49-F238E27FC236}">
                <a16:creationId xmlns:a16="http://schemas.microsoft.com/office/drawing/2014/main" id="{FA02ED86-841A-4870-9373-98C971085D06}"/>
              </a:ext>
            </a:extLst>
          </p:cNvPr>
          <p:cNvSpPr>
            <a:spLocks noGrp="1"/>
          </p:cNvSpPr>
          <p:nvPr>
            <p:ph type="body" sz="quarter" idx="14"/>
          </p:nvPr>
        </p:nvSpPr>
        <p:spPr>
          <a:xfrm>
            <a:off x="451731" y="622936"/>
            <a:ext cx="10625667" cy="425053"/>
          </a:xfrm>
          <a:prstGeom prst="rect">
            <a:avLst/>
          </a:prstGeom>
        </p:spPr>
        <p:txBody>
          <a:bodyPr wrap="square" lIns="0" tIns="0" rIns="0" bIns="0">
            <a:spAutoFit/>
          </a:bodyPr>
          <a:lstStyle>
            <a:lvl1pPr marL="0" indent="0">
              <a:lnSpc>
                <a:spcPct val="110000"/>
              </a:lnSpc>
              <a:spcBef>
                <a:spcPts val="0"/>
              </a:spcBef>
              <a:spcAft>
                <a:spcPts val="300"/>
              </a:spcAft>
              <a:buFontTx/>
              <a:buNone/>
              <a:defRPr sz="900">
                <a:solidFill>
                  <a:schemeClr val="bg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1500" b="1">
                <a:solidFill>
                  <a:schemeClr val="bg1"/>
                </a:solidFill>
                <a:latin typeface="Arial" panose="020B0604020202020204" pitchFamily="34" charset="0"/>
                <a:cs typeface="Arial" panose="020B0604020202020204" pitchFamily="34" charset="0"/>
              </a:defRPr>
            </a:lvl2pPr>
            <a:lvl3pPr marL="0" indent="0">
              <a:lnSpc>
                <a:spcPct val="110000"/>
              </a:lnSpc>
              <a:spcBef>
                <a:spcPts val="0"/>
              </a:spcBef>
              <a:buFontTx/>
              <a:buNone/>
              <a:defRPr sz="1600">
                <a:solidFill>
                  <a:schemeClr val="bg1"/>
                </a:solidFill>
                <a:latin typeface="Arial" panose="020B0604020202020204" pitchFamily="34" charset="0"/>
                <a:cs typeface="Arial" panose="020B0604020202020204" pitchFamily="34" charset="0"/>
              </a:defRPr>
            </a:lvl3pPr>
            <a:lvl4pPr marL="1371600" indent="0">
              <a:buFontTx/>
              <a:buNone/>
              <a:defRPr sz="900">
                <a:solidFill>
                  <a:schemeClr val="bg1"/>
                </a:solidFill>
                <a:latin typeface="Arial" panose="020B0604020202020204" pitchFamily="34" charset="0"/>
                <a:cs typeface="Arial" panose="020B0604020202020204" pitchFamily="34" charset="0"/>
              </a:defRPr>
            </a:lvl4pPr>
            <a:lvl5pPr marL="1828800" indent="0">
              <a:buFontTx/>
              <a:buNone/>
              <a:defRPr sz="9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sp>
        <p:nvSpPr>
          <p:cNvPr id="23" name="Text Placeholder 5">
            <a:extLst>
              <a:ext uri="{FF2B5EF4-FFF2-40B4-BE49-F238E27FC236}">
                <a16:creationId xmlns:a16="http://schemas.microsoft.com/office/drawing/2014/main" id="{261AA9D1-4A95-4907-AB62-024FCFE85366}"/>
              </a:ext>
            </a:extLst>
          </p:cNvPr>
          <p:cNvSpPr>
            <a:spLocks noGrp="1"/>
          </p:cNvSpPr>
          <p:nvPr>
            <p:ph type="body" sz="quarter" idx="17"/>
          </p:nvPr>
        </p:nvSpPr>
        <p:spPr>
          <a:xfrm>
            <a:off x="470781" y="1994398"/>
            <a:ext cx="7878233" cy="1663203"/>
          </a:xfrm>
          <a:prstGeom prst="rect">
            <a:avLst/>
          </a:prstGeom>
        </p:spPr>
        <p:txBody>
          <a:bodyPr lIns="0" tIns="0" rIns="0" bIns="0">
            <a:noAutofit/>
          </a:bodyPr>
          <a:lstStyle>
            <a:lvl1pPr marL="0" indent="0">
              <a:lnSpc>
                <a:spcPct val="110000"/>
              </a:lnSpc>
              <a:spcBef>
                <a:spcPts val="0"/>
              </a:spcBef>
              <a:spcAft>
                <a:spcPts val="600"/>
              </a:spcAft>
              <a:buFontTx/>
              <a:buNone/>
              <a:defRPr sz="1500" b="1">
                <a:solidFill>
                  <a:schemeClr val="bg2"/>
                </a:solidFill>
                <a:latin typeface="Arial" panose="020B0604020202020204" pitchFamily="34" charset="0"/>
                <a:cs typeface="Arial" panose="020B0604020202020204" pitchFamily="34" charset="0"/>
              </a:defRPr>
            </a:lvl1pPr>
            <a:lvl2pPr marL="0" indent="0">
              <a:lnSpc>
                <a:spcPct val="110000"/>
              </a:lnSpc>
              <a:spcBef>
                <a:spcPts val="0"/>
              </a:spcBef>
              <a:spcAft>
                <a:spcPts val="6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300"/>
              </a:spcBef>
              <a:spcAft>
                <a:spcPts val="3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6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3" name="Table 12">
            <a:extLst>
              <a:ext uri="{FF2B5EF4-FFF2-40B4-BE49-F238E27FC236}">
                <a16:creationId xmlns:a16="http://schemas.microsoft.com/office/drawing/2014/main" id="{73B5AAA2-B460-41DD-842C-50F2024E4B8D}"/>
              </a:ext>
            </a:extLst>
          </p:cNvPr>
          <p:cNvGraphicFramePr>
            <a:graphicFrameLocks noGrp="1"/>
          </p:cNvGraphicFramePr>
          <p:nvPr userDrawn="1"/>
        </p:nvGraphicFramePr>
        <p:xfrm>
          <a:off x="470777" y="1284469"/>
          <a:ext cx="9651123" cy="228600"/>
        </p:xfrm>
        <a:graphic>
          <a:graphicData uri="http://schemas.openxmlformats.org/drawingml/2006/table">
            <a:tbl>
              <a:tblPr firstRow="1" bandRow="1">
                <a:tableStyleId>{5C22544A-7EE6-4342-B048-85BDC9FD1C3A}</a:tableStyleId>
              </a:tblPr>
              <a:tblGrid>
                <a:gridCol w="927133">
                  <a:extLst>
                    <a:ext uri="{9D8B030D-6E8A-4147-A177-3AD203B41FA5}">
                      <a16:colId xmlns:a16="http://schemas.microsoft.com/office/drawing/2014/main" val="20000"/>
                    </a:ext>
                  </a:extLst>
                </a:gridCol>
                <a:gridCol w="463567">
                  <a:extLst>
                    <a:ext uri="{9D8B030D-6E8A-4147-A177-3AD203B41FA5}">
                      <a16:colId xmlns:a16="http://schemas.microsoft.com/office/drawing/2014/main" val="20001"/>
                    </a:ext>
                  </a:extLst>
                </a:gridCol>
                <a:gridCol w="1854269">
                  <a:extLst>
                    <a:ext uri="{9D8B030D-6E8A-4147-A177-3AD203B41FA5}">
                      <a16:colId xmlns:a16="http://schemas.microsoft.com/office/drawing/2014/main" val="20002"/>
                    </a:ext>
                  </a:extLst>
                </a:gridCol>
                <a:gridCol w="463567">
                  <a:extLst>
                    <a:ext uri="{9D8B030D-6E8A-4147-A177-3AD203B41FA5}">
                      <a16:colId xmlns:a16="http://schemas.microsoft.com/office/drawing/2014/main" val="20003"/>
                    </a:ext>
                  </a:extLst>
                </a:gridCol>
                <a:gridCol w="985080">
                  <a:extLst>
                    <a:ext uri="{9D8B030D-6E8A-4147-A177-3AD203B41FA5}">
                      <a16:colId xmlns:a16="http://schemas.microsoft.com/office/drawing/2014/main" val="20004"/>
                    </a:ext>
                  </a:extLst>
                </a:gridCol>
                <a:gridCol w="463567">
                  <a:extLst>
                    <a:ext uri="{9D8B030D-6E8A-4147-A177-3AD203B41FA5}">
                      <a16:colId xmlns:a16="http://schemas.microsoft.com/office/drawing/2014/main" val="20005"/>
                    </a:ext>
                  </a:extLst>
                </a:gridCol>
                <a:gridCol w="1274811">
                  <a:extLst>
                    <a:ext uri="{9D8B030D-6E8A-4147-A177-3AD203B41FA5}">
                      <a16:colId xmlns:a16="http://schemas.microsoft.com/office/drawing/2014/main" val="20006"/>
                    </a:ext>
                  </a:extLst>
                </a:gridCol>
                <a:gridCol w="463567">
                  <a:extLst>
                    <a:ext uri="{9D8B030D-6E8A-4147-A177-3AD203B41FA5}">
                      <a16:colId xmlns:a16="http://schemas.microsoft.com/office/drawing/2014/main" val="20007"/>
                    </a:ext>
                  </a:extLst>
                </a:gridCol>
                <a:gridCol w="1193687">
                  <a:extLst>
                    <a:ext uri="{9D8B030D-6E8A-4147-A177-3AD203B41FA5}">
                      <a16:colId xmlns:a16="http://schemas.microsoft.com/office/drawing/2014/main" val="20008"/>
                    </a:ext>
                  </a:extLst>
                </a:gridCol>
                <a:gridCol w="495076">
                  <a:extLst>
                    <a:ext uri="{9D8B030D-6E8A-4147-A177-3AD203B41FA5}">
                      <a16:colId xmlns:a16="http://schemas.microsoft.com/office/drawing/2014/main" val="2771049297"/>
                    </a:ext>
                  </a:extLst>
                </a:gridCol>
                <a:gridCol w="1066800">
                  <a:extLst>
                    <a:ext uri="{9D8B030D-6E8A-4147-A177-3AD203B41FA5}">
                      <a16:colId xmlns:a16="http://schemas.microsoft.com/office/drawing/2014/main" val="106503431"/>
                    </a:ext>
                  </a:extLst>
                </a:gridCol>
              </a:tblGrid>
              <a:tr h="228600">
                <a:tc>
                  <a:txBody>
                    <a:bodyPr/>
                    <a:lstStyle/>
                    <a:p>
                      <a:pPr algn="ctr"/>
                      <a:r>
                        <a:rPr lang="en-US" sz="1000">
                          <a:latin typeface="Arial" panose="020B0604020202020204" pitchFamily="34" charset="0"/>
                          <a:cs typeface="Arial" panose="020B0604020202020204" pitchFamily="34" charset="0"/>
                        </a:rPr>
                        <a:t>OVERVIEW</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CUSTOMER JOURNEY</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BENEFITS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COSTS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SUMMARY</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APPENDIX</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Rectangle 13">
            <a:hlinkClick r:id="" action="ppaction://noaction"/>
            <a:extLst>
              <a:ext uri="{FF2B5EF4-FFF2-40B4-BE49-F238E27FC236}">
                <a16:creationId xmlns:a16="http://schemas.microsoft.com/office/drawing/2014/main" id="{EB600C08-5958-475A-B742-BE974009F3F8}"/>
              </a:ext>
            </a:extLst>
          </p:cNvPr>
          <p:cNvSpPr/>
          <p:nvPr userDrawn="1"/>
        </p:nvSpPr>
        <p:spPr>
          <a:xfrm>
            <a:off x="4069118" y="1248770"/>
            <a:ext cx="1168220"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hlinkClick r:id="" action="ppaction://noaction"/>
            <a:extLst>
              <a:ext uri="{FF2B5EF4-FFF2-40B4-BE49-F238E27FC236}">
                <a16:creationId xmlns:a16="http://schemas.microsoft.com/office/drawing/2014/main" id="{DEAACE02-81C5-4503-A5BF-A318C24EA125}"/>
              </a:ext>
            </a:extLst>
          </p:cNvPr>
          <p:cNvSpPr/>
          <p:nvPr userDrawn="1"/>
        </p:nvSpPr>
        <p:spPr>
          <a:xfrm>
            <a:off x="5596583" y="1248770"/>
            <a:ext cx="130247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hlinkClick r:id="" action="ppaction://noaction"/>
            <a:extLst>
              <a:ext uri="{FF2B5EF4-FFF2-40B4-BE49-F238E27FC236}">
                <a16:creationId xmlns:a16="http://schemas.microsoft.com/office/drawing/2014/main" id="{86E37560-C73F-4E7C-AC54-C7C696FFAA40}"/>
              </a:ext>
            </a:extLst>
          </p:cNvPr>
          <p:cNvSpPr/>
          <p:nvPr userDrawn="1"/>
        </p:nvSpPr>
        <p:spPr>
          <a:xfrm>
            <a:off x="419981" y="1255596"/>
            <a:ext cx="1033380" cy="334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hlinkClick r:id="" action="ppaction://noaction"/>
            <a:extLst>
              <a:ext uri="{FF2B5EF4-FFF2-40B4-BE49-F238E27FC236}">
                <a16:creationId xmlns:a16="http://schemas.microsoft.com/office/drawing/2014/main" id="{BDBAC61E-EACF-4975-B088-279032BB554C}"/>
              </a:ext>
            </a:extLst>
          </p:cNvPr>
          <p:cNvSpPr/>
          <p:nvPr userDrawn="1"/>
        </p:nvSpPr>
        <p:spPr>
          <a:xfrm>
            <a:off x="1805305" y="1248770"/>
            <a:ext cx="200616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hlinkClick r:id="" action="ppaction://noaction"/>
            <a:extLst>
              <a:ext uri="{FF2B5EF4-FFF2-40B4-BE49-F238E27FC236}">
                <a16:creationId xmlns:a16="http://schemas.microsoft.com/office/drawing/2014/main" id="{5A6C05B0-9C2A-4CA8-9950-1CB7E4547580}"/>
              </a:ext>
            </a:extLst>
          </p:cNvPr>
          <p:cNvSpPr/>
          <p:nvPr userDrawn="1"/>
        </p:nvSpPr>
        <p:spPr>
          <a:xfrm>
            <a:off x="728693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hlinkClick r:id="" action="ppaction://noaction"/>
            <a:extLst>
              <a:ext uri="{FF2B5EF4-FFF2-40B4-BE49-F238E27FC236}">
                <a16:creationId xmlns:a16="http://schemas.microsoft.com/office/drawing/2014/main" id="{29C0A20A-771F-42BD-86F3-B1B4E451A24B}"/>
              </a:ext>
            </a:extLst>
          </p:cNvPr>
          <p:cNvSpPr/>
          <p:nvPr userDrawn="1"/>
        </p:nvSpPr>
        <p:spPr>
          <a:xfrm>
            <a:off x="892567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590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side table/chart">
    <p:spTree>
      <p:nvGrpSpPr>
        <p:cNvPr id="1" name=""/>
        <p:cNvGrpSpPr/>
        <p:nvPr/>
      </p:nvGrpSpPr>
      <p:grpSpPr>
        <a:xfrm>
          <a:off x="0" y="0"/>
          <a:ext cx="0" cy="0"/>
          <a:chOff x="0" y="0"/>
          <a:chExt cx="0" cy="0"/>
        </a:xfrm>
      </p:grpSpPr>
      <p:sp>
        <p:nvSpPr>
          <p:cNvPr id="11" name="Picture Placeholder 8"/>
          <p:cNvSpPr>
            <a:spLocks noGrp="1"/>
          </p:cNvSpPr>
          <p:nvPr>
            <p:ph type="pic" sz="quarter" idx="15"/>
          </p:nvPr>
        </p:nvSpPr>
        <p:spPr>
          <a:xfrm>
            <a:off x="6248400" y="2130431"/>
            <a:ext cx="5149851" cy="3676650"/>
          </a:xfrm>
          <a:prstGeom prst="rect">
            <a:avLst/>
          </a:prstGeom>
        </p:spPr>
        <p:txBody>
          <a:bodyPr/>
          <a:lstStyle>
            <a:lvl1pPr marL="0" indent="0">
              <a:spcBef>
                <a:spcPts val="0"/>
              </a:spcBef>
              <a:buFontTx/>
              <a:buNone/>
              <a:defRPr sz="1000">
                <a:latin typeface="Arial" panose="020B0604020202020204" pitchFamily="34" charset="0"/>
                <a:cs typeface="Arial" panose="020B0604020202020204" pitchFamily="34" charset="0"/>
              </a:defRPr>
            </a:lvl1pPr>
          </a:lstStyle>
          <a:p>
            <a:r>
              <a:rPr lang="en-US"/>
              <a:t>Click icon to add picture</a:t>
            </a:r>
          </a:p>
        </p:txBody>
      </p:sp>
      <p:sp>
        <p:nvSpPr>
          <p:cNvPr id="7" name="Text Placeholder 5"/>
          <p:cNvSpPr>
            <a:spLocks noGrp="1"/>
          </p:cNvSpPr>
          <p:nvPr>
            <p:ph type="body" sz="quarter" idx="12"/>
          </p:nvPr>
        </p:nvSpPr>
        <p:spPr>
          <a:xfrm>
            <a:off x="792705" y="4738978"/>
            <a:ext cx="2411928" cy="933427"/>
          </a:xfrm>
          <a:prstGeom prst="rect">
            <a:avLst/>
          </a:prstGeom>
        </p:spPr>
        <p:txBody>
          <a:bodyPr lIns="0" tIns="0" rIns="0" bIns="0">
            <a:noAutofit/>
          </a:bodyPr>
          <a:lstStyle>
            <a:lvl1pPr marL="0" indent="0">
              <a:lnSpc>
                <a:spcPct val="110000"/>
              </a:lnSpc>
              <a:spcBef>
                <a:spcPts val="0"/>
              </a:spcBef>
              <a:spcAft>
                <a:spcPts val="600"/>
              </a:spcAft>
              <a:buNone/>
              <a:defRPr lang="en-US" sz="1000" b="0" i="1" dirty="0" smtClean="0">
                <a:solidFill>
                  <a:schemeClr val="accent2"/>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None/>
              <a:defRPr lang="en-US" sz="1000" dirty="0" smtClean="0">
                <a:solidFill>
                  <a:schemeClr val="tx1"/>
                </a:solidFill>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US"/>
              <a:t>Edit Master text styles</a:t>
            </a:r>
          </a:p>
        </p:txBody>
      </p:sp>
      <p:sp>
        <p:nvSpPr>
          <p:cNvPr id="19" name="Picture Placeholder 2"/>
          <p:cNvSpPr>
            <a:spLocks noGrp="1" noChangeAspect="1"/>
          </p:cNvSpPr>
          <p:nvPr>
            <p:ph type="pic" sz="quarter" idx="18"/>
          </p:nvPr>
        </p:nvSpPr>
        <p:spPr>
          <a:xfrm>
            <a:off x="3607240" y="4743449"/>
            <a:ext cx="2231136" cy="1188720"/>
          </a:xfrm>
          <a:prstGeom prst="rect">
            <a:avLst/>
          </a:prstGeom>
        </p:spPr>
        <p:txBody>
          <a:bodyPr/>
          <a:lstStyle>
            <a:lvl1pPr marL="0" indent="0">
              <a:buNone/>
              <a:defRPr sz="1500">
                <a:latin typeface="Arial" panose="020B0604020202020204" pitchFamily="34" charset="0"/>
                <a:cs typeface="Arial" panose="020B0604020202020204" pitchFamily="34" charset="0"/>
              </a:defRPr>
            </a:lvl1pPr>
          </a:lstStyle>
          <a:p>
            <a:r>
              <a:rPr lang="en-US"/>
              <a:t>Click icon to add picture</a:t>
            </a:r>
          </a:p>
        </p:txBody>
      </p:sp>
      <p:sp>
        <p:nvSpPr>
          <p:cNvPr id="31" name="Text Placeholder 6">
            <a:extLst>
              <a:ext uri="{FF2B5EF4-FFF2-40B4-BE49-F238E27FC236}">
                <a16:creationId xmlns:a16="http://schemas.microsoft.com/office/drawing/2014/main" id="{91F33A70-F75D-47A2-A587-F76A44F3C236}"/>
              </a:ext>
            </a:extLst>
          </p:cNvPr>
          <p:cNvSpPr>
            <a:spLocks noGrp="1"/>
          </p:cNvSpPr>
          <p:nvPr>
            <p:ph type="body" sz="quarter" idx="14"/>
          </p:nvPr>
        </p:nvSpPr>
        <p:spPr>
          <a:xfrm>
            <a:off x="451731" y="622936"/>
            <a:ext cx="10625667" cy="425053"/>
          </a:xfrm>
          <a:prstGeom prst="rect">
            <a:avLst/>
          </a:prstGeom>
        </p:spPr>
        <p:txBody>
          <a:bodyPr wrap="square" lIns="0" tIns="0" rIns="0" bIns="0">
            <a:spAutoFit/>
          </a:bodyPr>
          <a:lstStyle>
            <a:lvl1pPr marL="0" indent="0">
              <a:lnSpc>
                <a:spcPct val="110000"/>
              </a:lnSpc>
              <a:spcBef>
                <a:spcPts val="0"/>
              </a:spcBef>
              <a:spcAft>
                <a:spcPts val="300"/>
              </a:spcAft>
              <a:buFontTx/>
              <a:buNone/>
              <a:defRPr sz="900">
                <a:solidFill>
                  <a:schemeClr val="bg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1500" b="1">
                <a:solidFill>
                  <a:schemeClr val="bg1"/>
                </a:solidFill>
                <a:latin typeface="Arial" panose="020B0604020202020204" pitchFamily="34" charset="0"/>
                <a:cs typeface="Arial" panose="020B0604020202020204" pitchFamily="34" charset="0"/>
              </a:defRPr>
            </a:lvl2pPr>
            <a:lvl3pPr marL="0" indent="0">
              <a:lnSpc>
                <a:spcPct val="110000"/>
              </a:lnSpc>
              <a:spcBef>
                <a:spcPts val="0"/>
              </a:spcBef>
              <a:buFontTx/>
              <a:buNone/>
              <a:defRPr sz="1600">
                <a:solidFill>
                  <a:schemeClr val="bg1"/>
                </a:solidFill>
                <a:latin typeface="Arial" panose="020B0604020202020204" pitchFamily="34" charset="0"/>
                <a:cs typeface="Arial" panose="020B0604020202020204" pitchFamily="34" charset="0"/>
              </a:defRPr>
            </a:lvl3pPr>
            <a:lvl4pPr marL="1371600" indent="0">
              <a:buFontTx/>
              <a:buNone/>
              <a:defRPr sz="900">
                <a:solidFill>
                  <a:schemeClr val="bg1"/>
                </a:solidFill>
                <a:latin typeface="Arial" panose="020B0604020202020204" pitchFamily="34" charset="0"/>
                <a:cs typeface="Arial" panose="020B0604020202020204" pitchFamily="34" charset="0"/>
              </a:defRPr>
            </a:lvl4pPr>
            <a:lvl5pPr marL="1828800" indent="0">
              <a:buFontTx/>
              <a:buNone/>
              <a:defRPr sz="9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sp>
        <p:nvSpPr>
          <p:cNvPr id="33" name="Text Placeholder 5">
            <a:extLst>
              <a:ext uri="{FF2B5EF4-FFF2-40B4-BE49-F238E27FC236}">
                <a16:creationId xmlns:a16="http://schemas.microsoft.com/office/drawing/2014/main" id="{9FDE747D-5E3C-4C55-B127-853046859E98}"/>
              </a:ext>
            </a:extLst>
          </p:cNvPr>
          <p:cNvSpPr>
            <a:spLocks noGrp="1"/>
          </p:cNvSpPr>
          <p:nvPr>
            <p:ph type="body" sz="quarter" idx="17"/>
          </p:nvPr>
        </p:nvSpPr>
        <p:spPr>
          <a:xfrm>
            <a:off x="470781" y="1994398"/>
            <a:ext cx="5367596" cy="1663203"/>
          </a:xfrm>
          <a:prstGeom prst="rect">
            <a:avLst/>
          </a:prstGeom>
        </p:spPr>
        <p:txBody>
          <a:bodyPr lIns="0" tIns="0" rIns="0" bIns="0">
            <a:noAutofit/>
          </a:bodyPr>
          <a:lstStyle>
            <a:lvl1pPr marL="0" indent="0">
              <a:lnSpc>
                <a:spcPct val="110000"/>
              </a:lnSpc>
              <a:spcBef>
                <a:spcPts val="0"/>
              </a:spcBef>
              <a:spcAft>
                <a:spcPts val="600"/>
              </a:spcAft>
              <a:buFontTx/>
              <a:buNone/>
              <a:defRPr sz="1500" b="1">
                <a:solidFill>
                  <a:schemeClr val="bg2"/>
                </a:solidFill>
                <a:latin typeface="Arial" panose="020B0604020202020204" pitchFamily="34" charset="0"/>
                <a:cs typeface="Arial" panose="020B0604020202020204" pitchFamily="34" charset="0"/>
              </a:defRPr>
            </a:lvl1pPr>
            <a:lvl2pPr marL="0" indent="0">
              <a:lnSpc>
                <a:spcPct val="110000"/>
              </a:lnSpc>
              <a:spcBef>
                <a:spcPts val="0"/>
              </a:spcBef>
              <a:spcAft>
                <a:spcPts val="6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300"/>
              </a:spcBef>
              <a:spcAft>
                <a:spcPts val="3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6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3" name="Table 12">
            <a:extLst>
              <a:ext uri="{FF2B5EF4-FFF2-40B4-BE49-F238E27FC236}">
                <a16:creationId xmlns:a16="http://schemas.microsoft.com/office/drawing/2014/main" id="{36BB81D5-2933-4F68-A947-0A2B495C9743}"/>
              </a:ext>
            </a:extLst>
          </p:cNvPr>
          <p:cNvGraphicFramePr>
            <a:graphicFrameLocks noGrp="1"/>
          </p:cNvGraphicFramePr>
          <p:nvPr userDrawn="1"/>
        </p:nvGraphicFramePr>
        <p:xfrm>
          <a:off x="470777" y="1284469"/>
          <a:ext cx="9651123" cy="228600"/>
        </p:xfrm>
        <a:graphic>
          <a:graphicData uri="http://schemas.openxmlformats.org/drawingml/2006/table">
            <a:tbl>
              <a:tblPr firstRow="1" bandRow="1">
                <a:tableStyleId>{5C22544A-7EE6-4342-B048-85BDC9FD1C3A}</a:tableStyleId>
              </a:tblPr>
              <a:tblGrid>
                <a:gridCol w="927133">
                  <a:extLst>
                    <a:ext uri="{9D8B030D-6E8A-4147-A177-3AD203B41FA5}">
                      <a16:colId xmlns:a16="http://schemas.microsoft.com/office/drawing/2014/main" val="20000"/>
                    </a:ext>
                  </a:extLst>
                </a:gridCol>
                <a:gridCol w="463567">
                  <a:extLst>
                    <a:ext uri="{9D8B030D-6E8A-4147-A177-3AD203B41FA5}">
                      <a16:colId xmlns:a16="http://schemas.microsoft.com/office/drawing/2014/main" val="20001"/>
                    </a:ext>
                  </a:extLst>
                </a:gridCol>
                <a:gridCol w="1854269">
                  <a:extLst>
                    <a:ext uri="{9D8B030D-6E8A-4147-A177-3AD203B41FA5}">
                      <a16:colId xmlns:a16="http://schemas.microsoft.com/office/drawing/2014/main" val="20002"/>
                    </a:ext>
                  </a:extLst>
                </a:gridCol>
                <a:gridCol w="463567">
                  <a:extLst>
                    <a:ext uri="{9D8B030D-6E8A-4147-A177-3AD203B41FA5}">
                      <a16:colId xmlns:a16="http://schemas.microsoft.com/office/drawing/2014/main" val="20003"/>
                    </a:ext>
                  </a:extLst>
                </a:gridCol>
                <a:gridCol w="985080">
                  <a:extLst>
                    <a:ext uri="{9D8B030D-6E8A-4147-A177-3AD203B41FA5}">
                      <a16:colId xmlns:a16="http://schemas.microsoft.com/office/drawing/2014/main" val="20004"/>
                    </a:ext>
                  </a:extLst>
                </a:gridCol>
                <a:gridCol w="463567">
                  <a:extLst>
                    <a:ext uri="{9D8B030D-6E8A-4147-A177-3AD203B41FA5}">
                      <a16:colId xmlns:a16="http://schemas.microsoft.com/office/drawing/2014/main" val="20005"/>
                    </a:ext>
                  </a:extLst>
                </a:gridCol>
                <a:gridCol w="1274811">
                  <a:extLst>
                    <a:ext uri="{9D8B030D-6E8A-4147-A177-3AD203B41FA5}">
                      <a16:colId xmlns:a16="http://schemas.microsoft.com/office/drawing/2014/main" val="20006"/>
                    </a:ext>
                  </a:extLst>
                </a:gridCol>
                <a:gridCol w="463567">
                  <a:extLst>
                    <a:ext uri="{9D8B030D-6E8A-4147-A177-3AD203B41FA5}">
                      <a16:colId xmlns:a16="http://schemas.microsoft.com/office/drawing/2014/main" val="20007"/>
                    </a:ext>
                  </a:extLst>
                </a:gridCol>
                <a:gridCol w="1193687">
                  <a:extLst>
                    <a:ext uri="{9D8B030D-6E8A-4147-A177-3AD203B41FA5}">
                      <a16:colId xmlns:a16="http://schemas.microsoft.com/office/drawing/2014/main" val="20008"/>
                    </a:ext>
                  </a:extLst>
                </a:gridCol>
                <a:gridCol w="495076">
                  <a:extLst>
                    <a:ext uri="{9D8B030D-6E8A-4147-A177-3AD203B41FA5}">
                      <a16:colId xmlns:a16="http://schemas.microsoft.com/office/drawing/2014/main" val="2771049297"/>
                    </a:ext>
                  </a:extLst>
                </a:gridCol>
                <a:gridCol w="1066800">
                  <a:extLst>
                    <a:ext uri="{9D8B030D-6E8A-4147-A177-3AD203B41FA5}">
                      <a16:colId xmlns:a16="http://schemas.microsoft.com/office/drawing/2014/main" val="106503431"/>
                    </a:ext>
                  </a:extLst>
                </a:gridCol>
              </a:tblGrid>
              <a:tr h="228600">
                <a:tc>
                  <a:txBody>
                    <a:bodyPr/>
                    <a:lstStyle/>
                    <a:p>
                      <a:pPr algn="ctr"/>
                      <a:r>
                        <a:rPr lang="en-US" sz="1000">
                          <a:latin typeface="Arial" panose="020B0604020202020204" pitchFamily="34" charset="0"/>
                          <a:cs typeface="Arial" panose="020B0604020202020204" pitchFamily="34" charset="0"/>
                        </a:rPr>
                        <a:t>OVERVIEW</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CUSTOMER JOURNEY</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BENEFITS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COSTS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SUMMARY</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APPENDIX</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Rectangle 13">
            <a:hlinkClick r:id="" action="ppaction://noaction"/>
            <a:extLst>
              <a:ext uri="{FF2B5EF4-FFF2-40B4-BE49-F238E27FC236}">
                <a16:creationId xmlns:a16="http://schemas.microsoft.com/office/drawing/2014/main" id="{C222D88C-8A7E-4E03-A052-8ACEBCA8DA22}"/>
              </a:ext>
            </a:extLst>
          </p:cNvPr>
          <p:cNvSpPr/>
          <p:nvPr userDrawn="1"/>
        </p:nvSpPr>
        <p:spPr>
          <a:xfrm>
            <a:off x="4069118" y="1248770"/>
            <a:ext cx="1168220"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hlinkClick r:id="" action="ppaction://noaction"/>
            <a:extLst>
              <a:ext uri="{FF2B5EF4-FFF2-40B4-BE49-F238E27FC236}">
                <a16:creationId xmlns:a16="http://schemas.microsoft.com/office/drawing/2014/main" id="{8DCB02C5-C5FF-47E9-A063-C5FC69BB7057}"/>
              </a:ext>
            </a:extLst>
          </p:cNvPr>
          <p:cNvSpPr/>
          <p:nvPr userDrawn="1"/>
        </p:nvSpPr>
        <p:spPr>
          <a:xfrm>
            <a:off x="5596583" y="1248770"/>
            <a:ext cx="130247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hlinkClick r:id="" action="ppaction://noaction"/>
            <a:extLst>
              <a:ext uri="{FF2B5EF4-FFF2-40B4-BE49-F238E27FC236}">
                <a16:creationId xmlns:a16="http://schemas.microsoft.com/office/drawing/2014/main" id="{6933215F-6CC3-49EF-854B-C76373A61397}"/>
              </a:ext>
            </a:extLst>
          </p:cNvPr>
          <p:cNvSpPr/>
          <p:nvPr userDrawn="1"/>
        </p:nvSpPr>
        <p:spPr>
          <a:xfrm>
            <a:off x="419981" y="1255596"/>
            <a:ext cx="1033380" cy="334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hlinkClick r:id="" action="ppaction://noaction"/>
            <a:extLst>
              <a:ext uri="{FF2B5EF4-FFF2-40B4-BE49-F238E27FC236}">
                <a16:creationId xmlns:a16="http://schemas.microsoft.com/office/drawing/2014/main" id="{A7264437-D13C-4BB4-BE4D-FAB495620716}"/>
              </a:ext>
            </a:extLst>
          </p:cNvPr>
          <p:cNvSpPr/>
          <p:nvPr userDrawn="1"/>
        </p:nvSpPr>
        <p:spPr>
          <a:xfrm>
            <a:off x="1805305" y="1248770"/>
            <a:ext cx="200616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hlinkClick r:id="" action="ppaction://noaction"/>
            <a:extLst>
              <a:ext uri="{FF2B5EF4-FFF2-40B4-BE49-F238E27FC236}">
                <a16:creationId xmlns:a16="http://schemas.microsoft.com/office/drawing/2014/main" id="{6605ABE9-E6C7-45AC-A515-ED0978CED94A}"/>
              </a:ext>
            </a:extLst>
          </p:cNvPr>
          <p:cNvSpPr/>
          <p:nvPr userDrawn="1"/>
        </p:nvSpPr>
        <p:spPr>
          <a:xfrm>
            <a:off x="728693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hlinkClick r:id="" action="ppaction://noaction"/>
            <a:extLst>
              <a:ext uri="{FF2B5EF4-FFF2-40B4-BE49-F238E27FC236}">
                <a16:creationId xmlns:a16="http://schemas.microsoft.com/office/drawing/2014/main" id="{25D73670-0FB1-413C-992B-74AE3B241AE4}"/>
              </a:ext>
            </a:extLst>
          </p:cNvPr>
          <p:cNvSpPr/>
          <p:nvPr userDrawn="1"/>
        </p:nvSpPr>
        <p:spPr>
          <a:xfrm>
            <a:off x="892567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9185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nquantified benefit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D5186977-648C-4D07-98EF-3329DC66EED0}"/>
              </a:ext>
            </a:extLst>
          </p:cNvPr>
          <p:cNvSpPr>
            <a:spLocks noGrp="1"/>
          </p:cNvSpPr>
          <p:nvPr>
            <p:ph type="body" sz="quarter" idx="14"/>
          </p:nvPr>
        </p:nvSpPr>
        <p:spPr>
          <a:xfrm>
            <a:off x="451731" y="622936"/>
            <a:ext cx="10625667" cy="425053"/>
          </a:xfrm>
          <a:prstGeom prst="rect">
            <a:avLst/>
          </a:prstGeom>
        </p:spPr>
        <p:txBody>
          <a:bodyPr wrap="square" lIns="0" tIns="0" rIns="0" bIns="0">
            <a:spAutoFit/>
          </a:bodyPr>
          <a:lstStyle>
            <a:lvl1pPr marL="0" indent="0">
              <a:lnSpc>
                <a:spcPct val="110000"/>
              </a:lnSpc>
              <a:spcBef>
                <a:spcPts val="0"/>
              </a:spcBef>
              <a:spcAft>
                <a:spcPts val="300"/>
              </a:spcAft>
              <a:buFontTx/>
              <a:buNone/>
              <a:defRPr sz="900">
                <a:solidFill>
                  <a:schemeClr val="bg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1500" b="1">
                <a:solidFill>
                  <a:schemeClr val="bg1"/>
                </a:solidFill>
                <a:latin typeface="Arial" panose="020B0604020202020204" pitchFamily="34" charset="0"/>
                <a:cs typeface="Arial" panose="020B0604020202020204" pitchFamily="34" charset="0"/>
              </a:defRPr>
            </a:lvl2pPr>
            <a:lvl3pPr marL="0" indent="0">
              <a:lnSpc>
                <a:spcPct val="110000"/>
              </a:lnSpc>
              <a:spcBef>
                <a:spcPts val="0"/>
              </a:spcBef>
              <a:buFontTx/>
              <a:buNone/>
              <a:defRPr sz="1600">
                <a:solidFill>
                  <a:schemeClr val="bg1"/>
                </a:solidFill>
                <a:latin typeface="Arial" panose="020B0604020202020204" pitchFamily="34" charset="0"/>
                <a:cs typeface="Arial" panose="020B0604020202020204" pitchFamily="34" charset="0"/>
              </a:defRPr>
            </a:lvl3pPr>
            <a:lvl4pPr marL="1371600" indent="0">
              <a:buFontTx/>
              <a:buNone/>
              <a:defRPr sz="900">
                <a:solidFill>
                  <a:schemeClr val="bg1"/>
                </a:solidFill>
                <a:latin typeface="Arial" panose="020B0604020202020204" pitchFamily="34" charset="0"/>
                <a:cs typeface="Arial" panose="020B0604020202020204" pitchFamily="34" charset="0"/>
              </a:defRPr>
            </a:lvl4pPr>
            <a:lvl5pPr marL="1828800" indent="0">
              <a:buFontTx/>
              <a:buNone/>
              <a:defRPr sz="9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graphicFrame>
        <p:nvGraphicFramePr>
          <p:cNvPr id="4" name="Table 3">
            <a:extLst>
              <a:ext uri="{FF2B5EF4-FFF2-40B4-BE49-F238E27FC236}">
                <a16:creationId xmlns:a16="http://schemas.microsoft.com/office/drawing/2014/main" id="{9DC48F13-0795-404E-BD92-BAC3FC7B9628}"/>
              </a:ext>
            </a:extLst>
          </p:cNvPr>
          <p:cNvGraphicFramePr>
            <a:graphicFrameLocks noGrp="1"/>
          </p:cNvGraphicFramePr>
          <p:nvPr userDrawn="1"/>
        </p:nvGraphicFramePr>
        <p:xfrm>
          <a:off x="470777" y="1284469"/>
          <a:ext cx="9651123" cy="228600"/>
        </p:xfrm>
        <a:graphic>
          <a:graphicData uri="http://schemas.openxmlformats.org/drawingml/2006/table">
            <a:tbl>
              <a:tblPr firstRow="1" bandRow="1">
                <a:tableStyleId>{5C22544A-7EE6-4342-B048-85BDC9FD1C3A}</a:tableStyleId>
              </a:tblPr>
              <a:tblGrid>
                <a:gridCol w="927133">
                  <a:extLst>
                    <a:ext uri="{9D8B030D-6E8A-4147-A177-3AD203B41FA5}">
                      <a16:colId xmlns:a16="http://schemas.microsoft.com/office/drawing/2014/main" val="20000"/>
                    </a:ext>
                  </a:extLst>
                </a:gridCol>
                <a:gridCol w="463567">
                  <a:extLst>
                    <a:ext uri="{9D8B030D-6E8A-4147-A177-3AD203B41FA5}">
                      <a16:colId xmlns:a16="http://schemas.microsoft.com/office/drawing/2014/main" val="20001"/>
                    </a:ext>
                  </a:extLst>
                </a:gridCol>
                <a:gridCol w="1854269">
                  <a:extLst>
                    <a:ext uri="{9D8B030D-6E8A-4147-A177-3AD203B41FA5}">
                      <a16:colId xmlns:a16="http://schemas.microsoft.com/office/drawing/2014/main" val="20002"/>
                    </a:ext>
                  </a:extLst>
                </a:gridCol>
                <a:gridCol w="463567">
                  <a:extLst>
                    <a:ext uri="{9D8B030D-6E8A-4147-A177-3AD203B41FA5}">
                      <a16:colId xmlns:a16="http://schemas.microsoft.com/office/drawing/2014/main" val="20003"/>
                    </a:ext>
                  </a:extLst>
                </a:gridCol>
                <a:gridCol w="985080">
                  <a:extLst>
                    <a:ext uri="{9D8B030D-6E8A-4147-A177-3AD203B41FA5}">
                      <a16:colId xmlns:a16="http://schemas.microsoft.com/office/drawing/2014/main" val="20004"/>
                    </a:ext>
                  </a:extLst>
                </a:gridCol>
                <a:gridCol w="463567">
                  <a:extLst>
                    <a:ext uri="{9D8B030D-6E8A-4147-A177-3AD203B41FA5}">
                      <a16:colId xmlns:a16="http://schemas.microsoft.com/office/drawing/2014/main" val="20005"/>
                    </a:ext>
                  </a:extLst>
                </a:gridCol>
                <a:gridCol w="1274811">
                  <a:extLst>
                    <a:ext uri="{9D8B030D-6E8A-4147-A177-3AD203B41FA5}">
                      <a16:colId xmlns:a16="http://schemas.microsoft.com/office/drawing/2014/main" val="20006"/>
                    </a:ext>
                  </a:extLst>
                </a:gridCol>
                <a:gridCol w="463567">
                  <a:extLst>
                    <a:ext uri="{9D8B030D-6E8A-4147-A177-3AD203B41FA5}">
                      <a16:colId xmlns:a16="http://schemas.microsoft.com/office/drawing/2014/main" val="20007"/>
                    </a:ext>
                  </a:extLst>
                </a:gridCol>
                <a:gridCol w="1193687">
                  <a:extLst>
                    <a:ext uri="{9D8B030D-6E8A-4147-A177-3AD203B41FA5}">
                      <a16:colId xmlns:a16="http://schemas.microsoft.com/office/drawing/2014/main" val="20008"/>
                    </a:ext>
                  </a:extLst>
                </a:gridCol>
                <a:gridCol w="495076">
                  <a:extLst>
                    <a:ext uri="{9D8B030D-6E8A-4147-A177-3AD203B41FA5}">
                      <a16:colId xmlns:a16="http://schemas.microsoft.com/office/drawing/2014/main" val="2771049297"/>
                    </a:ext>
                  </a:extLst>
                </a:gridCol>
                <a:gridCol w="1066800">
                  <a:extLst>
                    <a:ext uri="{9D8B030D-6E8A-4147-A177-3AD203B41FA5}">
                      <a16:colId xmlns:a16="http://schemas.microsoft.com/office/drawing/2014/main" val="106503431"/>
                    </a:ext>
                  </a:extLst>
                </a:gridCol>
              </a:tblGrid>
              <a:tr h="228600">
                <a:tc>
                  <a:txBody>
                    <a:bodyPr/>
                    <a:lstStyle/>
                    <a:p>
                      <a:pPr algn="ctr"/>
                      <a:r>
                        <a:rPr lang="en-US" sz="1000">
                          <a:latin typeface="Arial" panose="020B0604020202020204" pitchFamily="34" charset="0"/>
                          <a:cs typeface="Arial" panose="020B0604020202020204" pitchFamily="34" charset="0"/>
                        </a:rPr>
                        <a:t>OVERVIEW</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CUSTOMER JOURNEY</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BENEFITS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COSTS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SUMMARY</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APPENDIX</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5">
            <a:extLst>
              <a:ext uri="{FF2B5EF4-FFF2-40B4-BE49-F238E27FC236}">
                <a16:creationId xmlns:a16="http://schemas.microsoft.com/office/drawing/2014/main" id="{8A77CE0B-B84C-4DB2-99CA-1D9E5926178D}"/>
              </a:ext>
            </a:extLst>
          </p:cNvPr>
          <p:cNvSpPr>
            <a:spLocks noGrp="1"/>
          </p:cNvSpPr>
          <p:nvPr>
            <p:ph type="body" sz="quarter" idx="17"/>
          </p:nvPr>
        </p:nvSpPr>
        <p:spPr>
          <a:xfrm>
            <a:off x="470780" y="1994397"/>
            <a:ext cx="10478605" cy="845668"/>
          </a:xfrm>
          <a:prstGeom prst="rect">
            <a:avLst/>
          </a:prstGeom>
        </p:spPr>
        <p:txBody>
          <a:bodyPr lIns="0" tIns="0" rIns="0" bIns="0">
            <a:noAutofit/>
          </a:bodyPr>
          <a:lstStyle>
            <a:lvl1pPr marL="0" indent="0">
              <a:lnSpc>
                <a:spcPct val="110000"/>
              </a:lnSpc>
              <a:spcBef>
                <a:spcPts val="0"/>
              </a:spcBef>
              <a:spcAft>
                <a:spcPts val="600"/>
              </a:spcAft>
              <a:buFontTx/>
              <a:buNone/>
              <a:defRPr sz="1500" b="1">
                <a:solidFill>
                  <a:schemeClr val="bg2"/>
                </a:solidFill>
                <a:latin typeface="Arial" panose="020B0604020202020204" pitchFamily="34" charset="0"/>
                <a:cs typeface="Arial" panose="020B0604020202020204" pitchFamily="34" charset="0"/>
              </a:defRPr>
            </a:lvl1pPr>
            <a:lvl2pPr marL="0" indent="0">
              <a:lnSpc>
                <a:spcPct val="110000"/>
              </a:lnSpc>
              <a:spcBef>
                <a:spcPts val="0"/>
              </a:spcBef>
              <a:spcAft>
                <a:spcPts val="6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300"/>
              </a:spcBef>
              <a:spcAft>
                <a:spcPts val="3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6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p:txBody>
      </p:sp>
      <p:sp>
        <p:nvSpPr>
          <p:cNvPr id="6" name="Rectangle 5">
            <a:hlinkClick r:id="" action="ppaction://noaction"/>
            <a:extLst>
              <a:ext uri="{FF2B5EF4-FFF2-40B4-BE49-F238E27FC236}">
                <a16:creationId xmlns:a16="http://schemas.microsoft.com/office/drawing/2014/main" id="{CC181FB0-C93A-44D5-BEB9-AB966DD90A37}"/>
              </a:ext>
            </a:extLst>
          </p:cNvPr>
          <p:cNvSpPr/>
          <p:nvPr userDrawn="1"/>
        </p:nvSpPr>
        <p:spPr>
          <a:xfrm>
            <a:off x="4069118" y="1248770"/>
            <a:ext cx="1168220"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hlinkClick r:id="" action="ppaction://noaction"/>
            <a:extLst>
              <a:ext uri="{FF2B5EF4-FFF2-40B4-BE49-F238E27FC236}">
                <a16:creationId xmlns:a16="http://schemas.microsoft.com/office/drawing/2014/main" id="{ACC8DBC5-CE45-49B6-BD22-6FDF241C22C9}"/>
              </a:ext>
            </a:extLst>
          </p:cNvPr>
          <p:cNvSpPr/>
          <p:nvPr userDrawn="1"/>
        </p:nvSpPr>
        <p:spPr>
          <a:xfrm>
            <a:off x="5596583" y="1248770"/>
            <a:ext cx="130247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hlinkClick r:id="" action="ppaction://noaction"/>
            <a:extLst>
              <a:ext uri="{FF2B5EF4-FFF2-40B4-BE49-F238E27FC236}">
                <a16:creationId xmlns:a16="http://schemas.microsoft.com/office/drawing/2014/main" id="{6D10C1AE-A2A1-4227-9B2D-A693A1C4D44A}"/>
              </a:ext>
            </a:extLst>
          </p:cNvPr>
          <p:cNvSpPr/>
          <p:nvPr userDrawn="1"/>
        </p:nvSpPr>
        <p:spPr>
          <a:xfrm>
            <a:off x="419981" y="1255596"/>
            <a:ext cx="1033380" cy="334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hlinkClick r:id="" action="ppaction://noaction"/>
            <a:extLst>
              <a:ext uri="{FF2B5EF4-FFF2-40B4-BE49-F238E27FC236}">
                <a16:creationId xmlns:a16="http://schemas.microsoft.com/office/drawing/2014/main" id="{B570C2FB-120F-48D8-88E8-12BE1D1436E4}"/>
              </a:ext>
            </a:extLst>
          </p:cNvPr>
          <p:cNvSpPr/>
          <p:nvPr userDrawn="1"/>
        </p:nvSpPr>
        <p:spPr>
          <a:xfrm>
            <a:off x="1805305" y="1248770"/>
            <a:ext cx="200616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hlinkClick r:id="" action="ppaction://noaction"/>
            <a:extLst>
              <a:ext uri="{FF2B5EF4-FFF2-40B4-BE49-F238E27FC236}">
                <a16:creationId xmlns:a16="http://schemas.microsoft.com/office/drawing/2014/main" id="{7C24EEB6-BE80-4727-83CA-631D45A828CF}"/>
              </a:ext>
            </a:extLst>
          </p:cNvPr>
          <p:cNvSpPr/>
          <p:nvPr userDrawn="1"/>
        </p:nvSpPr>
        <p:spPr>
          <a:xfrm>
            <a:off x="728693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hlinkClick r:id="" action="ppaction://noaction"/>
            <a:extLst>
              <a:ext uri="{FF2B5EF4-FFF2-40B4-BE49-F238E27FC236}">
                <a16:creationId xmlns:a16="http://schemas.microsoft.com/office/drawing/2014/main" id="{3EC2E605-5B62-4F6F-BB70-A00B1510ABD8}"/>
              </a:ext>
            </a:extLst>
          </p:cNvPr>
          <p:cNvSpPr/>
          <p:nvPr userDrawn="1"/>
        </p:nvSpPr>
        <p:spPr>
          <a:xfrm>
            <a:off x="892567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5">
            <a:extLst>
              <a:ext uri="{FF2B5EF4-FFF2-40B4-BE49-F238E27FC236}">
                <a16:creationId xmlns:a16="http://schemas.microsoft.com/office/drawing/2014/main" id="{4D23FD74-5711-4DC5-A27B-CE681D40817A}"/>
              </a:ext>
            </a:extLst>
          </p:cNvPr>
          <p:cNvSpPr>
            <a:spLocks noGrp="1"/>
          </p:cNvSpPr>
          <p:nvPr>
            <p:ph type="body" sz="quarter" idx="18"/>
          </p:nvPr>
        </p:nvSpPr>
        <p:spPr>
          <a:xfrm>
            <a:off x="2634816" y="3018761"/>
            <a:ext cx="2889977" cy="914400"/>
          </a:xfrm>
          <a:prstGeom prst="rect">
            <a:avLst/>
          </a:prstGeom>
        </p:spPr>
        <p:txBody>
          <a:bodyPr lIns="0" tIns="0" rIns="0" bIns="0">
            <a:noAutofit/>
          </a:bodyPr>
          <a:lstStyle>
            <a:lvl1pPr marL="0" indent="0">
              <a:lnSpc>
                <a:spcPct val="110000"/>
              </a:lnSpc>
              <a:spcBef>
                <a:spcPts val="0"/>
              </a:spcBef>
              <a:spcAft>
                <a:spcPts val="300"/>
              </a:spcAft>
              <a:buFontTx/>
              <a:buNone/>
              <a:defRPr sz="1000" b="1">
                <a:solidFill>
                  <a:schemeClr val="tx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600"/>
              </a:spcBef>
              <a:spcAft>
                <a:spcPts val="6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3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p:txBody>
      </p:sp>
      <p:sp>
        <p:nvSpPr>
          <p:cNvPr id="16" name="Picture Placeholder 2">
            <a:extLst>
              <a:ext uri="{FF2B5EF4-FFF2-40B4-BE49-F238E27FC236}">
                <a16:creationId xmlns:a16="http://schemas.microsoft.com/office/drawing/2014/main" id="{66AA9205-F08D-416D-A83B-CBBBA9A2AA6C}"/>
              </a:ext>
            </a:extLst>
          </p:cNvPr>
          <p:cNvSpPr>
            <a:spLocks noGrp="1" noChangeAspect="1"/>
          </p:cNvSpPr>
          <p:nvPr>
            <p:ph type="pic" sz="quarter" idx="22"/>
          </p:nvPr>
        </p:nvSpPr>
        <p:spPr>
          <a:xfrm>
            <a:off x="6119232" y="2948748"/>
            <a:ext cx="1973697" cy="1051560"/>
          </a:xfrm>
          <a:prstGeom prst="rect">
            <a:avLst/>
          </a:prstGeom>
        </p:spPr>
        <p:txBody>
          <a:bodyPr/>
          <a:lstStyle>
            <a:lvl1pPr marL="0" indent="0">
              <a:buNone/>
              <a:defRPr sz="150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2">
            <a:extLst>
              <a:ext uri="{FF2B5EF4-FFF2-40B4-BE49-F238E27FC236}">
                <a16:creationId xmlns:a16="http://schemas.microsoft.com/office/drawing/2014/main" id="{68BF667F-AD35-4B11-BF8E-4CA8F0674FAA}"/>
              </a:ext>
            </a:extLst>
          </p:cNvPr>
          <p:cNvSpPr>
            <a:spLocks noGrp="1" noChangeAspect="1"/>
          </p:cNvSpPr>
          <p:nvPr>
            <p:ph type="pic" sz="quarter" idx="25"/>
          </p:nvPr>
        </p:nvSpPr>
        <p:spPr>
          <a:xfrm>
            <a:off x="470778" y="2948748"/>
            <a:ext cx="1973697" cy="1051560"/>
          </a:xfrm>
          <a:prstGeom prst="rect">
            <a:avLst/>
          </a:prstGeom>
        </p:spPr>
        <p:txBody>
          <a:bodyPr/>
          <a:lstStyle>
            <a:lvl1pPr marL="0" indent="0">
              <a:buNone/>
              <a:defRPr sz="1500">
                <a:latin typeface="Arial" panose="020B0604020202020204" pitchFamily="34" charset="0"/>
                <a:cs typeface="Arial" panose="020B0604020202020204" pitchFamily="34" charset="0"/>
              </a:defRPr>
            </a:lvl1pPr>
          </a:lstStyle>
          <a:p>
            <a:r>
              <a:rPr lang="en-US"/>
              <a:t>Click icon to add picture</a:t>
            </a:r>
          </a:p>
        </p:txBody>
      </p:sp>
      <p:sp>
        <p:nvSpPr>
          <p:cNvPr id="23" name="Text Placeholder 5">
            <a:extLst>
              <a:ext uri="{FF2B5EF4-FFF2-40B4-BE49-F238E27FC236}">
                <a16:creationId xmlns:a16="http://schemas.microsoft.com/office/drawing/2014/main" id="{9034127A-45D9-4697-94C3-F8FA0732A684}"/>
              </a:ext>
            </a:extLst>
          </p:cNvPr>
          <p:cNvSpPr>
            <a:spLocks noGrp="1"/>
          </p:cNvSpPr>
          <p:nvPr>
            <p:ph type="body" sz="quarter" idx="26"/>
          </p:nvPr>
        </p:nvSpPr>
        <p:spPr>
          <a:xfrm>
            <a:off x="8300085" y="3018761"/>
            <a:ext cx="2889977" cy="914400"/>
          </a:xfrm>
          <a:prstGeom prst="rect">
            <a:avLst/>
          </a:prstGeom>
        </p:spPr>
        <p:txBody>
          <a:bodyPr lIns="0" tIns="0" rIns="0" bIns="0">
            <a:noAutofit/>
          </a:bodyPr>
          <a:lstStyle>
            <a:lvl1pPr marL="0" indent="0">
              <a:lnSpc>
                <a:spcPct val="110000"/>
              </a:lnSpc>
              <a:spcBef>
                <a:spcPts val="0"/>
              </a:spcBef>
              <a:spcAft>
                <a:spcPts val="300"/>
              </a:spcAft>
              <a:buFontTx/>
              <a:buNone/>
              <a:defRPr sz="1000" b="1">
                <a:solidFill>
                  <a:schemeClr val="tx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600"/>
              </a:spcBef>
              <a:spcAft>
                <a:spcPts val="6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3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872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 grey call out">
    <p:spTree>
      <p:nvGrpSpPr>
        <p:cNvPr id="1" name=""/>
        <p:cNvGrpSpPr/>
        <p:nvPr/>
      </p:nvGrpSpPr>
      <p:grpSpPr>
        <a:xfrm>
          <a:off x="0" y="0"/>
          <a:ext cx="0" cy="0"/>
          <a:chOff x="0" y="0"/>
          <a:chExt cx="0" cy="0"/>
        </a:xfrm>
      </p:grpSpPr>
      <p:sp>
        <p:nvSpPr>
          <p:cNvPr id="26" name="Text Placeholder 4"/>
          <p:cNvSpPr>
            <a:spLocks noGrp="1"/>
          </p:cNvSpPr>
          <p:nvPr>
            <p:ph type="body" sz="quarter" idx="20" hasCustomPrompt="1"/>
          </p:nvPr>
        </p:nvSpPr>
        <p:spPr>
          <a:xfrm>
            <a:off x="470778" y="4789357"/>
            <a:ext cx="8199089" cy="1379668"/>
          </a:xfrm>
          <a:prstGeom prst="rect">
            <a:avLst/>
          </a:prstGeom>
          <a:solidFill>
            <a:schemeClr val="tx2"/>
          </a:solidFill>
        </p:spPr>
        <p:txBody>
          <a:bodyPr tIns="91440" bIns="91440"/>
          <a:lstStyle>
            <a:lvl1pPr marL="0" indent="0">
              <a:spcBef>
                <a:spcPts val="0"/>
              </a:spcBef>
              <a:spcAft>
                <a:spcPts val="300"/>
              </a:spcAft>
              <a:buNone/>
              <a:defRPr sz="800" b="1">
                <a:solidFill>
                  <a:schemeClr val="bg2"/>
                </a:solidFill>
                <a:latin typeface="Arial" panose="020B0604020202020204" pitchFamily="34" charset="0"/>
                <a:cs typeface="Arial" panose="020B0604020202020204" pitchFamily="34" charset="0"/>
              </a:defRPr>
            </a:lvl1pPr>
            <a:lvl2pPr marL="0" indent="0">
              <a:spcBef>
                <a:spcPts val="0"/>
              </a:spcBef>
              <a:spcAft>
                <a:spcPts val="600"/>
              </a:spcAft>
              <a:buNone/>
              <a:defRPr sz="8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9" name="Text Placeholder 5"/>
          <p:cNvSpPr>
            <a:spLocks noGrp="1"/>
          </p:cNvSpPr>
          <p:nvPr>
            <p:ph type="body" sz="quarter" idx="21" hasCustomPrompt="1"/>
          </p:nvPr>
        </p:nvSpPr>
        <p:spPr>
          <a:xfrm>
            <a:off x="9022048" y="2093593"/>
            <a:ext cx="2376203" cy="2326778"/>
          </a:xfrm>
          <a:prstGeom prst="rect">
            <a:avLst/>
          </a:prstGeom>
        </p:spPr>
        <p:txBody>
          <a:bodyPr lIns="0" tIns="0" rIns="0" bIns="0">
            <a:noAutofit/>
          </a:bodyPr>
          <a:lstStyle>
            <a:lvl1pPr marL="0" indent="0">
              <a:lnSpc>
                <a:spcPct val="110000"/>
              </a:lnSpc>
              <a:spcBef>
                <a:spcPts val="0"/>
              </a:spcBef>
              <a:spcAft>
                <a:spcPts val="600"/>
              </a:spcAft>
              <a:buFontTx/>
              <a:buNone/>
              <a:defRPr sz="1000" b="1">
                <a:solidFill>
                  <a:schemeClr val="accent2"/>
                </a:solidFill>
                <a:latin typeface="Arial" panose="020B0604020202020204" pitchFamily="34" charset="0"/>
                <a:cs typeface="Arial" panose="020B0604020202020204" pitchFamily="34" charset="0"/>
              </a:defRPr>
            </a:lvl1pPr>
            <a:lvl2pPr marL="0" indent="0">
              <a:lnSpc>
                <a:spcPct val="110000"/>
              </a:lnSpc>
              <a:spcBef>
                <a:spcPts val="0"/>
              </a:spcBef>
              <a:spcAft>
                <a:spcPts val="6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300"/>
              </a:spcBef>
              <a:spcAft>
                <a:spcPts val="3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6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CLICK TO EDIT </a:t>
            </a:r>
          </a:p>
          <a:p>
            <a:pPr lvl="1"/>
            <a:r>
              <a:rPr lang="en-US"/>
              <a:t>Second level</a:t>
            </a:r>
          </a:p>
          <a:p>
            <a:pPr lvl="2"/>
            <a:r>
              <a:rPr lang="en-US"/>
              <a:t>Third level</a:t>
            </a:r>
          </a:p>
        </p:txBody>
      </p:sp>
      <p:sp>
        <p:nvSpPr>
          <p:cNvPr id="12" name="Text Placeholder 2"/>
          <p:cNvSpPr>
            <a:spLocks noGrp="1"/>
          </p:cNvSpPr>
          <p:nvPr>
            <p:ph type="body" sz="quarter" idx="19"/>
          </p:nvPr>
        </p:nvSpPr>
        <p:spPr>
          <a:xfrm>
            <a:off x="8981018" y="4849731"/>
            <a:ext cx="2432049" cy="1057275"/>
          </a:xfrm>
          <a:prstGeom prst="rect">
            <a:avLst/>
          </a:prstGeom>
        </p:spPr>
        <p:txBody>
          <a:bodyPr lIns="0" tIns="0" rIns="0" bIns="0"/>
          <a:lstStyle>
            <a:lvl1pPr marL="0" indent="0">
              <a:spcBef>
                <a:spcPts val="0"/>
              </a:spcBef>
              <a:spcAft>
                <a:spcPts val="300"/>
              </a:spcAft>
              <a:buFontTx/>
              <a:buNone/>
              <a:defRPr sz="1000" b="1">
                <a:solidFill>
                  <a:schemeClr val="bg2"/>
                </a:solidFill>
                <a:latin typeface="Arial" panose="020B0604020202020204" pitchFamily="34" charset="0"/>
                <a:cs typeface="Arial" panose="020B0604020202020204" pitchFamily="34" charset="0"/>
              </a:defRPr>
            </a:lvl1pPr>
            <a:lvl2pPr marL="0" indent="0">
              <a:spcBef>
                <a:spcPts val="0"/>
              </a:spcBef>
              <a:buFontTx/>
              <a:buNone/>
              <a:defRPr sz="1000">
                <a:solidFill>
                  <a:schemeClr val="bg2"/>
                </a:solidFill>
                <a:latin typeface="Arial" panose="020B0604020202020204" pitchFamily="34" charset="0"/>
                <a:cs typeface="Arial" panose="020B0604020202020204" pitchFamily="34" charset="0"/>
              </a:defRPr>
            </a:lvl2pPr>
            <a:lvl3pPr marL="914400" indent="0">
              <a:buNone/>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sp>
        <p:nvSpPr>
          <p:cNvPr id="31" name="Text Placeholder 6">
            <a:extLst>
              <a:ext uri="{FF2B5EF4-FFF2-40B4-BE49-F238E27FC236}">
                <a16:creationId xmlns:a16="http://schemas.microsoft.com/office/drawing/2014/main" id="{8B323071-AC5F-4658-BB80-2E392EDCF9FA}"/>
              </a:ext>
            </a:extLst>
          </p:cNvPr>
          <p:cNvSpPr>
            <a:spLocks noGrp="1"/>
          </p:cNvSpPr>
          <p:nvPr>
            <p:ph type="body" sz="quarter" idx="14"/>
          </p:nvPr>
        </p:nvSpPr>
        <p:spPr>
          <a:xfrm>
            <a:off x="451731" y="622936"/>
            <a:ext cx="10625667" cy="425053"/>
          </a:xfrm>
          <a:prstGeom prst="rect">
            <a:avLst/>
          </a:prstGeom>
        </p:spPr>
        <p:txBody>
          <a:bodyPr wrap="square" lIns="0" tIns="0" rIns="0" bIns="0">
            <a:spAutoFit/>
          </a:bodyPr>
          <a:lstStyle>
            <a:lvl1pPr marL="0" indent="0">
              <a:lnSpc>
                <a:spcPct val="110000"/>
              </a:lnSpc>
              <a:spcBef>
                <a:spcPts val="0"/>
              </a:spcBef>
              <a:spcAft>
                <a:spcPts val="300"/>
              </a:spcAft>
              <a:buFontTx/>
              <a:buNone/>
              <a:defRPr sz="900">
                <a:solidFill>
                  <a:schemeClr val="bg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1500" b="1">
                <a:solidFill>
                  <a:schemeClr val="bg1"/>
                </a:solidFill>
                <a:latin typeface="Arial" panose="020B0604020202020204" pitchFamily="34" charset="0"/>
                <a:cs typeface="Arial" panose="020B0604020202020204" pitchFamily="34" charset="0"/>
              </a:defRPr>
            </a:lvl2pPr>
            <a:lvl3pPr marL="0" indent="0">
              <a:lnSpc>
                <a:spcPct val="110000"/>
              </a:lnSpc>
              <a:spcBef>
                <a:spcPts val="0"/>
              </a:spcBef>
              <a:buFontTx/>
              <a:buNone/>
              <a:defRPr sz="1600">
                <a:solidFill>
                  <a:schemeClr val="bg1"/>
                </a:solidFill>
                <a:latin typeface="Arial" panose="020B0604020202020204" pitchFamily="34" charset="0"/>
                <a:cs typeface="Arial" panose="020B0604020202020204" pitchFamily="34" charset="0"/>
              </a:defRPr>
            </a:lvl3pPr>
            <a:lvl4pPr marL="1371600" indent="0">
              <a:buFontTx/>
              <a:buNone/>
              <a:defRPr sz="900">
                <a:solidFill>
                  <a:schemeClr val="bg1"/>
                </a:solidFill>
                <a:latin typeface="Arial" panose="020B0604020202020204" pitchFamily="34" charset="0"/>
                <a:cs typeface="Arial" panose="020B0604020202020204" pitchFamily="34" charset="0"/>
              </a:defRPr>
            </a:lvl4pPr>
            <a:lvl5pPr marL="1828800" indent="0">
              <a:buFontTx/>
              <a:buNone/>
              <a:defRPr sz="9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sp>
        <p:nvSpPr>
          <p:cNvPr id="33" name="Text Placeholder 5">
            <a:extLst>
              <a:ext uri="{FF2B5EF4-FFF2-40B4-BE49-F238E27FC236}">
                <a16:creationId xmlns:a16="http://schemas.microsoft.com/office/drawing/2014/main" id="{A208F781-D453-40D2-A93E-2FBADB0829D8}"/>
              </a:ext>
            </a:extLst>
          </p:cNvPr>
          <p:cNvSpPr>
            <a:spLocks noGrp="1"/>
          </p:cNvSpPr>
          <p:nvPr>
            <p:ph type="body" sz="quarter" idx="17"/>
          </p:nvPr>
        </p:nvSpPr>
        <p:spPr>
          <a:xfrm>
            <a:off x="470781" y="1994398"/>
            <a:ext cx="7878233" cy="1663203"/>
          </a:xfrm>
          <a:prstGeom prst="rect">
            <a:avLst/>
          </a:prstGeom>
        </p:spPr>
        <p:txBody>
          <a:bodyPr lIns="0" tIns="0" rIns="0" bIns="0">
            <a:noAutofit/>
          </a:bodyPr>
          <a:lstStyle>
            <a:lvl1pPr marL="0" indent="0">
              <a:lnSpc>
                <a:spcPct val="110000"/>
              </a:lnSpc>
              <a:spcBef>
                <a:spcPts val="0"/>
              </a:spcBef>
              <a:spcAft>
                <a:spcPts val="600"/>
              </a:spcAft>
              <a:buFontTx/>
              <a:buNone/>
              <a:defRPr sz="1500" b="1">
                <a:solidFill>
                  <a:schemeClr val="bg2"/>
                </a:solidFill>
                <a:latin typeface="Arial" panose="020B0604020202020204" pitchFamily="34" charset="0"/>
                <a:cs typeface="Arial" panose="020B0604020202020204" pitchFamily="34" charset="0"/>
              </a:defRPr>
            </a:lvl1pPr>
            <a:lvl2pPr marL="0" indent="0">
              <a:lnSpc>
                <a:spcPct val="110000"/>
              </a:lnSpc>
              <a:spcBef>
                <a:spcPts val="0"/>
              </a:spcBef>
              <a:spcAft>
                <a:spcPts val="6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300"/>
              </a:spcBef>
              <a:spcAft>
                <a:spcPts val="3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6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3" name="Table 12">
            <a:extLst>
              <a:ext uri="{FF2B5EF4-FFF2-40B4-BE49-F238E27FC236}">
                <a16:creationId xmlns:a16="http://schemas.microsoft.com/office/drawing/2014/main" id="{46DFAC59-0218-4359-8D01-5E2DB604C083}"/>
              </a:ext>
            </a:extLst>
          </p:cNvPr>
          <p:cNvGraphicFramePr>
            <a:graphicFrameLocks noGrp="1"/>
          </p:cNvGraphicFramePr>
          <p:nvPr userDrawn="1"/>
        </p:nvGraphicFramePr>
        <p:xfrm>
          <a:off x="470777" y="1284469"/>
          <a:ext cx="9651123" cy="228600"/>
        </p:xfrm>
        <a:graphic>
          <a:graphicData uri="http://schemas.openxmlformats.org/drawingml/2006/table">
            <a:tbl>
              <a:tblPr firstRow="1" bandRow="1">
                <a:tableStyleId>{5C22544A-7EE6-4342-B048-85BDC9FD1C3A}</a:tableStyleId>
              </a:tblPr>
              <a:tblGrid>
                <a:gridCol w="927133">
                  <a:extLst>
                    <a:ext uri="{9D8B030D-6E8A-4147-A177-3AD203B41FA5}">
                      <a16:colId xmlns:a16="http://schemas.microsoft.com/office/drawing/2014/main" val="20000"/>
                    </a:ext>
                  </a:extLst>
                </a:gridCol>
                <a:gridCol w="463567">
                  <a:extLst>
                    <a:ext uri="{9D8B030D-6E8A-4147-A177-3AD203B41FA5}">
                      <a16:colId xmlns:a16="http://schemas.microsoft.com/office/drawing/2014/main" val="20001"/>
                    </a:ext>
                  </a:extLst>
                </a:gridCol>
                <a:gridCol w="1854269">
                  <a:extLst>
                    <a:ext uri="{9D8B030D-6E8A-4147-A177-3AD203B41FA5}">
                      <a16:colId xmlns:a16="http://schemas.microsoft.com/office/drawing/2014/main" val="20002"/>
                    </a:ext>
                  </a:extLst>
                </a:gridCol>
                <a:gridCol w="463567">
                  <a:extLst>
                    <a:ext uri="{9D8B030D-6E8A-4147-A177-3AD203B41FA5}">
                      <a16:colId xmlns:a16="http://schemas.microsoft.com/office/drawing/2014/main" val="20003"/>
                    </a:ext>
                  </a:extLst>
                </a:gridCol>
                <a:gridCol w="985080">
                  <a:extLst>
                    <a:ext uri="{9D8B030D-6E8A-4147-A177-3AD203B41FA5}">
                      <a16:colId xmlns:a16="http://schemas.microsoft.com/office/drawing/2014/main" val="20004"/>
                    </a:ext>
                  </a:extLst>
                </a:gridCol>
                <a:gridCol w="463567">
                  <a:extLst>
                    <a:ext uri="{9D8B030D-6E8A-4147-A177-3AD203B41FA5}">
                      <a16:colId xmlns:a16="http://schemas.microsoft.com/office/drawing/2014/main" val="20005"/>
                    </a:ext>
                  </a:extLst>
                </a:gridCol>
                <a:gridCol w="1274811">
                  <a:extLst>
                    <a:ext uri="{9D8B030D-6E8A-4147-A177-3AD203B41FA5}">
                      <a16:colId xmlns:a16="http://schemas.microsoft.com/office/drawing/2014/main" val="20006"/>
                    </a:ext>
                  </a:extLst>
                </a:gridCol>
                <a:gridCol w="463567">
                  <a:extLst>
                    <a:ext uri="{9D8B030D-6E8A-4147-A177-3AD203B41FA5}">
                      <a16:colId xmlns:a16="http://schemas.microsoft.com/office/drawing/2014/main" val="20007"/>
                    </a:ext>
                  </a:extLst>
                </a:gridCol>
                <a:gridCol w="1193687">
                  <a:extLst>
                    <a:ext uri="{9D8B030D-6E8A-4147-A177-3AD203B41FA5}">
                      <a16:colId xmlns:a16="http://schemas.microsoft.com/office/drawing/2014/main" val="20008"/>
                    </a:ext>
                  </a:extLst>
                </a:gridCol>
                <a:gridCol w="495076">
                  <a:extLst>
                    <a:ext uri="{9D8B030D-6E8A-4147-A177-3AD203B41FA5}">
                      <a16:colId xmlns:a16="http://schemas.microsoft.com/office/drawing/2014/main" val="2771049297"/>
                    </a:ext>
                  </a:extLst>
                </a:gridCol>
                <a:gridCol w="1066800">
                  <a:extLst>
                    <a:ext uri="{9D8B030D-6E8A-4147-A177-3AD203B41FA5}">
                      <a16:colId xmlns:a16="http://schemas.microsoft.com/office/drawing/2014/main" val="106503431"/>
                    </a:ext>
                  </a:extLst>
                </a:gridCol>
              </a:tblGrid>
              <a:tr h="228600">
                <a:tc>
                  <a:txBody>
                    <a:bodyPr/>
                    <a:lstStyle/>
                    <a:p>
                      <a:pPr algn="ctr"/>
                      <a:r>
                        <a:rPr lang="en-US" sz="1000">
                          <a:latin typeface="Arial" panose="020B0604020202020204" pitchFamily="34" charset="0"/>
                          <a:cs typeface="Arial" panose="020B0604020202020204" pitchFamily="34" charset="0"/>
                        </a:rPr>
                        <a:t>OVERVIEW</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CUSTOMER JOURNEY</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BENEFITS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COSTS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SUMMARY</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APPENDIX</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Rectangle 13">
            <a:hlinkClick r:id="" action="ppaction://noaction"/>
            <a:extLst>
              <a:ext uri="{FF2B5EF4-FFF2-40B4-BE49-F238E27FC236}">
                <a16:creationId xmlns:a16="http://schemas.microsoft.com/office/drawing/2014/main" id="{E056132B-47CB-4F1D-976A-23BBCD2A7F80}"/>
              </a:ext>
            </a:extLst>
          </p:cNvPr>
          <p:cNvSpPr/>
          <p:nvPr userDrawn="1"/>
        </p:nvSpPr>
        <p:spPr>
          <a:xfrm>
            <a:off x="4069118" y="1248770"/>
            <a:ext cx="1168220"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hlinkClick r:id="" action="ppaction://noaction"/>
            <a:extLst>
              <a:ext uri="{FF2B5EF4-FFF2-40B4-BE49-F238E27FC236}">
                <a16:creationId xmlns:a16="http://schemas.microsoft.com/office/drawing/2014/main" id="{B75E8850-A58F-4B94-B615-09643E947D6B}"/>
              </a:ext>
            </a:extLst>
          </p:cNvPr>
          <p:cNvSpPr/>
          <p:nvPr userDrawn="1"/>
        </p:nvSpPr>
        <p:spPr>
          <a:xfrm>
            <a:off x="5596583" y="1248770"/>
            <a:ext cx="130247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hlinkClick r:id="" action="ppaction://noaction"/>
            <a:extLst>
              <a:ext uri="{FF2B5EF4-FFF2-40B4-BE49-F238E27FC236}">
                <a16:creationId xmlns:a16="http://schemas.microsoft.com/office/drawing/2014/main" id="{4E973895-25A2-47E5-86E1-58F656D047FF}"/>
              </a:ext>
            </a:extLst>
          </p:cNvPr>
          <p:cNvSpPr/>
          <p:nvPr userDrawn="1"/>
        </p:nvSpPr>
        <p:spPr>
          <a:xfrm>
            <a:off x="419981" y="1255596"/>
            <a:ext cx="1033380" cy="334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hlinkClick r:id="" action="ppaction://noaction"/>
            <a:extLst>
              <a:ext uri="{FF2B5EF4-FFF2-40B4-BE49-F238E27FC236}">
                <a16:creationId xmlns:a16="http://schemas.microsoft.com/office/drawing/2014/main" id="{C2BCD88C-9890-492F-8C03-DB3C257CAF3A}"/>
              </a:ext>
            </a:extLst>
          </p:cNvPr>
          <p:cNvSpPr/>
          <p:nvPr userDrawn="1"/>
        </p:nvSpPr>
        <p:spPr>
          <a:xfrm>
            <a:off x="1805305" y="1248770"/>
            <a:ext cx="200616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hlinkClick r:id="" action="ppaction://noaction"/>
            <a:extLst>
              <a:ext uri="{FF2B5EF4-FFF2-40B4-BE49-F238E27FC236}">
                <a16:creationId xmlns:a16="http://schemas.microsoft.com/office/drawing/2014/main" id="{684FE645-6577-4D69-B667-D0CBFB7626DF}"/>
              </a:ext>
            </a:extLst>
          </p:cNvPr>
          <p:cNvSpPr/>
          <p:nvPr userDrawn="1"/>
        </p:nvSpPr>
        <p:spPr>
          <a:xfrm>
            <a:off x="728693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hlinkClick r:id="" action="ppaction://noaction"/>
            <a:extLst>
              <a:ext uri="{FF2B5EF4-FFF2-40B4-BE49-F238E27FC236}">
                <a16:creationId xmlns:a16="http://schemas.microsoft.com/office/drawing/2014/main" id="{9C6EBBF9-0061-4E5F-B846-9F0BFCD281C5}"/>
              </a:ext>
            </a:extLst>
          </p:cNvPr>
          <p:cNvSpPr/>
          <p:nvPr userDrawn="1"/>
        </p:nvSpPr>
        <p:spPr>
          <a:xfrm>
            <a:off x="892567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2107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76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column">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1934FE-44AC-4B9A-8555-3BBBEF3C9099}"/>
              </a:ext>
            </a:extLst>
          </p:cNvPr>
          <p:cNvSpPr>
            <a:spLocks noGrp="1"/>
          </p:cNvSpPr>
          <p:nvPr>
            <p:ph type="title" hasCustomPrompt="1"/>
          </p:nvPr>
        </p:nvSpPr>
        <p:spPr>
          <a:xfrm>
            <a:off x="588264" y="585218"/>
            <a:ext cx="5363275" cy="246221"/>
          </a:xfrm>
        </p:spPr>
        <p:txBody>
          <a:bodyPr/>
          <a:lstStyle>
            <a:lvl1pPr>
              <a:defRPr>
                <a:solidFill>
                  <a:srgbClr val="505050"/>
                </a:solidFill>
              </a:defRPr>
            </a:lvl1pPr>
          </a:lstStyle>
          <a:p>
            <a:r>
              <a:rPr lang="en-US"/>
              <a:t>Title (Segoe UI, size 16 </a:t>
            </a:r>
            <a:r>
              <a:rPr lang="en-US" err="1"/>
              <a:t>pt</a:t>
            </a:r>
            <a:r>
              <a:rPr lang="en-US"/>
              <a:t>)</a:t>
            </a:r>
          </a:p>
        </p:txBody>
      </p:sp>
      <p:sp>
        <p:nvSpPr>
          <p:cNvPr id="4" name="Text Placeholder 3">
            <a:extLst>
              <a:ext uri="{FF2B5EF4-FFF2-40B4-BE49-F238E27FC236}">
                <a16:creationId xmlns:a16="http://schemas.microsoft.com/office/drawing/2014/main" id="{C86287D4-2837-0147-B1FC-88CB12D7F50A}"/>
              </a:ext>
            </a:extLst>
          </p:cNvPr>
          <p:cNvSpPr>
            <a:spLocks noGrp="1"/>
          </p:cNvSpPr>
          <p:nvPr>
            <p:ph type="body" sz="quarter" idx="10" hasCustomPrompt="1"/>
          </p:nvPr>
        </p:nvSpPr>
        <p:spPr>
          <a:xfrm>
            <a:off x="586391" y="1473201"/>
            <a:ext cx="11015060" cy="726353"/>
          </a:xfrm>
        </p:spPr>
        <p:txBody>
          <a:bodyPr wrap="square">
            <a:spAutoFit/>
          </a:bodyPr>
          <a:lstStyle>
            <a:lvl1pPr marL="0" indent="0">
              <a:buNone/>
              <a:defRPr b="0" i="0">
                <a:solidFill>
                  <a:srgbClr val="505050"/>
                </a:solidFill>
                <a:latin typeface="Segoe UI" panose="020B0502040204020203" pitchFamily="34" charset="0"/>
                <a:cs typeface="Segoe UI" panose="020B0502040204020203" pitchFamily="34" charset="0"/>
              </a:defRPr>
            </a:lvl1pPr>
            <a:lvl2pPr marL="171450" indent="0">
              <a:buNone/>
              <a:defRPr b="0" i="0">
                <a:solidFill>
                  <a:srgbClr val="505050"/>
                </a:solidFill>
                <a:latin typeface="Segoe UI" panose="020B0502040204020203" pitchFamily="34" charset="0"/>
                <a:cs typeface="Segoe UI" panose="020B0502040204020203" pitchFamily="34" charset="0"/>
              </a:defRPr>
            </a:lvl2pPr>
            <a:lvl3pPr marL="342900" indent="0">
              <a:buNone/>
              <a:defRPr b="0" i="0">
                <a:solidFill>
                  <a:srgbClr val="505050"/>
                </a:solidFill>
                <a:latin typeface="Segoe UI" panose="020B0502040204020203" pitchFamily="34" charset="0"/>
                <a:cs typeface="Segoe UI" panose="020B0502040204020203" pitchFamily="34" charset="0"/>
              </a:defRPr>
            </a:lvl3pPr>
            <a:lvl4pPr marL="514350" indent="0">
              <a:buNone/>
              <a:defRPr/>
            </a:lvl4pPr>
            <a:lvl5pPr marL="685800" indent="0">
              <a:buNone/>
              <a:defRPr/>
            </a:lvl5pPr>
          </a:lstStyle>
          <a:p>
            <a:pPr lvl="0"/>
            <a:r>
              <a:rPr lang="en-US"/>
              <a:t>First level (Segoe UI, size 16pt)</a:t>
            </a:r>
          </a:p>
          <a:p>
            <a:pPr lvl="1"/>
            <a:r>
              <a:rPr lang="en-US"/>
              <a:t>Second level (Segoe UI, size 14pt)</a:t>
            </a:r>
          </a:p>
          <a:p>
            <a:pPr lvl="2"/>
            <a:r>
              <a:rPr lang="en-US"/>
              <a:t>Third level (Segoe UI, size 12pt)</a:t>
            </a:r>
          </a:p>
        </p:txBody>
      </p:sp>
    </p:spTree>
    <p:extLst>
      <p:ext uri="{BB962C8B-B14F-4D97-AF65-F5344CB8AC3E}">
        <p14:creationId xmlns:p14="http://schemas.microsoft.com/office/powerpoint/2010/main" val="4478077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C35EA4"/>
          </p15:clr>
        </p15:guide>
        <p15:guide id="14" pos="3155">
          <p15:clr>
            <a:srgbClr val="A4A3A4"/>
          </p15:clr>
        </p15:guide>
        <p15:guide id="15" pos="3338">
          <p15:clr>
            <a:srgbClr val="A4A3A4"/>
          </p15:clr>
        </p15:guide>
        <p15:guide id="16" pos="3749">
          <p15:clr>
            <a:srgbClr val="C35EA4"/>
          </p15:clr>
        </p15:guide>
        <p15:guide id="17" pos="3932">
          <p15:clr>
            <a:srgbClr val="C35EA4"/>
          </p15:clr>
        </p15:guide>
        <p15:guide id="18" pos="4343">
          <p15:clr>
            <a:srgbClr val="A4A3A4"/>
          </p15:clr>
        </p15:guide>
        <p15:guide id="19" pos="4526">
          <p15:clr>
            <a:srgbClr val="A4A3A4"/>
          </p15:clr>
        </p15:guide>
        <p15:guide id="20" pos="4937">
          <p15:clr>
            <a:srgbClr val="C35EA4"/>
          </p15:clr>
        </p15:guide>
        <p15:guide id="21" pos="5120">
          <p15:clr>
            <a:srgbClr val="C35E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20">
          <p15:clr>
            <a:srgbClr val="5ACBF0"/>
          </p15:clr>
        </p15:guide>
        <p15:guide id="31" pos="2743">
          <p15:clr>
            <a:srgbClr val="C35EA4"/>
          </p15:clr>
        </p15:guide>
        <p15:guide id="32" orient="horz" pos="1439">
          <p15:clr>
            <a:srgbClr val="C35EA4"/>
          </p15:clr>
        </p15:guide>
        <p15:guide id="33" orient="horz" pos="1625">
          <p15:clr>
            <a:srgbClr val="C35EA4"/>
          </p15:clr>
        </p15:guide>
        <p15:guide id="35" orient="horz" pos="2250">
          <p15:clr>
            <a:srgbClr val="C35EA4"/>
          </p15:clr>
        </p15:guide>
        <p15:guide id="36" orient="horz" pos="2066">
          <p15:clr>
            <a:srgbClr val="C35EA4"/>
          </p15:clr>
        </p15:guide>
        <p15:guide id="37" orient="horz" pos="2697">
          <p15:clr>
            <a:srgbClr val="C35EA4"/>
          </p15:clr>
        </p15:guide>
        <p15:guide id="38" orient="horz" pos="2880">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42994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7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21344" y="1581666"/>
            <a:ext cx="11149439" cy="4636255"/>
          </a:xfrm>
        </p:spPr>
        <p:txBody>
          <a:bodyPr/>
          <a:lstStyle>
            <a:lvl1pPr>
              <a:defRPr>
                <a:solidFill>
                  <a:schemeClr val="accent1">
                    <a:alpha val="99000"/>
                  </a:schemeClr>
                </a:solidFill>
              </a:defRPr>
            </a:lvl1pPr>
            <a:lvl2pPr>
              <a:defRPr>
                <a:solidFill>
                  <a:schemeClr val="accent1">
                    <a:alpha val="99000"/>
                  </a:schemeClr>
                </a:solidFill>
              </a:defRPr>
            </a:lvl2pPr>
            <a:lvl3pPr>
              <a:defRPr>
                <a:solidFill>
                  <a:schemeClr val="accent1">
                    <a:alpha val="99000"/>
                  </a:schemeClr>
                </a:solidFill>
              </a:defRPr>
            </a:lvl3pPr>
            <a:lvl4pPr>
              <a:defRPr>
                <a:solidFill>
                  <a:schemeClr val="accent1">
                    <a:alpha val="99000"/>
                  </a:schemeClr>
                </a:solidFill>
              </a:defRPr>
            </a:lvl4pPr>
            <a:lvl5pPr>
              <a:defRPr>
                <a:solidFill>
                  <a:schemeClr val="accent1">
                    <a:alpha val="99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519248" y="972623"/>
            <a:ext cx="11183674" cy="377825"/>
          </a:xfrm>
        </p:spPr>
        <p:txBody>
          <a:bodyPr>
            <a:noAutofit/>
          </a:bodyPr>
          <a:lstStyle>
            <a:lvl1pPr marL="0" indent="0">
              <a:buNone/>
              <a:defRPr sz="1800">
                <a:solidFill>
                  <a:schemeClr val="accent1">
                    <a:alpha val="99000"/>
                  </a:schemeClr>
                </a:solidFill>
              </a:defRPr>
            </a:lvl1pPr>
            <a:lvl2pPr marL="230187" indent="0">
              <a:buNone/>
              <a:defRPr/>
            </a:lvl2pPr>
            <a:lvl3pPr marL="403225" indent="0">
              <a:buNone/>
              <a:defRPr/>
            </a:lvl3pPr>
            <a:lvl4pPr marL="568325" indent="0">
              <a:buNone/>
              <a:defRPr/>
            </a:lvl4pPr>
            <a:lvl5pPr marL="741362" indent="0">
              <a:buNone/>
              <a:defRPr/>
            </a:lvl5pPr>
          </a:lstStyle>
          <a:p>
            <a:pPr lvl="0"/>
            <a:r>
              <a:rPr lang="en-US"/>
              <a:t>Click to add Subtitle</a:t>
            </a:r>
          </a:p>
        </p:txBody>
      </p:sp>
      <p:sp>
        <p:nvSpPr>
          <p:cNvPr id="10" name="TextBox 9"/>
          <p:cNvSpPr txBox="1"/>
          <p:nvPr userDrawn="1"/>
        </p:nvSpPr>
        <p:spPr>
          <a:xfrm>
            <a:off x="11008321" y="6629401"/>
            <a:ext cx="1021758" cy="138499"/>
          </a:xfrm>
          <a:prstGeom prst="rect">
            <a:avLst/>
          </a:prstGeom>
          <a:noFill/>
        </p:spPr>
        <p:txBody>
          <a:bodyPr wrap="square" lIns="0" tIns="0" rIns="0" bIns="0" rtlCol="0">
            <a:spAutoFit/>
          </a:bodyPr>
          <a:lstStyle/>
          <a:p>
            <a:pPr algn="r"/>
            <a:fld id="{D1FDF147-A34E-4605-92D6-A58348E56B3A}" type="slidenum">
              <a:rPr lang="en-US" sz="900" smtClean="0">
                <a:solidFill>
                  <a:srgbClr val="373A36">
                    <a:alpha val="99000"/>
                  </a:srgbClr>
                </a:solidFill>
              </a:rPr>
              <a:pPr algn="r"/>
              <a:t>‹#›</a:t>
            </a:fld>
            <a:endParaRPr lang="en-US" sz="900">
              <a:solidFill>
                <a:srgbClr val="373A36">
                  <a:alpha val="99000"/>
                </a:srgb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7" y="6272646"/>
            <a:ext cx="1907402" cy="594360"/>
          </a:xfrm>
          <a:prstGeom prst="rect">
            <a:avLst/>
          </a:prstGeom>
        </p:spPr>
      </p:pic>
    </p:spTree>
    <p:extLst>
      <p:ext uri="{BB962C8B-B14F-4D97-AF65-F5344CB8AC3E}">
        <p14:creationId xmlns:p14="http://schemas.microsoft.com/office/powerpoint/2010/main" val="2793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extLst>
                <a:ext uri="{28A0092B-C50C-407E-A947-70E740481C1C}">
                  <a14:useLocalDpi xmlns:a14="http://schemas.microsoft.com/office/drawing/2010/main" val="0"/>
                </a:ext>
              </a:extLst>
            </a:blip>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extLst>
                <a:ext uri="{28A0092B-C50C-407E-A947-70E740481C1C}">
                  <a14:useLocalDpi xmlns:a14="http://schemas.microsoft.com/office/drawing/2010/main" val="0"/>
                </a:ext>
              </a:extLst>
            </a:blip>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extLst>
                <a:ext uri="{28A0092B-C50C-407E-A947-70E740481C1C}">
                  <a14:useLocalDpi xmlns:a14="http://schemas.microsoft.com/office/drawing/2010/main" val="0"/>
                </a:ext>
              </a:extLst>
            </a:blip>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338243CE-7042-4C19-8A7F-F19CD47C9101}"/>
              </a:ext>
            </a:extLst>
          </p:cNvPr>
          <p:cNvSpPr>
            <a:spLocks noGrp="1"/>
          </p:cNvSpPr>
          <p:nvPr>
            <p:ph type="ftr" sz="quarter" idx="19"/>
          </p:nvPr>
        </p:nvSpPr>
        <p:spPr>
          <a:xfrm>
            <a:off x="4038600" y="6356350"/>
            <a:ext cx="4114800" cy="365125"/>
          </a:xfrm>
          <a:prstGeom prst="rect">
            <a:avLst/>
          </a:prstGeom>
        </p:spPr>
        <p:txBody>
          <a:bodyPr/>
          <a:lstStyle>
            <a:lvl1pPr marL="0" algn="ctr" defTabSz="914367" rtl="0" eaLnBrk="1" latinLnBrk="0" hangingPunct="1">
              <a:defRPr lang="en-US" sz="1200" kern="1200" smtClean="0">
                <a:gradFill>
                  <a:gsLst>
                    <a:gs pos="2917">
                      <a:srgbClr val="000000">
                        <a:alpha val="25000"/>
                      </a:srgbClr>
                    </a:gs>
                    <a:gs pos="30000">
                      <a:srgbClr val="000000">
                        <a:alpha val="25000"/>
                      </a:srgbClr>
                    </a:gs>
                  </a:gsLst>
                  <a:lin ang="5400000" scaled="0"/>
                </a:gradFill>
                <a:latin typeface="Segoe UI Semibold"/>
                <a:ea typeface="+mn-ea"/>
                <a:cs typeface="+mn-cs"/>
              </a:defRPr>
            </a:lvl1pPr>
          </a:lstStyle>
          <a:p>
            <a:r>
              <a:rPr lang="en-IN"/>
              <a:t>MICROSOFT CONFIDENTIAL</a:t>
            </a:r>
          </a:p>
        </p:txBody>
      </p:sp>
      <p:sp>
        <p:nvSpPr>
          <p:cNvPr id="5" name="Slide Number Placeholder 4">
            <a:extLst>
              <a:ext uri="{FF2B5EF4-FFF2-40B4-BE49-F238E27FC236}">
                <a16:creationId xmlns:a16="http://schemas.microsoft.com/office/drawing/2014/main" id="{5797043D-5DEA-4B2F-B88C-A5E261A07578}"/>
              </a:ext>
            </a:extLst>
          </p:cNvPr>
          <p:cNvSpPr>
            <a:spLocks noGrp="1"/>
          </p:cNvSpPr>
          <p:nvPr>
            <p:ph type="sldNum" sz="quarter" idx="20"/>
          </p:nvPr>
        </p:nvSpPr>
        <p:spPr>
          <a:xfrm>
            <a:off x="8610600" y="6356350"/>
            <a:ext cx="2743200" cy="365125"/>
          </a:xfrm>
          <a:prstGeom prst="rect">
            <a:avLst/>
          </a:prstGeom>
        </p:spPr>
        <p:txBody>
          <a:bodyPr/>
          <a:lstStyle/>
          <a:p>
            <a:fld id="{CAB295EC-CBA5-4D28-ADC4-391088FFFFCC}" type="slidenum">
              <a:rPr lang="en-US" smtClean="0"/>
              <a:pPr/>
              <a:t>‹#›</a:t>
            </a:fld>
            <a:endParaRPr lang="en-IN"/>
          </a:p>
        </p:txBody>
      </p:sp>
    </p:spTree>
    <p:extLst>
      <p:ext uri="{BB962C8B-B14F-4D97-AF65-F5344CB8AC3E}">
        <p14:creationId xmlns:p14="http://schemas.microsoft.com/office/powerpoint/2010/main" val="3332325678"/>
      </p:ext>
    </p:extLst>
  </p:cSld>
  <p:clrMapOvr>
    <a:masterClrMapping/>
  </p:clrMapOvr>
  <p:transition>
    <p:fade/>
  </p:transition>
  <p:extLst>
    <p:ext uri="{DCECCB84-F9BA-43D5-87BE-67443E8EF086}">
      <p15:sldGuideLst xmlns:p15="http://schemas.microsoft.com/office/powerpoint/2012/main">
        <p15:guide id="3" orient="horz" pos="3576">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blue">
    <p:bg>
      <p:bgPr>
        <a:solidFill>
          <a:srgbClr val="0278D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bg2"/>
                </a:solidFill>
              </a:defRPr>
            </a:lvl1pPr>
          </a:lstStyle>
          <a:p>
            <a:r>
              <a:rPr lang="en-US"/>
              <a:t>Microsoft 365</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pic>
        <p:nvPicPr>
          <p:cNvPr id="2" name="Picture 1">
            <a:extLst>
              <a:ext uri="{FF2B5EF4-FFF2-40B4-BE49-F238E27FC236}">
                <a16:creationId xmlns:a16="http://schemas.microsoft.com/office/drawing/2014/main" id="{DA194915-9F68-4EE2-B0B9-323C3342C4D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56591" y="857459"/>
            <a:ext cx="1895027" cy="249196"/>
          </a:xfrm>
          <a:prstGeom prst="rect">
            <a:avLst/>
          </a:prstGeom>
        </p:spPr>
      </p:pic>
    </p:spTree>
    <p:extLst>
      <p:ext uri="{BB962C8B-B14F-4D97-AF65-F5344CB8AC3E}">
        <p14:creationId xmlns:p14="http://schemas.microsoft.com/office/powerpoint/2010/main" val="32075129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3758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4BBE268D-DA51-4453-BA3D-43CC2F6E0621}"/>
              </a:ext>
            </a:extLst>
          </p:cNvPr>
          <p:cNvSpPr>
            <a:spLocks noGrp="1"/>
          </p:cNvSpPr>
          <p:nvPr>
            <p:ph type="body" sz="quarter" idx="10"/>
          </p:nvPr>
        </p:nvSpPr>
        <p:spPr>
          <a:xfrm>
            <a:off x="457200" y="470851"/>
            <a:ext cx="11197987" cy="730152"/>
          </a:xfrm>
          <a:prstGeom prst="rect">
            <a:avLst/>
          </a:prstGeom>
        </p:spPr>
        <p:txBody>
          <a:bodyPr lIns="0" tIns="0" rIns="0" bIns="0"/>
          <a:lstStyle>
            <a:lvl1pPr marL="0" indent="0">
              <a:buNone/>
              <a:defRPr sz="3800">
                <a:solidFill>
                  <a:schemeClr val="accent2"/>
                </a:solidFill>
                <a:latin typeface="Segoe UI Semibold" panose="020B0702040204020203" pitchFamily="34" charset="0"/>
                <a:cs typeface="Segoe UI Semibold" panose="020B0702040204020203" pitchFamily="34" charset="0"/>
              </a:defRPr>
            </a:lvl1pPr>
            <a:lvl2pPr marL="457200" indent="0">
              <a:buNone/>
              <a:defRPr sz="4400">
                <a:latin typeface="Segoe UI Light" panose="020B0502040204020203" pitchFamily="34" charset="0"/>
                <a:cs typeface="Segoe UI Light" panose="020B0502040204020203" pitchFamily="34" charset="0"/>
              </a:defRPr>
            </a:lvl2pPr>
            <a:lvl3pPr marL="914400" indent="0">
              <a:buNone/>
              <a:defRPr sz="4000">
                <a:latin typeface="Segoe UI Light" panose="020B0502040204020203" pitchFamily="34" charset="0"/>
                <a:cs typeface="Segoe UI Light" panose="020B0502040204020203" pitchFamily="34" charset="0"/>
              </a:defRPr>
            </a:lvl3pPr>
            <a:lvl4pPr marL="1371600" indent="0">
              <a:buNone/>
              <a:defRPr sz="3600">
                <a:latin typeface="Segoe UI Light" panose="020B0502040204020203" pitchFamily="34" charset="0"/>
                <a:cs typeface="Segoe UI Light" panose="020B0502040204020203" pitchFamily="34" charset="0"/>
              </a:defRPr>
            </a:lvl4pPr>
            <a:lvl5pPr marL="1828800" indent="0">
              <a:buNone/>
              <a:defRPr sz="3600">
                <a:latin typeface="Segoe UI Light" panose="020B0502040204020203" pitchFamily="34" charset="0"/>
                <a:cs typeface="Segoe UI Light" panose="020B0502040204020203" pitchFamily="34" charset="0"/>
              </a:defRPr>
            </a:lvl5pPr>
          </a:lstStyle>
          <a:p>
            <a:pPr lvl="0"/>
            <a:r>
              <a:rPr lang="en-US"/>
              <a:t>Edit Master text styles</a:t>
            </a:r>
          </a:p>
        </p:txBody>
      </p:sp>
    </p:spTree>
    <p:extLst>
      <p:ext uri="{BB962C8B-B14F-4D97-AF65-F5344CB8AC3E}">
        <p14:creationId xmlns:p14="http://schemas.microsoft.com/office/powerpoint/2010/main" val="236344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B6E0AA-E4F2-41D6-A6A5-5FB77A4F23EC}"/>
              </a:ext>
            </a:extLst>
          </p:cNvPr>
          <p:cNvSpPr>
            <a:spLocks noGrp="1"/>
          </p:cNvSpPr>
          <p:nvPr>
            <p:ph type="body" sz="quarter" idx="10"/>
          </p:nvPr>
        </p:nvSpPr>
        <p:spPr>
          <a:xfrm>
            <a:off x="457200" y="470851"/>
            <a:ext cx="11368215" cy="706270"/>
          </a:xfrm>
          <a:prstGeom prst="rect">
            <a:avLst/>
          </a:prstGeom>
        </p:spPr>
        <p:txBody>
          <a:bodyPr lIns="0" tIns="0" rIns="0" bIns="0"/>
          <a:lstStyle>
            <a:lvl1pPr marL="0" indent="0">
              <a:buNone/>
              <a:defRPr sz="3800">
                <a:solidFill>
                  <a:schemeClr val="accent2"/>
                </a:solidFill>
                <a:latin typeface="Segoe UI Semibold" panose="020B0702040204020203" pitchFamily="34" charset="0"/>
                <a:cs typeface="Segoe UI Semibold" panose="020B0702040204020203" pitchFamily="34" charset="0"/>
              </a:defRPr>
            </a:lvl1pPr>
            <a:lvl2pPr marL="457200" indent="0">
              <a:buNone/>
              <a:defRPr sz="4400">
                <a:latin typeface="Segoe UI Light" panose="020B0502040204020203" pitchFamily="34" charset="0"/>
                <a:cs typeface="Segoe UI Light" panose="020B0502040204020203" pitchFamily="34" charset="0"/>
              </a:defRPr>
            </a:lvl2pPr>
            <a:lvl3pPr marL="914400" indent="0">
              <a:buNone/>
              <a:defRPr sz="4000">
                <a:latin typeface="Segoe UI Light" panose="020B0502040204020203" pitchFamily="34" charset="0"/>
                <a:cs typeface="Segoe UI Light" panose="020B0502040204020203" pitchFamily="34" charset="0"/>
              </a:defRPr>
            </a:lvl3pPr>
            <a:lvl4pPr marL="1371600" indent="0">
              <a:buNone/>
              <a:defRPr sz="3600">
                <a:latin typeface="Segoe UI Light" panose="020B0502040204020203" pitchFamily="34" charset="0"/>
                <a:cs typeface="Segoe UI Light" panose="020B0502040204020203" pitchFamily="34" charset="0"/>
              </a:defRPr>
            </a:lvl4pPr>
            <a:lvl5pPr marL="1828800" indent="0">
              <a:buNone/>
              <a:defRPr sz="3600">
                <a:latin typeface="Segoe UI Light" panose="020B0502040204020203" pitchFamily="34" charset="0"/>
                <a:cs typeface="Segoe UI Light" panose="020B0502040204020203" pitchFamily="34" charset="0"/>
              </a:defRPr>
            </a:lvl5pPr>
          </a:lstStyle>
          <a:p>
            <a:pPr lvl="0"/>
            <a:r>
              <a:rPr lang="en-US"/>
              <a:t>Edit Master text styles</a:t>
            </a:r>
          </a:p>
        </p:txBody>
      </p:sp>
      <p:sp>
        <p:nvSpPr>
          <p:cNvPr id="9" name="Text Placeholder 8">
            <a:extLst>
              <a:ext uri="{FF2B5EF4-FFF2-40B4-BE49-F238E27FC236}">
                <a16:creationId xmlns:a16="http://schemas.microsoft.com/office/drawing/2014/main" id="{7137777D-2E74-45FA-9043-4D43B344EFA5}"/>
              </a:ext>
            </a:extLst>
          </p:cNvPr>
          <p:cNvSpPr>
            <a:spLocks noGrp="1"/>
          </p:cNvSpPr>
          <p:nvPr>
            <p:ph type="body" sz="quarter" idx="11" hasCustomPrompt="1"/>
          </p:nvPr>
        </p:nvSpPr>
        <p:spPr>
          <a:xfrm>
            <a:off x="457201" y="1986034"/>
            <a:ext cx="11368214" cy="3262313"/>
          </a:xfrm>
          <a:prstGeom prst="rect">
            <a:avLst/>
          </a:prstGeom>
        </p:spPr>
        <p:txBody>
          <a:bodyPr lIns="0"/>
          <a:lstStyle>
            <a:lvl1pPr marL="457200" marR="0" indent="-457200" algn="l" defTabSz="914400" rtl="0" eaLnBrk="1" fontAlgn="auto" latinLnBrk="0" hangingPunct="1">
              <a:lnSpc>
                <a:spcPct val="100000"/>
              </a:lnSpc>
              <a:spcBef>
                <a:spcPts val="0"/>
              </a:spcBef>
              <a:spcAft>
                <a:spcPts val="1200"/>
              </a:spcAft>
              <a:buClrTx/>
              <a:buSzTx/>
              <a:buFont typeface="+mj-lt"/>
              <a:buAutoNum type="arabicPeriod"/>
              <a:tabLst/>
              <a:defRPr sz="1600" b="0">
                <a:solidFill>
                  <a:schemeClr val="accent3"/>
                </a:solidFill>
                <a:latin typeface="Segoe UI Semibold" panose="020B0702040204020203" pitchFamily="34" charset="0"/>
                <a:cs typeface="Segoe UI Semibold" panose="020B0702040204020203" pitchFamily="34" charset="0"/>
              </a:defRPr>
            </a:lvl1pPr>
            <a:lvl2pPr>
              <a:defRPr sz="2000"/>
            </a:lvl2pPr>
            <a:lvl3pPr>
              <a:defRPr sz="1800"/>
            </a:lvl3pPr>
            <a:lvl4pPr>
              <a:defRPr sz="1600"/>
            </a:lvl4pPr>
            <a:lvl5pPr>
              <a:defRPr sz="1600"/>
            </a:lvl5pPr>
          </a:lstStyle>
          <a:p>
            <a:pPr lvl="0"/>
            <a:r>
              <a:rPr lang="en-US"/>
              <a:t>Enter line one content</a:t>
            </a:r>
          </a:p>
          <a:p>
            <a:pPr lvl="0"/>
            <a:r>
              <a:rPr lang="en-US"/>
              <a:t>Enter line two content</a:t>
            </a:r>
          </a:p>
          <a:p>
            <a:pPr lvl="0"/>
            <a:r>
              <a:rPr lang="en-US"/>
              <a:t>Enter line three content</a:t>
            </a:r>
          </a:p>
          <a:p>
            <a:pPr lvl="0"/>
            <a:r>
              <a:rPr lang="en-US"/>
              <a:t>Enter line four content</a:t>
            </a:r>
          </a:p>
          <a:p>
            <a:pPr lvl="0"/>
            <a:endParaRPr lang="en-US"/>
          </a:p>
        </p:txBody>
      </p:sp>
      <p:sp>
        <p:nvSpPr>
          <p:cNvPr id="4" name="Text Placeholder 8">
            <a:extLst>
              <a:ext uri="{FF2B5EF4-FFF2-40B4-BE49-F238E27FC236}">
                <a16:creationId xmlns:a16="http://schemas.microsoft.com/office/drawing/2014/main" id="{E2DD3153-995F-4CD5-B6FB-A010A6FBAB63}"/>
              </a:ext>
            </a:extLst>
          </p:cNvPr>
          <p:cNvSpPr>
            <a:spLocks noGrp="1"/>
          </p:cNvSpPr>
          <p:nvPr>
            <p:ph type="body" sz="quarter" idx="13"/>
          </p:nvPr>
        </p:nvSpPr>
        <p:spPr>
          <a:xfrm>
            <a:off x="457200" y="1183299"/>
            <a:ext cx="11368214" cy="375029"/>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1200"/>
              </a:spcAft>
              <a:buClrTx/>
              <a:buSzTx/>
              <a:buFont typeface="+mj-lt"/>
              <a:buNone/>
              <a:tabLst/>
              <a:defRPr sz="2000" b="0">
                <a:solidFill>
                  <a:schemeClr val="accent3"/>
                </a:solidFill>
                <a:latin typeface="Segoe UI Light" panose="020B0502040204020203" pitchFamily="34" charset="0"/>
                <a:cs typeface="Segoe UI Light" panose="020B0502040204020203" pitchFamily="34" charset="0"/>
              </a:defRPr>
            </a:lvl1pPr>
            <a:lvl2pPr>
              <a:defRPr sz="2000"/>
            </a:lvl2pPr>
            <a:lvl3pPr>
              <a:defRPr sz="1800"/>
            </a:lvl3pPr>
            <a:lvl4pPr>
              <a:defRPr sz="1600"/>
            </a:lvl4pPr>
            <a:lvl5pPr>
              <a:defRPr sz="1600"/>
            </a:lvl5pPr>
          </a:lstStyle>
          <a:p>
            <a:pPr lvl="0"/>
            <a:r>
              <a:rPr lang="en-US"/>
              <a:t>Edit Master text styles</a:t>
            </a:r>
          </a:p>
        </p:txBody>
      </p:sp>
    </p:spTree>
    <p:extLst>
      <p:ext uri="{BB962C8B-B14F-4D97-AF65-F5344CB8AC3E}">
        <p14:creationId xmlns:p14="http://schemas.microsoft.com/office/powerpoint/2010/main" val="365018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1344" y="393192"/>
            <a:ext cx="11149439" cy="557784"/>
          </a:xfrm>
        </p:spPr>
        <p:txBody>
          <a:bodyPr/>
          <a:lstStyle/>
          <a:p>
            <a:r>
              <a:rPr lang="en-US"/>
              <a:t>Click to edit Master title style</a:t>
            </a:r>
          </a:p>
        </p:txBody>
      </p:sp>
      <p:sp>
        <p:nvSpPr>
          <p:cNvPr id="3" name="Content Placeholder 2"/>
          <p:cNvSpPr>
            <a:spLocks noGrp="1"/>
          </p:cNvSpPr>
          <p:nvPr>
            <p:ph sz="half" idx="1"/>
          </p:nvPr>
        </p:nvSpPr>
        <p:spPr>
          <a:xfrm>
            <a:off x="521344" y="1188719"/>
            <a:ext cx="5487829" cy="5029200"/>
          </a:xfrm>
        </p:spPr>
        <p:txBody>
          <a:bodyPr>
            <a:noAutofit/>
          </a:bodyPr>
          <a:lstStyle>
            <a:lvl1pPr>
              <a:defRPr sz="2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954" y="1188719"/>
            <a:ext cx="5487829" cy="5029200"/>
          </a:xfrm>
        </p:spPr>
        <p:txBody>
          <a:bodyPr>
            <a:noAutofit/>
          </a:bodyPr>
          <a:lstStyle>
            <a:lvl1pPr>
              <a:defRPr sz="2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p:cNvSpPr txBox="1"/>
          <p:nvPr userDrawn="1"/>
        </p:nvSpPr>
        <p:spPr>
          <a:xfrm>
            <a:off x="11008321" y="6629401"/>
            <a:ext cx="1021758" cy="138499"/>
          </a:xfrm>
          <a:prstGeom prst="rect">
            <a:avLst/>
          </a:prstGeom>
          <a:noFill/>
        </p:spPr>
        <p:txBody>
          <a:bodyPr wrap="square" lIns="0" tIns="0" rIns="0" bIns="0" rtlCol="0">
            <a:spAutoFit/>
          </a:bodyPr>
          <a:lstStyle/>
          <a:p>
            <a:pPr algn="r"/>
            <a:fld id="{D1FDF147-A34E-4605-92D6-A58348E56B3A}" type="slidenum">
              <a:rPr lang="en-US" sz="900" smtClean="0">
                <a:solidFill>
                  <a:srgbClr val="373A36">
                    <a:alpha val="99000"/>
                  </a:srgbClr>
                </a:solidFill>
              </a:rPr>
              <a:pPr algn="r"/>
              <a:t>‹#›</a:t>
            </a:fld>
            <a:endParaRPr lang="en-US" sz="900">
              <a:solidFill>
                <a:srgbClr val="373A36">
                  <a:alpha val="99000"/>
                </a:srgb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7" y="6272646"/>
            <a:ext cx="1907402" cy="594360"/>
          </a:xfrm>
          <a:prstGeom prst="rect">
            <a:avLst/>
          </a:prstGeom>
        </p:spPr>
      </p:pic>
    </p:spTree>
    <p:extLst>
      <p:ext uri="{BB962C8B-B14F-4D97-AF65-F5344CB8AC3E}">
        <p14:creationId xmlns:p14="http://schemas.microsoft.com/office/powerpoint/2010/main" val="351646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Box 8"/>
          <p:cNvSpPr txBox="1"/>
          <p:nvPr userDrawn="1"/>
        </p:nvSpPr>
        <p:spPr>
          <a:xfrm>
            <a:off x="11008321" y="6629401"/>
            <a:ext cx="1021758" cy="138499"/>
          </a:xfrm>
          <a:prstGeom prst="rect">
            <a:avLst/>
          </a:prstGeom>
          <a:noFill/>
        </p:spPr>
        <p:txBody>
          <a:bodyPr wrap="square" lIns="0" tIns="0" rIns="0" bIns="0" rtlCol="0">
            <a:spAutoFit/>
          </a:bodyPr>
          <a:lstStyle/>
          <a:p>
            <a:pPr algn="r"/>
            <a:fld id="{D1FDF147-A34E-4605-92D6-A58348E56B3A}" type="slidenum">
              <a:rPr lang="en-US" sz="900" smtClean="0">
                <a:solidFill>
                  <a:srgbClr val="373A36">
                    <a:alpha val="99000"/>
                  </a:srgbClr>
                </a:solidFill>
              </a:rPr>
              <a:pPr algn="r"/>
              <a:t>‹#›</a:t>
            </a:fld>
            <a:endParaRPr lang="en-US" sz="900">
              <a:solidFill>
                <a:srgbClr val="373A36">
                  <a:alpha val="99000"/>
                </a:srgb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7" y="6272646"/>
            <a:ext cx="1907402" cy="594360"/>
          </a:xfrm>
          <a:prstGeom prst="rect">
            <a:avLst/>
          </a:prstGeom>
        </p:spPr>
      </p:pic>
    </p:spTree>
    <p:extLst>
      <p:ext uri="{BB962C8B-B14F-4D97-AF65-F5344CB8AC3E}">
        <p14:creationId xmlns:p14="http://schemas.microsoft.com/office/powerpoint/2010/main" val="36183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21344" y="1581668"/>
            <a:ext cx="11149439" cy="4636255"/>
          </a:xfrm>
        </p:spPr>
        <p:txBody>
          <a:bodyPr/>
          <a:lstStyle>
            <a:lvl1pPr>
              <a:defRPr>
                <a:solidFill>
                  <a:schemeClr val="accent1">
                    <a:alpha val="99000"/>
                  </a:schemeClr>
                </a:solidFill>
              </a:defRPr>
            </a:lvl1pPr>
            <a:lvl2pPr>
              <a:defRPr>
                <a:solidFill>
                  <a:schemeClr val="accent1">
                    <a:alpha val="99000"/>
                  </a:schemeClr>
                </a:solidFill>
              </a:defRPr>
            </a:lvl2pPr>
            <a:lvl3pPr>
              <a:defRPr>
                <a:solidFill>
                  <a:schemeClr val="accent1">
                    <a:alpha val="99000"/>
                  </a:schemeClr>
                </a:solidFill>
              </a:defRPr>
            </a:lvl3pPr>
            <a:lvl4pPr>
              <a:defRPr>
                <a:solidFill>
                  <a:schemeClr val="accent1">
                    <a:alpha val="99000"/>
                  </a:schemeClr>
                </a:solidFill>
              </a:defRPr>
            </a:lvl4pPr>
            <a:lvl5pPr>
              <a:defRPr>
                <a:solidFill>
                  <a:schemeClr val="accent1">
                    <a:alpha val="99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519248" y="972625"/>
            <a:ext cx="11183674" cy="377825"/>
          </a:xfrm>
        </p:spPr>
        <p:txBody>
          <a:bodyPr>
            <a:noAutofit/>
          </a:bodyPr>
          <a:lstStyle>
            <a:lvl1pPr marL="0" indent="0">
              <a:buNone/>
              <a:defRPr sz="1799">
                <a:solidFill>
                  <a:schemeClr val="accent1">
                    <a:alpha val="99000"/>
                  </a:schemeClr>
                </a:solidFill>
              </a:defRPr>
            </a:lvl1pPr>
            <a:lvl2pPr marL="230118" indent="0">
              <a:buNone/>
              <a:defRPr/>
            </a:lvl2pPr>
            <a:lvl3pPr marL="403104" indent="0">
              <a:buNone/>
              <a:defRPr/>
            </a:lvl3pPr>
            <a:lvl4pPr marL="568155" indent="0">
              <a:buNone/>
              <a:defRPr/>
            </a:lvl4pPr>
            <a:lvl5pPr marL="741140" indent="0">
              <a:buNone/>
              <a:defRPr/>
            </a:lvl5pPr>
          </a:lstStyle>
          <a:p>
            <a:pPr lvl="0"/>
            <a:r>
              <a:rPr lang="en-US"/>
              <a:t>Click to add Subtitle</a:t>
            </a:r>
          </a:p>
        </p:txBody>
      </p:sp>
      <p:sp>
        <p:nvSpPr>
          <p:cNvPr id="10" name="TextBox 9"/>
          <p:cNvSpPr txBox="1"/>
          <p:nvPr userDrawn="1"/>
        </p:nvSpPr>
        <p:spPr>
          <a:xfrm>
            <a:off x="11008321" y="6629403"/>
            <a:ext cx="1021758" cy="138499"/>
          </a:xfrm>
          <a:prstGeom prst="rect">
            <a:avLst/>
          </a:prstGeom>
          <a:noFill/>
        </p:spPr>
        <p:txBody>
          <a:bodyPr wrap="square" lIns="0" tIns="0" rIns="0" bIns="0" rtlCol="0">
            <a:spAutoFit/>
          </a:bodyPr>
          <a:lstStyle/>
          <a:p>
            <a:pPr algn="r" defTabSz="914126">
              <a:defRPr/>
            </a:pPr>
            <a:fld id="{D1FDF147-A34E-4605-92D6-A58348E56B3A}" type="slidenum">
              <a:rPr lang="en-US" sz="900" smtClean="0">
                <a:solidFill>
                  <a:srgbClr val="373A36">
                    <a:alpha val="99000"/>
                  </a:srgbClr>
                </a:solidFill>
              </a:rPr>
              <a:pPr algn="r" defTabSz="914126">
                <a:defRPr/>
              </a:pPr>
              <a:t>‹#›</a:t>
            </a:fld>
            <a:endParaRPr lang="en-US" sz="900">
              <a:solidFill>
                <a:srgbClr val="373A36">
                  <a:alpha val="99000"/>
                </a:srgb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8" y="6272646"/>
            <a:ext cx="1907402" cy="594360"/>
          </a:xfrm>
          <a:prstGeom prst="rect">
            <a:avLst/>
          </a:prstGeom>
        </p:spPr>
      </p:pic>
    </p:spTree>
    <p:extLst>
      <p:ext uri="{BB962C8B-B14F-4D97-AF65-F5344CB8AC3E}">
        <p14:creationId xmlns:p14="http://schemas.microsoft.com/office/powerpoint/2010/main" val="48781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8DA8-4A53-4665-A1A0-B26E9A13A8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B3CA86-2C58-4AE9-B9A6-070B1F826D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44C549-0D83-41C5-BAB3-55E7051395C6}"/>
              </a:ext>
            </a:extLst>
          </p:cNvPr>
          <p:cNvSpPr>
            <a:spLocks noGrp="1"/>
          </p:cNvSpPr>
          <p:nvPr>
            <p:ph type="dt" sz="half" idx="10"/>
          </p:nvPr>
        </p:nvSpPr>
        <p:spPr/>
        <p:txBody>
          <a:bodyPr/>
          <a:lstStyle/>
          <a:p>
            <a:fld id="{5AECC0CC-741A-4976-8A2C-C9C8F25A24E4}" type="datetimeFigureOut">
              <a:rPr lang="en-US" smtClean="0"/>
              <a:t>9/9/2020</a:t>
            </a:fld>
            <a:endParaRPr lang="en-US"/>
          </a:p>
        </p:txBody>
      </p:sp>
      <p:sp>
        <p:nvSpPr>
          <p:cNvPr id="5" name="Footer Placeholder 4">
            <a:extLst>
              <a:ext uri="{FF2B5EF4-FFF2-40B4-BE49-F238E27FC236}">
                <a16:creationId xmlns:a16="http://schemas.microsoft.com/office/drawing/2014/main" id="{119F1018-B5B5-4200-AB05-B8C3916A1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F395A-A242-40C7-A791-F88E40B1CBB3}"/>
              </a:ext>
            </a:extLst>
          </p:cNvPr>
          <p:cNvSpPr>
            <a:spLocks noGrp="1"/>
          </p:cNvSpPr>
          <p:nvPr>
            <p:ph type="sldNum" sz="quarter" idx="12"/>
          </p:nvPr>
        </p:nvSpPr>
        <p:spPr/>
        <p:txBody>
          <a:bodyPr/>
          <a:lstStyle/>
          <a:p>
            <a:fld id="{06DD597F-9521-477D-850A-14991FE4814A}" type="slidenum">
              <a:rPr lang="en-US" smtClean="0"/>
              <a:t>‹#›</a:t>
            </a:fld>
            <a:endParaRPr lang="en-US"/>
          </a:p>
        </p:txBody>
      </p:sp>
    </p:spTree>
    <p:extLst>
      <p:ext uri="{BB962C8B-B14F-4D97-AF65-F5344CB8AC3E}">
        <p14:creationId xmlns:p14="http://schemas.microsoft.com/office/powerpoint/2010/main" val="184150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body text slide">
    <p:spTree>
      <p:nvGrpSpPr>
        <p:cNvPr id="1" name=""/>
        <p:cNvGrpSpPr/>
        <p:nvPr/>
      </p:nvGrpSpPr>
      <p:grpSpPr>
        <a:xfrm>
          <a:off x="0" y="0"/>
          <a:ext cx="0" cy="0"/>
          <a:chOff x="0" y="0"/>
          <a:chExt cx="0" cy="0"/>
        </a:xfrm>
      </p:grpSpPr>
      <p:sp>
        <p:nvSpPr>
          <p:cNvPr id="8" name="Text Placeholder 6"/>
          <p:cNvSpPr>
            <a:spLocks noGrp="1"/>
          </p:cNvSpPr>
          <p:nvPr>
            <p:ph type="body" sz="quarter" idx="14"/>
          </p:nvPr>
        </p:nvSpPr>
        <p:spPr>
          <a:xfrm>
            <a:off x="451731" y="622936"/>
            <a:ext cx="10625667" cy="425053"/>
          </a:xfrm>
          <a:prstGeom prst="rect">
            <a:avLst/>
          </a:prstGeom>
        </p:spPr>
        <p:txBody>
          <a:bodyPr wrap="square" lIns="0" tIns="0" rIns="0" bIns="0">
            <a:spAutoFit/>
          </a:bodyPr>
          <a:lstStyle>
            <a:lvl1pPr marL="0" indent="0">
              <a:lnSpc>
                <a:spcPct val="110000"/>
              </a:lnSpc>
              <a:spcBef>
                <a:spcPts val="0"/>
              </a:spcBef>
              <a:spcAft>
                <a:spcPts val="300"/>
              </a:spcAft>
              <a:buFontTx/>
              <a:buNone/>
              <a:defRPr sz="900">
                <a:solidFill>
                  <a:schemeClr val="bg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1500" b="1">
                <a:solidFill>
                  <a:schemeClr val="bg1"/>
                </a:solidFill>
                <a:latin typeface="Arial" panose="020B0604020202020204" pitchFamily="34" charset="0"/>
                <a:cs typeface="Arial" panose="020B0604020202020204" pitchFamily="34" charset="0"/>
              </a:defRPr>
            </a:lvl2pPr>
            <a:lvl3pPr marL="0" indent="0">
              <a:lnSpc>
                <a:spcPct val="110000"/>
              </a:lnSpc>
              <a:spcBef>
                <a:spcPts val="0"/>
              </a:spcBef>
              <a:buFontTx/>
              <a:buNone/>
              <a:defRPr sz="1600">
                <a:solidFill>
                  <a:schemeClr val="bg1"/>
                </a:solidFill>
                <a:latin typeface="Arial" panose="020B0604020202020204" pitchFamily="34" charset="0"/>
                <a:cs typeface="Arial" panose="020B0604020202020204" pitchFamily="34" charset="0"/>
              </a:defRPr>
            </a:lvl3pPr>
            <a:lvl4pPr marL="1371600" indent="0">
              <a:buFontTx/>
              <a:buNone/>
              <a:defRPr sz="900">
                <a:solidFill>
                  <a:schemeClr val="bg1"/>
                </a:solidFill>
                <a:latin typeface="Arial" panose="020B0604020202020204" pitchFamily="34" charset="0"/>
                <a:cs typeface="Arial" panose="020B0604020202020204" pitchFamily="34" charset="0"/>
              </a:defRPr>
            </a:lvl4pPr>
            <a:lvl5pPr marL="1828800" indent="0">
              <a:buFontTx/>
              <a:buNone/>
              <a:defRPr sz="9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graphicFrame>
        <p:nvGraphicFramePr>
          <p:cNvPr id="18" name="Table 17"/>
          <p:cNvGraphicFramePr>
            <a:graphicFrameLocks noGrp="1"/>
          </p:cNvGraphicFramePr>
          <p:nvPr userDrawn="1"/>
        </p:nvGraphicFramePr>
        <p:xfrm>
          <a:off x="470777" y="1284469"/>
          <a:ext cx="9651124" cy="228600"/>
        </p:xfrm>
        <a:graphic>
          <a:graphicData uri="http://schemas.openxmlformats.org/drawingml/2006/table">
            <a:tbl>
              <a:tblPr firstRow="1" bandRow="1">
                <a:tableStyleId>{5C22544A-7EE6-4342-B048-85BDC9FD1C3A}</a:tableStyleId>
              </a:tblPr>
              <a:tblGrid>
                <a:gridCol w="927133">
                  <a:extLst>
                    <a:ext uri="{9D8B030D-6E8A-4147-A177-3AD203B41FA5}">
                      <a16:colId xmlns:a16="http://schemas.microsoft.com/office/drawing/2014/main" val="20000"/>
                    </a:ext>
                  </a:extLst>
                </a:gridCol>
                <a:gridCol w="463567">
                  <a:extLst>
                    <a:ext uri="{9D8B030D-6E8A-4147-A177-3AD203B41FA5}">
                      <a16:colId xmlns:a16="http://schemas.microsoft.com/office/drawing/2014/main" val="20001"/>
                    </a:ext>
                  </a:extLst>
                </a:gridCol>
                <a:gridCol w="1854269">
                  <a:extLst>
                    <a:ext uri="{9D8B030D-6E8A-4147-A177-3AD203B41FA5}">
                      <a16:colId xmlns:a16="http://schemas.microsoft.com/office/drawing/2014/main" val="20002"/>
                    </a:ext>
                  </a:extLst>
                </a:gridCol>
                <a:gridCol w="463567">
                  <a:extLst>
                    <a:ext uri="{9D8B030D-6E8A-4147-A177-3AD203B41FA5}">
                      <a16:colId xmlns:a16="http://schemas.microsoft.com/office/drawing/2014/main" val="20003"/>
                    </a:ext>
                  </a:extLst>
                </a:gridCol>
                <a:gridCol w="985080">
                  <a:extLst>
                    <a:ext uri="{9D8B030D-6E8A-4147-A177-3AD203B41FA5}">
                      <a16:colId xmlns:a16="http://schemas.microsoft.com/office/drawing/2014/main" val="20004"/>
                    </a:ext>
                  </a:extLst>
                </a:gridCol>
                <a:gridCol w="463567">
                  <a:extLst>
                    <a:ext uri="{9D8B030D-6E8A-4147-A177-3AD203B41FA5}">
                      <a16:colId xmlns:a16="http://schemas.microsoft.com/office/drawing/2014/main" val="20005"/>
                    </a:ext>
                  </a:extLst>
                </a:gridCol>
                <a:gridCol w="1274811">
                  <a:extLst>
                    <a:ext uri="{9D8B030D-6E8A-4147-A177-3AD203B41FA5}">
                      <a16:colId xmlns:a16="http://schemas.microsoft.com/office/drawing/2014/main" val="20006"/>
                    </a:ext>
                  </a:extLst>
                </a:gridCol>
                <a:gridCol w="463567">
                  <a:extLst>
                    <a:ext uri="{9D8B030D-6E8A-4147-A177-3AD203B41FA5}">
                      <a16:colId xmlns:a16="http://schemas.microsoft.com/office/drawing/2014/main" val="20007"/>
                    </a:ext>
                  </a:extLst>
                </a:gridCol>
                <a:gridCol w="1193687">
                  <a:extLst>
                    <a:ext uri="{9D8B030D-6E8A-4147-A177-3AD203B41FA5}">
                      <a16:colId xmlns:a16="http://schemas.microsoft.com/office/drawing/2014/main" val="20008"/>
                    </a:ext>
                  </a:extLst>
                </a:gridCol>
                <a:gridCol w="495076">
                  <a:extLst>
                    <a:ext uri="{9D8B030D-6E8A-4147-A177-3AD203B41FA5}">
                      <a16:colId xmlns:a16="http://schemas.microsoft.com/office/drawing/2014/main" val="2771049297"/>
                    </a:ext>
                  </a:extLst>
                </a:gridCol>
                <a:gridCol w="1066800">
                  <a:extLst>
                    <a:ext uri="{9D8B030D-6E8A-4147-A177-3AD203B41FA5}">
                      <a16:colId xmlns:a16="http://schemas.microsoft.com/office/drawing/2014/main" val="106503431"/>
                    </a:ext>
                  </a:extLst>
                </a:gridCol>
              </a:tblGrid>
              <a:tr h="228600">
                <a:tc>
                  <a:txBody>
                    <a:bodyPr/>
                    <a:lstStyle/>
                    <a:p>
                      <a:pPr algn="ctr"/>
                      <a:r>
                        <a:rPr lang="en-US" sz="1000">
                          <a:latin typeface="Arial" panose="020B0604020202020204" pitchFamily="34" charset="0"/>
                          <a:cs typeface="Arial" panose="020B0604020202020204" pitchFamily="34" charset="0"/>
                        </a:rPr>
                        <a:t>OVERVIEW</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CUSTOMER JOURNEY</a:t>
                      </a:r>
                    </a:p>
                  </a:txBody>
                  <a:tcPr marL="0" marR="0" marT="0"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BENEFITS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COSTS</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SUMMARY</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a:latin typeface="Arial" panose="020B0604020202020204" pitchFamily="34" charset="0"/>
                          <a:cs typeface="Arial" panose="020B0604020202020204" pitchFamily="34" charset="0"/>
                        </a:rPr>
                        <a:t>APPENDIX</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4" name="Text Placeholder 5"/>
          <p:cNvSpPr>
            <a:spLocks noGrp="1"/>
          </p:cNvSpPr>
          <p:nvPr>
            <p:ph type="body" sz="quarter" idx="17"/>
          </p:nvPr>
        </p:nvSpPr>
        <p:spPr>
          <a:xfrm>
            <a:off x="470781" y="1994397"/>
            <a:ext cx="7878233" cy="3146445"/>
          </a:xfrm>
          <a:prstGeom prst="rect">
            <a:avLst/>
          </a:prstGeom>
        </p:spPr>
        <p:txBody>
          <a:bodyPr lIns="0" tIns="0" rIns="0" bIns="0">
            <a:noAutofit/>
          </a:bodyPr>
          <a:lstStyle>
            <a:lvl1pPr marL="0" indent="0">
              <a:lnSpc>
                <a:spcPct val="110000"/>
              </a:lnSpc>
              <a:spcBef>
                <a:spcPts val="0"/>
              </a:spcBef>
              <a:spcAft>
                <a:spcPts val="600"/>
              </a:spcAft>
              <a:buFontTx/>
              <a:buNone/>
              <a:defRPr sz="1500" b="1">
                <a:solidFill>
                  <a:schemeClr val="bg2"/>
                </a:solidFill>
                <a:latin typeface="Arial" panose="020B0604020202020204" pitchFamily="34" charset="0"/>
                <a:cs typeface="Arial" panose="020B0604020202020204" pitchFamily="34" charset="0"/>
              </a:defRPr>
            </a:lvl1pPr>
            <a:lvl2pPr marL="0" indent="0">
              <a:lnSpc>
                <a:spcPct val="110000"/>
              </a:lnSpc>
              <a:spcBef>
                <a:spcPts val="0"/>
              </a:spcBef>
              <a:spcAft>
                <a:spcPts val="600"/>
              </a:spcAft>
              <a:buFontTx/>
              <a:buNone/>
              <a:defRPr sz="1000">
                <a:latin typeface="Arial" panose="020B0604020202020204" pitchFamily="34" charset="0"/>
                <a:cs typeface="Arial" panose="020B0604020202020204" pitchFamily="34" charset="0"/>
              </a:defRPr>
            </a:lvl2pPr>
            <a:lvl3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b="0">
                <a:solidFill>
                  <a:schemeClr val="tx1"/>
                </a:solidFill>
                <a:latin typeface="Arial" panose="020B0604020202020204" pitchFamily="34" charset="0"/>
                <a:cs typeface="Arial" panose="020B0604020202020204" pitchFamily="34" charset="0"/>
              </a:defRPr>
            </a:lvl3pPr>
            <a:lvl4pPr marL="0" indent="0">
              <a:lnSpc>
                <a:spcPct val="110000"/>
              </a:lnSpc>
              <a:spcBef>
                <a:spcPts val="300"/>
              </a:spcBef>
              <a:spcAft>
                <a:spcPts val="300"/>
              </a:spcAft>
              <a:buFontTx/>
              <a:buNone/>
              <a:defRPr sz="1000" b="1" cap="all" baseline="0">
                <a:solidFill>
                  <a:schemeClr val="accent2"/>
                </a:solidFill>
                <a:latin typeface="Arial" panose="020B0604020202020204" pitchFamily="34" charset="0"/>
                <a:cs typeface="Arial" panose="020B0604020202020204" pitchFamily="34" charset="0"/>
              </a:defRPr>
            </a:lvl4pPr>
            <a:lvl5pPr marL="0" indent="0">
              <a:lnSpc>
                <a:spcPct val="110000"/>
              </a:lnSpc>
              <a:spcBef>
                <a:spcPts val="0"/>
              </a:spcBef>
              <a:spcAft>
                <a:spcPts val="600"/>
              </a:spcAft>
              <a:buFontTx/>
              <a:buNone/>
              <a:defRPr sz="1000" b="0">
                <a:latin typeface="Arial" panose="020B0604020202020204" pitchFamily="34" charset="0"/>
                <a:cs typeface="Arial" panose="020B0604020202020204" pitchFamily="34" charset="0"/>
              </a:defRPr>
            </a:lvl5pPr>
            <a:lvl6pPr marL="137160" indent="-137160">
              <a:lnSpc>
                <a:spcPct val="110000"/>
              </a:lnSpc>
              <a:spcBef>
                <a:spcPts val="0"/>
              </a:spcBef>
              <a:spcAft>
                <a:spcPts val="600"/>
              </a:spcAft>
              <a:buClr>
                <a:schemeClr val="accent3"/>
              </a:buClr>
              <a:buSzPct val="100000"/>
              <a:buFont typeface="Arial Black" panose="020B0A04020102020204" pitchFamily="34" charset="0"/>
              <a:buChar char="›"/>
              <a:defRPr sz="100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hlinkClick r:id="" action="ppaction://noaction"/>
          </p:cNvPr>
          <p:cNvSpPr/>
          <p:nvPr userDrawn="1"/>
        </p:nvSpPr>
        <p:spPr>
          <a:xfrm>
            <a:off x="4069118" y="1248770"/>
            <a:ext cx="1168220"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hlinkClick r:id="" action="ppaction://noaction"/>
          </p:cNvPr>
          <p:cNvSpPr/>
          <p:nvPr userDrawn="1"/>
        </p:nvSpPr>
        <p:spPr>
          <a:xfrm>
            <a:off x="5596583" y="1248770"/>
            <a:ext cx="130247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a:hlinkClick r:id="" action="ppaction://noaction"/>
          </p:cNvPr>
          <p:cNvSpPr/>
          <p:nvPr userDrawn="1"/>
        </p:nvSpPr>
        <p:spPr>
          <a:xfrm>
            <a:off x="419981" y="1255596"/>
            <a:ext cx="1033380" cy="334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a:hlinkClick r:id="" action="ppaction://noaction"/>
          </p:cNvPr>
          <p:cNvSpPr/>
          <p:nvPr userDrawn="1"/>
        </p:nvSpPr>
        <p:spPr>
          <a:xfrm>
            <a:off x="1805305" y="1248770"/>
            <a:ext cx="2006167"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hlinkClick r:id="" action="ppaction://noaction"/>
          </p:cNvPr>
          <p:cNvSpPr/>
          <p:nvPr userDrawn="1"/>
        </p:nvSpPr>
        <p:spPr>
          <a:xfrm>
            <a:off x="728693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hlinkClick r:id="" action="ppaction://noaction"/>
            <a:extLst>
              <a:ext uri="{FF2B5EF4-FFF2-40B4-BE49-F238E27FC236}">
                <a16:creationId xmlns:a16="http://schemas.microsoft.com/office/drawing/2014/main" id="{A4F296F9-4C22-4F2A-940A-C16FC16F0738}"/>
              </a:ext>
            </a:extLst>
          </p:cNvPr>
          <p:cNvSpPr/>
          <p:nvPr userDrawn="1"/>
        </p:nvSpPr>
        <p:spPr>
          <a:xfrm>
            <a:off x="8925670" y="1248770"/>
            <a:ext cx="1291988"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6752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03F3274D-8F90-4F75-B990-F6B7A291DE2C}"/>
              </a:ext>
            </a:extLst>
          </p:cNvPr>
          <p:cNvSpPr>
            <a:spLocks noGrp="1"/>
          </p:cNvSpPr>
          <p:nvPr>
            <p:ph type="title" hasCustomPrompt="1"/>
          </p:nvPr>
        </p:nvSpPr>
        <p:spPr>
          <a:xfrm>
            <a:off x="429383" y="437538"/>
            <a:ext cx="11333080" cy="742300"/>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2627623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3" name="Rectangle 2"/>
          <p:cNvSpPr/>
          <p:nvPr userDrawn="1"/>
        </p:nvSpPr>
        <p:spPr>
          <a:xfrm>
            <a:off x="0" y="457200"/>
            <a:ext cx="12192000" cy="6400800"/>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DA3020D1-8557-44D1-A038-545EACB2B1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4940"/>
          <a:stretch/>
        </p:blipFill>
        <p:spPr>
          <a:xfrm>
            <a:off x="-1" y="1224246"/>
            <a:ext cx="12191999" cy="5633755"/>
          </a:xfrm>
          <a:prstGeom prst="rect">
            <a:avLst/>
          </a:prstGeom>
        </p:spPr>
      </p:pic>
      <p:sp>
        <p:nvSpPr>
          <p:cNvPr id="7" name="Text Placeholder 6"/>
          <p:cNvSpPr>
            <a:spLocks noGrp="1"/>
          </p:cNvSpPr>
          <p:nvPr>
            <p:ph type="body" sz="quarter" idx="14"/>
          </p:nvPr>
        </p:nvSpPr>
        <p:spPr>
          <a:xfrm>
            <a:off x="772584" y="622936"/>
            <a:ext cx="9323248" cy="838691"/>
          </a:xfrm>
          <a:prstGeom prst="rect">
            <a:avLst/>
          </a:prstGeom>
        </p:spPr>
        <p:txBody>
          <a:bodyPr wrap="square" lIns="0" tIns="0" rIns="0" bIns="0">
            <a:spAutoFit/>
          </a:bodyPr>
          <a:lstStyle>
            <a:lvl1pPr marL="0" indent="0">
              <a:lnSpc>
                <a:spcPct val="110000"/>
              </a:lnSpc>
              <a:spcBef>
                <a:spcPts val="0"/>
              </a:spcBef>
              <a:spcAft>
                <a:spcPts val="300"/>
              </a:spcAft>
              <a:buFontTx/>
              <a:buNone/>
              <a:defRPr sz="900">
                <a:solidFill>
                  <a:schemeClr val="bg1"/>
                </a:solidFill>
                <a:latin typeface="Arial" panose="020B0604020202020204" pitchFamily="34" charset="0"/>
                <a:cs typeface="Arial" panose="020B0604020202020204" pitchFamily="34" charset="0"/>
              </a:defRPr>
            </a:lvl1pPr>
            <a:lvl2pPr marL="0" indent="0">
              <a:lnSpc>
                <a:spcPct val="110000"/>
              </a:lnSpc>
              <a:spcBef>
                <a:spcPts val="0"/>
              </a:spcBef>
              <a:spcAft>
                <a:spcPts val="300"/>
              </a:spcAft>
              <a:buFontTx/>
              <a:buNone/>
              <a:defRPr sz="2000" b="1">
                <a:solidFill>
                  <a:schemeClr val="bg1"/>
                </a:solidFill>
                <a:latin typeface="Arial" panose="020B0604020202020204" pitchFamily="34" charset="0"/>
                <a:cs typeface="Arial" panose="020B0604020202020204" pitchFamily="34" charset="0"/>
              </a:defRPr>
            </a:lvl2pPr>
            <a:lvl3pPr marL="0" indent="0">
              <a:lnSpc>
                <a:spcPct val="110000"/>
              </a:lnSpc>
              <a:spcBef>
                <a:spcPts val="0"/>
              </a:spcBef>
              <a:buFontTx/>
              <a:buNone/>
              <a:defRPr sz="1600">
                <a:solidFill>
                  <a:schemeClr val="bg1"/>
                </a:solidFill>
                <a:latin typeface="Arial" panose="020B0604020202020204" pitchFamily="34" charset="0"/>
                <a:cs typeface="Arial" panose="020B0604020202020204" pitchFamily="34" charset="0"/>
              </a:defRPr>
            </a:lvl3pPr>
            <a:lvl4pPr marL="1371600" indent="0">
              <a:buFontTx/>
              <a:buNone/>
              <a:defRPr sz="900">
                <a:solidFill>
                  <a:schemeClr val="bg1"/>
                </a:solidFill>
                <a:latin typeface="Arial" panose="020B0604020202020204" pitchFamily="34" charset="0"/>
                <a:cs typeface="Arial" panose="020B0604020202020204" pitchFamily="34" charset="0"/>
              </a:defRPr>
            </a:lvl4pPr>
            <a:lvl5pPr marL="1828800" indent="0">
              <a:buFontTx/>
              <a:buNone/>
              <a:defRPr sz="9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8" name="Freeform 5"/>
          <p:cNvSpPr>
            <a:spLocks/>
          </p:cNvSpPr>
          <p:nvPr userDrawn="1"/>
        </p:nvSpPr>
        <p:spPr bwMode="auto">
          <a:xfrm>
            <a:off x="772584" y="2048961"/>
            <a:ext cx="1950720" cy="322263"/>
          </a:xfrm>
          <a:custGeom>
            <a:avLst/>
            <a:gdLst>
              <a:gd name="T0" fmla="*/ 387 w 430"/>
              <a:gd name="T1" fmla="*/ 86 h 86"/>
              <a:gd name="T2" fmla="*/ 430 w 430"/>
              <a:gd name="T3" fmla="*/ 43 h 86"/>
              <a:gd name="T4" fmla="*/ 387 w 430"/>
              <a:gd name="T5" fmla="*/ 0 h 86"/>
              <a:gd name="T6" fmla="*/ 40 w 430"/>
              <a:gd name="T7" fmla="*/ 0 h 86"/>
              <a:gd name="T8" fmla="*/ 0 w 430"/>
              <a:gd name="T9" fmla="*/ 43 h 86"/>
              <a:gd name="T10" fmla="*/ 40 w 430"/>
              <a:gd name="T11" fmla="*/ 86 h 86"/>
            </a:gdLst>
            <a:ahLst/>
            <a:cxnLst>
              <a:cxn ang="0">
                <a:pos x="T0" y="T1"/>
              </a:cxn>
              <a:cxn ang="0">
                <a:pos x="T2" y="T3"/>
              </a:cxn>
              <a:cxn ang="0">
                <a:pos x="T4" y="T5"/>
              </a:cxn>
              <a:cxn ang="0">
                <a:pos x="T6" y="T7"/>
              </a:cxn>
              <a:cxn ang="0">
                <a:pos x="T8" y="T9"/>
              </a:cxn>
              <a:cxn ang="0">
                <a:pos x="T10" y="T11"/>
              </a:cxn>
            </a:cxnLst>
            <a:rect l="0" t="0" r="r" b="b"/>
            <a:pathLst>
              <a:path w="430" h="86">
                <a:moveTo>
                  <a:pt x="387" y="86"/>
                </a:moveTo>
                <a:cubicBezTo>
                  <a:pt x="411" y="86"/>
                  <a:pt x="430" y="66"/>
                  <a:pt x="430" y="43"/>
                </a:cubicBezTo>
                <a:cubicBezTo>
                  <a:pt x="430" y="19"/>
                  <a:pt x="411" y="0"/>
                  <a:pt x="387" y="0"/>
                </a:cubicBezTo>
                <a:cubicBezTo>
                  <a:pt x="385" y="0"/>
                  <a:pt x="42" y="0"/>
                  <a:pt x="40" y="0"/>
                </a:cubicBezTo>
                <a:cubicBezTo>
                  <a:pt x="16" y="0"/>
                  <a:pt x="0" y="19"/>
                  <a:pt x="0" y="43"/>
                </a:cubicBezTo>
                <a:cubicBezTo>
                  <a:pt x="0" y="66"/>
                  <a:pt x="16" y="85"/>
                  <a:pt x="40" y="86"/>
                </a:cubicBezTo>
              </a:path>
            </a:pathLst>
          </a:custGeom>
          <a:gradFill>
            <a:gsLst>
              <a:gs pos="0">
                <a:schemeClr val="accent6"/>
              </a:gs>
              <a:gs pos="60000">
                <a:srgbClr val="4DAAD7">
                  <a:alpha val="68000"/>
                </a:srgbClr>
              </a:gs>
              <a:gs pos="100000">
                <a:srgbClr val="4DAAD7"/>
              </a:gs>
            </a:gsLst>
            <a:lin ang="14400000" scaled="0"/>
          </a:gradFill>
          <a:ln>
            <a:noFill/>
          </a:ln>
        </p:spPr>
        <p:txBody>
          <a:bodyPr vert="horz" wrap="square" lIns="91440" tIns="45720" rIns="91440" bIns="45720" numCol="1" anchor="t" anchorCtr="0" compatLnSpc="1">
            <a:prstTxWarp prst="textNoShape">
              <a:avLst/>
            </a:prstTxWarp>
          </a:bodyPr>
          <a:lstStyle/>
          <a:p>
            <a:endParaRPr lang="en-US" sz="1800"/>
          </a:p>
        </p:txBody>
      </p:sp>
      <p:grpSp>
        <p:nvGrpSpPr>
          <p:cNvPr id="10" name="Group 9"/>
          <p:cNvGrpSpPr/>
          <p:nvPr userDrawn="1"/>
        </p:nvGrpSpPr>
        <p:grpSpPr>
          <a:xfrm>
            <a:off x="972938" y="2160447"/>
            <a:ext cx="1526053" cy="200063"/>
            <a:chOff x="667565" y="2160446"/>
            <a:chExt cx="1144540" cy="200063"/>
          </a:xfrm>
        </p:grpSpPr>
        <p:sp>
          <p:nvSpPr>
            <p:cNvPr id="11" name="TextBox 10"/>
            <p:cNvSpPr txBox="1"/>
            <p:nvPr userDrawn="1"/>
          </p:nvSpPr>
          <p:spPr>
            <a:xfrm>
              <a:off x="667565" y="2193925"/>
              <a:ext cx="990850" cy="166584"/>
            </a:xfrm>
            <a:prstGeom prst="rect">
              <a:avLst/>
            </a:prstGeom>
            <a:noFill/>
          </p:spPr>
          <p:txBody>
            <a:bodyPr wrap="square" lIns="0" tIns="0" rIns="0" bIns="0" rtlCol="0">
              <a:spAutoFit/>
            </a:bodyPr>
            <a:lstStyle/>
            <a:p>
              <a:pPr>
                <a:lnSpc>
                  <a:spcPct val="110000"/>
                </a:lnSpc>
                <a:spcAft>
                  <a:spcPts val="1200"/>
                </a:spcAft>
              </a:pPr>
              <a:r>
                <a:rPr lang="en-US" sz="1600" b="1" baseline="30000">
                  <a:solidFill>
                    <a:schemeClr val="bg1"/>
                  </a:solidFill>
                  <a:latin typeface="Arial" panose="020B0604020202020204" pitchFamily="34" charset="0"/>
                  <a:cs typeface="Arial" panose="020B0604020202020204" pitchFamily="34" charset="0"/>
                </a:rPr>
                <a:t>GET STARTED</a:t>
              </a:r>
            </a:p>
          </p:txBody>
        </p:sp>
        <p:sp>
          <p:nvSpPr>
            <p:cNvPr id="12" name="Isosceles Triangle 11"/>
            <p:cNvSpPr/>
            <p:nvPr userDrawn="1"/>
          </p:nvSpPr>
          <p:spPr>
            <a:xfrm rot="5400000">
              <a:off x="1699111" y="2168816"/>
              <a:ext cx="121364" cy="1046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89CCED"/>
                </a:solidFill>
              </a:endParaRPr>
            </a:p>
          </p:txBody>
        </p:sp>
      </p:grpSp>
      <p:sp>
        <p:nvSpPr>
          <p:cNvPr id="2" name="Rectangle 1">
            <a:hlinkClick r:id="" action="ppaction://noaction"/>
          </p:cNvPr>
          <p:cNvSpPr/>
          <p:nvPr userDrawn="1"/>
        </p:nvSpPr>
        <p:spPr>
          <a:xfrm>
            <a:off x="745911" y="2029930"/>
            <a:ext cx="2088916" cy="376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4">
            <a:extLst>
              <a:ext uri="{FF2B5EF4-FFF2-40B4-BE49-F238E27FC236}">
                <a16:creationId xmlns:a16="http://schemas.microsoft.com/office/drawing/2014/main" id="{8B852944-B0FA-4179-B47A-267B7D3AC0FC}"/>
              </a:ext>
            </a:extLst>
          </p:cNvPr>
          <p:cNvSpPr>
            <a:spLocks noGrp="1"/>
          </p:cNvSpPr>
          <p:nvPr>
            <p:ph type="body" sz="quarter" idx="15" hasCustomPrompt="1"/>
          </p:nvPr>
        </p:nvSpPr>
        <p:spPr>
          <a:xfrm>
            <a:off x="8178800" y="6419850"/>
            <a:ext cx="3530600" cy="171450"/>
          </a:xfrm>
          <a:prstGeom prst="rect">
            <a:avLst/>
          </a:prstGeom>
        </p:spPr>
        <p:txBody>
          <a:bodyPr/>
          <a:lstStyle>
            <a:lvl1pPr marL="0" indent="0" algn="r">
              <a:buFontTx/>
              <a:buNone/>
              <a:defRPr sz="900">
                <a:solidFill>
                  <a:schemeClr val="bg1"/>
                </a:solidFill>
              </a:defRPr>
            </a:lvl1pPr>
            <a:lvl2pPr>
              <a:defRPr sz="2400"/>
            </a:lvl2pPr>
            <a:lvl3pPr>
              <a:defRPr sz="1300"/>
            </a:lvl3pPr>
            <a:lvl4pPr>
              <a:defRPr sz="2000"/>
            </a:lvl4pPr>
            <a:lvl5pPr marL="1828800" indent="0" algn="l">
              <a:buFontTx/>
              <a:buNone/>
              <a:defRPr sz="900">
                <a:solidFill>
                  <a:schemeClr val="bg1"/>
                </a:solidFill>
                <a:latin typeface="Arial" panose="020B0604020202020204" pitchFamily="34" charset="0"/>
                <a:cs typeface="Arial" panose="020B0604020202020204" pitchFamily="34" charset="0"/>
              </a:defRPr>
            </a:lvl5pPr>
          </a:lstStyle>
          <a:p>
            <a:pPr lvl="0"/>
            <a:r>
              <a:rPr lang="en-US" sz="900">
                <a:latin typeface="Arial" panose="020B0604020202020204" pitchFamily="34" charset="0"/>
                <a:cs typeface="Arial" panose="020B0604020202020204" pitchFamily="34" charset="0"/>
              </a:rPr>
              <a:t>Project Director: FirstName </a:t>
            </a:r>
            <a:r>
              <a:rPr lang="en-US" sz="900" err="1">
                <a:latin typeface="Arial" panose="020B0604020202020204" pitchFamily="34" charset="0"/>
                <a:cs typeface="Arial" panose="020B0604020202020204" pitchFamily="34" charset="0"/>
              </a:rPr>
              <a:t>LastName</a:t>
            </a:r>
            <a:endParaRPr lang="en-US"/>
          </a:p>
        </p:txBody>
      </p:sp>
    </p:spTree>
    <p:extLst>
      <p:ext uri="{BB962C8B-B14F-4D97-AF65-F5344CB8AC3E}">
        <p14:creationId xmlns:p14="http://schemas.microsoft.com/office/powerpoint/2010/main" val="309757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344" y="393192"/>
            <a:ext cx="11149439" cy="557784"/>
          </a:xfrm>
          <a:prstGeom prst="rect">
            <a:avLst/>
          </a:prstGeom>
        </p:spPr>
        <p:txBody>
          <a:bodyPr vert="horz" wrap="square" lIns="0" tIns="45720" rIns="0" bIns="45720" rtlCol="0" anchor="t">
            <a:noAutofit/>
          </a:bodyPr>
          <a:lstStyle/>
          <a:p>
            <a:r>
              <a:rPr lang="en-US"/>
              <a:t>Click to edit Master title style</a:t>
            </a:r>
          </a:p>
        </p:txBody>
      </p:sp>
      <p:sp>
        <p:nvSpPr>
          <p:cNvPr id="3" name="Text Placeholder 2"/>
          <p:cNvSpPr>
            <a:spLocks noGrp="1"/>
          </p:cNvSpPr>
          <p:nvPr>
            <p:ph type="body" idx="1"/>
          </p:nvPr>
        </p:nvSpPr>
        <p:spPr>
          <a:xfrm>
            <a:off x="521344" y="1188720"/>
            <a:ext cx="11149439" cy="5029200"/>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094139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901" r:id="rId5"/>
    <p:sldLayoutId id="2147483755" r:id="rId6"/>
    <p:sldLayoutId id="2147484997" r:id="rId7"/>
    <p:sldLayoutId id="2147484998" r:id="rId8"/>
    <p:sldLayoutId id="2147485384" r:id="rId9"/>
    <p:sldLayoutId id="2147485385" r:id="rId10"/>
    <p:sldLayoutId id="2147485386" r:id="rId11"/>
    <p:sldLayoutId id="2147485387" r:id="rId12"/>
    <p:sldLayoutId id="2147485388" r:id="rId13"/>
    <p:sldLayoutId id="2147485389" r:id="rId14"/>
    <p:sldLayoutId id="2147485390" r:id="rId15"/>
    <p:sldLayoutId id="2147485391" r:id="rId16"/>
    <p:sldLayoutId id="2147485392" r:id="rId17"/>
    <p:sldLayoutId id="2147485398" r:id="rId18"/>
    <p:sldLayoutId id="2147485259" r:id="rId19"/>
    <p:sldLayoutId id="2147485260" r:id="rId20"/>
    <p:sldLayoutId id="2147485261" r:id="rId21"/>
    <p:sldLayoutId id="2147485262" r:id="rId22"/>
    <p:sldLayoutId id="2147485263" r:id="rId23"/>
    <p:sldLayoutId id="2147485399"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spc="-100" baseline="0">
          <a:solidFill>
            <a:schemeClr val="tx2">
              <a:alpha val="99000"/>
            </a:schemeClr>
          </a:solidFill>
          <a:latin typeface="+mj-lt"/>
          <a:ea typeface="+mj-ea"/>
          <a:cs typeface="+mj-cs"/>
        </a:defRPr>
      </a:lvl1pPr>
    </p:titleStyle>
    <p:bodyStyle>
      <a:lvl1pPr marL="230188" indent="-230188" algn="l" defTabSz="914400" rtl="0" eaLnBrk="1" latinLnBrk="0" hangingPunct="1">
        <a:spcBef>
          <a:spcPts val="0"/>
        </a:spcBef>
        <a:spcAft>
          <a:spcPts val="600"/>
        </a:spcAft>
        <a:buSzPct val="90000"/>
        <a:buFont typeface="Wingdings" pitchFamily="2" charset="2"/>
        <a:buChar char=""/>
        <a:defRPr sz="2400" kern="1200">
          <a:solidFill>
            <a:schemeClr val="accent1">
              <a:alpha val="99000"/>
            </a:schemeClr>
          </a:solidFill>
          <a:latin typeface="+mn-lt"/>
          <a:ea typeface="+mn-ea"/>
          <a:cs typeface="+mn-cs"/>
        </a:defRPr>
      </a:lvl1pPr>
      <a:lvl2pPr marL="403225" indent="-173038" algn="l" defTabSz="914400" rtl="0" eaLnBrk="1" latinLnBrk="0" hangingPunct="1">
        <a:spcBef>
          <a:spcPts val="0"/>
        </a:spcBef>
        <a:spcAft>
          <a:spcPts val="1200"/>
        </a:spcAft>
        <a:buSzPct val="90000"/>
        <a:buFont typeface="Wingdings" pitchFamily="2" charset="2"/>
        <a:buChar char=""/>
        <a:defRPr sz="1800" kern="1200">
          <a:solidFill>
            <a:schemeClr val="accent1">
              <a:alpha val="99000"/>
            </a:schemeClr>
          </a:solidFill>
          <a:latin typeface="+mn-lt"/>
          <a:ea typeface="+mn-ea"/>
          <a:cs typeface="+mn-cs"/>
        </a:defRPr>
      </a:lvl2pPr>
      <a:lvl3pPr marL="568325" indent="-165100" algn="l" defTabSz="914400" rtl="0" eaLnBrk="1" latinLnBrk="0" hangingPunct="1">
        <a:spcBef>
          <a:spcPts val="0"/>
        </a:spcBef>
        <a:spcAft>
          <a:spcPts val="1200"/>
        </a:spcAft>
        <a:buSzPct val="90000"/>
        <a:buFont typeface="Wingdings" pitchFamily="2" charset="2"/>
        <a:buChar char=""/>
        <a:defRPr sz="1600" kern="1200">
          <a:solidFill>
            <a:schemeClr val="accent1">
              <a:alpha val="99000"/>
            </a:schemeClr>
          </a:solidFill>
          <a:latin typeface="+mn-lt"/>
          <a:ea typeface="+mn-ea"/>
          <a:cs typeface="+mn-cs"/>
        </a:defRPr>
      </a:lvl3pPr>
      <a:lvl4pPr marL="741363" indent="-173038" algn="l" defTabSz="914400" rtl="0" eaLnBrk="1" latinLnBrk="0" hangingPunct="1">
        <a:spcBef>
          <a:spcPts val="0"/>
        </a:spcBef>
        <a:spcAft>
          <a:spcPts val="1200"/>
        </a:spcAft>
        <a:buSzPct val="90000"/>
        <a:buFont typeface="Wingdings" pitchFamily="2" charset="2"/>
        <a:buChar char=""/>
        <a:defRPr sz="1400" kern="1200">
          <a:solidFill>
            <a:schemeClr val="accent1">
              <a:alpha val="99000"/>
            </a:schemeClr>
          </a:solidFill>
          <a:latin typeface="+mn-lt"/>
          <a:ea typeface="+mn-ea"/>
          <a:cs typeface="+mn-cs"/>
        </a:defRPr>
      </a:lvl4pPr>
      <a:lvl5pPr marL="914400" indent="-173038" algn="l" defTabSz="914400" rtl="0" eaLnBrk="1" latinLnBrk="0" hangingPunct="1">
        <a:spcBef>
          <a:spcPts val="0"/>
        </a:spcBef>
        <a:spcAft>
          <a:spcPts val="1200"/>
        </a:spcAft>
        <a:buSzPct val="90000"/>
        <a:buFont typeface="Wingdings" pitchFamily="2" charset="2"/>
        <a:buChar char=""/>
        <a:defRPr sz="1400" kern="1200">
          <a:solidFill>
            <a:schemeClr val="accent1">
              <a:alpha val="99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Placeholder 1">
            <a:extLst>
              <a:ext uri="{FF2B5EF4-FFF2-40B4-BE49-F238E27FC236}">
                <a16:creationId xmlns:a16="http://schemas.microsoft.com/office/drawing/2014/main" id="{7C7D296D-9A31-46AE-B451-1FDC620F5501}"/>
              </a:ext>
            </a:extLst>
          </p:cNvPr>
          <p:cNvSpPr txBox="1">
            <a:spLocks/>
          </p:cNvSpPr>
          <p:nvPr/>
        </p:nvSpPr>
        <p:spPr>
          <a:xfrm>
            <a:off x="499159" y="325945"/>
            <a:ext cx="7523401" cy="498598"/>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accent2"/>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400" kern="1200">
                <a:solidFill>
                  <a:schemeClr val="tx1"/>
                </a:solidFill>
                <a:latin typeface="Segoe UI Light" panose="020B0502040204020203" pitchFamily="34" charset="0"/>
                <a:ea typeface="+mn-ea"/>
                <a:cs typeface="Segoe UI Light"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Segoe UI Light" panose="020B0502040204020203" pitchFamily="34" charset="0"/>
                <a:ea typeface="+mn-ea"/>
                <a:cs typeface="Segoe UI Light"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t>Surface devices for every role</a:t>
            </a:r>
          </a:p>
        </p:txBody>
      </p:sp>
      <p:sp>
        <p:nvSpPr>
          <p:cNvPr id="62" name="Rectangle 61">
            <a:extLst>
              <a:ext uri="{FF2B5EF4-FFF2-40B4-BE49-F238E27FC236}">
                <a16:creationId xmlns:a16="http://schemas.microsoft.com/office/drawing/2014/main" id="{223BD4AF-A60F-44F7-A65A-3531F00B2A01}"/>
              </a:ext>
            </a:extLst>
          </p:cNvPr>
          <p:cNvSpPr/>
          <p:nvPr/>
        </p:nvSpPr>
        <p:spPr bwMode="auto">
          <a:xfrm>
            <a:off x="1" y="2663270"/>
            <a:ext cx="12190412" cy="153742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marL="0" marR="0" lvl="0" indent="0" algn="l" defTabSz="932192" rtl="0" eaLnBrk="1" fontAlgn="base" latinLnBrk="0" hangingPunct="1">
              <a:lnSpc>
                <a:spcPct val="100000"/>
              </a:lnSpc>
              <a:spcBef>
                <a:spcPct val="0"/>
              </a:spcBef>
              <a:spcAft>
                <a:spcPct val="0"/>
              </a:spcAft>
              <a:buClrTx/>
              <a:buSzTx/>
              <a:buFontTx/>
              <a:buNone/>
              <a:tabLst/>
              <a:defRPr/>
            </a:pPr>
            <a:endParaRPr kumimoji="0" lang="en-US" sz="1999" b="0" i="0" u="none" strike="noStrike" kern="0" cap="none" spc="0" normalizeH="0" baseline="0" noProof="0">
              <a:ln>
                <a:noFill/>
              </a:ln>
              <a:solidFill>
                <a:srgbClr val="1A1A1A"/>
              </a:solidFill>
              <a:effectLst/>
              <a:uLnTx/>
              <a:uFillTx/>
              <a:latin typeface="Segoe UI"/>
              <a:ea typeface="Segoe UI" pitchFamily="34" charset="0"/>
              <a:cs typeface="Segoe UI" pitchFamily="34" charset="0"/>
            </a:endParaRPr>
          </a:p>
        </p:txBody>
      </p:sp>
      <p:sp>
        <p:nvSpPr>
          <p:cNvPr id="146" name="Title 2">
            <a:extLst>
              <a:ext uri="{FF2B5EF4-FFF2-40B4-BE49-F238E27FC236}">
                <a16:creationId xmlns:a16="http://schemas.microsoft.com/office/drawing/2014/main" id="{DC5B9E04-F436-46D9-BBDF-45ACDE530656}"/>
              </a:ext>
            </a:extLst>
          </p:cNvPr>
          <p:cNvSpPr txBox="1">
            <a:spLocks/>
          </p:cNvSpPr>
          <p:nvPr/>
        </p:nvSpPr>
        <p:spPr>
          <a:xfrm>
            <a:off x="334474" y="2809496"/>
            <a:ext cx="1357964" cy="390300"/>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462" rtl="0" eaLnBrk="1" fontAlgn="auto" latinLnBrk="0" hangingPunct="1">
              <a:lnSpc>
                <a:spcPct val="110000"/>
              </a:lnSpc>
              <a:spcBef>
                <a:spcPct val="0"/>
              </a:spcBef>
              <a:spcAft>
                <a:spcPts val="0"/>
              </a:spcAft>
              <a:buClrTx/>
              <a:buSzTx/>
              <a:buFontTx/>
              <a:buNone/>
              <a:tabLst/>
              <a:defRPr/>
            </a:pPr>
            <a:r>
              <a:rPr kumimoji="0" lang="en-US" sz="1200" b="0" i="0" u="none" strike="noStrike" kern="1200" cap="none" spc="0" normalizeH="0" baseline="0" noProof="0">
                <a:ln w="3175">
                  <a:noFill/>
                </a:ln>
                <a:solidFill>
                  <a:srgbClr val="505050"/>
                </a:solidFill>
                <a:effectLst/>
                <a:uLnTx/>
                <a:uFillTx/>
                <a:latin typeface="Segoe UI Semibold"/>
                <a:ea typeface="+mn-ea"/>
                <a:cs typeface="Segoe UI" pitchFamily="34" charset="0"/>
              </a:rPr>
              <a:t>Roaming</a:t>
            </a:r>
            <a:br>
              <a:rPr kumimoji="0" lang="en-US" sz="1200" b="0" i="0" u="none" strike="noStrike" kern="1200" cap="none" spc="0" normalizeH="0" baseline="0" noProof="0">
                <a:ln w="3175">
                  <a:noFill/>
                </a:ln>
                <a:solidFill>
                  <a:srgbClr val="505050"/>
                </a:solidFill>
                <a:effectLst/>
                <a:uLnTx/>
                <a:uFillTx/>
                <a:latin typeface="Segoe UI Semibold"/>
                <a:ea typeface="+mn-ea"/>
                <a:cs typeface="Segoe UI" pitchFamily="34" charset="0"/>
              </a:rPr>
            </a:br>
            <a:r>
              <a:rPr kumimoji="0" lang="en-US" sz="1200" b="0" i="0" u="none" strike="noStrike" kern="1200" cap="none" spc="0" normalizeH="0" baseline="0" noProof="0">
                <a:ln w="3175">
                  <a:noFill/>
                </a:ln>
                <a:solidFill>
                  <a:srgbClr val="505050"/>
                </a:solidFill>
                <a:effectLst/>
                <a:uLnTx/>
                <a:uFillTx/>
                <a:latin typeface="Segoe UI Semibold"/>
                <a:ea typeface="+mn-ea"/>
                <a:cs typeface="Segoe UI" pitchFamily="34" charset="0"/>
              </a:rPr>
              <a:t>customer service  </a:t>
            </a:r>
          </a:p>
        </p:txBody>
      </p:sp>
      <p:sp>
        <p:nvSpPr>
          <p:cNvPr id="154" name="Title 2">
            <a:extLst>
              <a:ext uri="{FF2B5EF4-FFF2-40B4-BE49-F238E27FC236}">
                <a16:creationId xmlns:a16="http://schemas.microsoft.com/office/drawing/2014/main" id="{8840662F-E3B3-4678-9DF5-41810564008A}"/>
              </a:ext>
            </a:extLst>
          </p:cNvPr>
          <p:cNvSpPr txBox="1">
            <a:spLocks/>
          </p:cNvSpPr>
          <p:nvPr/>
        </p:nvSpPr>
        <p:spPr>
          <a:xfrm>
            <a:off x="1988874" y="2819021"/>
            <a:ext cx="1089098" cy="187167"/>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462" rtl="0" eaLnBrk="1" fontAlgn="auto" latinLnBrk="0" hangingPunct="1">
              <a:lnSpc>
                <a:spcPct val="110000"/>
              </a:lnSpc>
              <a:spcBef>
                <a:spcPct val="0"/>
              </a:spcBef>
              <a:spcAft>
                <a:spcPts val="0"/>
              </a:spcAft>
              <a:buClrTx/>
              <a:buSzTx/>
              <a:buFontTx/>
              <a:buNone/>
              <a:tabLst/>
              <a:defRPr/>
            </a:pPr>
            <a:r>
              <a:rPr kumimoji="0" lang="en-US" sz="1200" b="0" i="0" u="none" strike="noStrike" kern="1200" cap="none" spc="0" normalizeH="0" baseline="0" noProof="0">
                <a:ln w="3175">
                  <a:noFill/>
                </a:ln>
                <a:solidFill>
                  <a:srgbClr val="505050"/>
                </a:solidFill>
                <a:effectLst/>
                <a:uLnTx/>
                <a:uFillTx/>
                <a:latin typeface="Segoe UI Semibold"/>
                <a:ea typeface="+mn-ea"/>
                <a:cs typeface="Segoe UI" pitchFamily="34" charset="0"/>
              </a:rPr>
              <a:t>Field servicer</a:t>
            </a:r>
          </a:p>
        </p:txBody>
      </p:sp>
      <p:sp>
        <p:nvSpPr>
          <p:cNvPr id="155" name="Title 2">
            <a:extLst>
              <a:ext uri="{FF2B5EF4-FFF2-40B4-BE49-F238E27FC236}">
                <a16:creationId xmlns:a16="http://schemas.microsoft.com/office/drawing/2014/main" id="{5732F0AC-A056-4714-B09E-B93CE4A1A301}"/>
              </a:ext>
            </a:extLst>
          </p:cNvPr>
          <p:cNvSpPr txBox="1">
            <a:spLocks/>
          </p:cNvSpPr>
          <p:nvPr/>
        </p:nvSpPr>
        <p:spPr>
          <a:xfrm>
            <a:off x="3603782" y="2809496"/>
            <a:ext cx="1554075" cy="390300"/>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462" rtl="0" eaLnBrk="1" fontAlgn="auto" latinLnBrk="0" hangingPunct="1">
              <a:lnSpc>
                <a:spcPct val="110000"/>
              </a:lnSpc>
              <a:spcBef>
                <a:spcPct val="0"/>
              </a:spcBef>
              <a:spcAft>
                <a:spcPts val="0"/>
              </a:spcAft>
              <a:buClrTx/>
              <a:buSzTx/>
              <a:buFontTx/>
              <a:buNone/>
              <a:tabLst/>
              <a:defRPr/>
            </a:pPr>
            <a:r>
              <a:rPr kumimoji="0" lang="en-US" sz="1200" b="0" i="0" u="none" strike="noStrike" kern="1200" cap="none" spc="0" normalizeH="0" baseline="0" noProof="0">
                <a:ln w="3175">
                  <a:noFill/>
                </a:ln>
                <a:solidFill>
                  <a:srgbClr val="505050"/>
                </a:solidFill>
                <a:effectLst/>
                <a:uLnTx/>
                <a:uFillTx/>
                <a:latin typeface="Segoe UI Semibold"/>
                <a:ea typeface="+mn-ea"/>
                <a:cs typeface="Segoe UI" pitchFamily="34" charset="0"/>
              </a:rPr>
              <a:t>Mobile sales representatives</a:t>
            </a:r>
          </a:p>
        </p:txBody>
      </p:sp>
      <p:sp>
        <p:nvSpPr>
          <p:cNvPr id="156" name="Title 2">
            <a:extLst>
              <a:ext uri="{FF2B5EF4-FFF2-40B4-BE49-F238E27FC236}">
                <a16:creationId xmlns:a16="http://schemas.microsoft.com/office/drawing/2014/main" id="{B9FF09E6-323B-45CF-BD71-B30D1EDBD272}"/>
              </a:ext>
            </a:extLst>
          </p:cNvPr>
          <p:cNvSpPr txBox="1">
            <a:spLocks/>
          </p:cNvSpPr>
          <p:nvPr/>
        </p:nvSpPr>
        <p:spPr>
          <a:xfrm>
            <a:off x="5131497" y="2812926"/>
            <a:ext cx="1688373" cy="390300"/>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462" rtl="0" eaLnBrk="1" fontAlgn="auto" latinLnBrk="0" hangingPunct="1">
              <a:lnSpc>
                <a:spcPct val="110000"/>
              </a:lnSpc>
              <a:spcBef>
                <a:spcPct val="0"/>
              </a:spcBef>
              <a:spcAft>
                <a:spcPts val="0"/>
              </a:spcAft>
              <a:buClrTx/>
              <a:buSzTx/>
              <a:buFontTx/>
              <a:buNone/>
              <a:tabLst/>
              <a:defRPr/>
            </a:pPr>
            <a:r>
              <a:rPr kumimoji="0" lang="en-US" sz="1200" b="0" i="0" u="none" strike="noStrike" kern="1200" cap="none" spc="0" normalizeH="0" baseline="0" noProof="0">
                <a:ln w="3175">
                  <a:noFill/>
                </a:ln>
                <a:solidFill>
                  <a:srgbClr val="505050"/>
                </a:solidFill>
                <a:effectLst/>
                <a:uLnTx/>
                <a:uFillTx/>
                <a:latin typeface="Segoe UI Semibold"/>
                <a:ea typeface="+mn-ea"/>
                <a:cs typeface="Segoe UI" pitchFamily="34" charset="0"/>
              </a:rPr>
              <a:t>Customer relationship managers </a:t>
            </a:r>
          </a:p>
        </p:txBody>
      </p:sp>
      <p:sp>
        <p:nvSpPr>
          <p:cNvPr id="157" name="Title 2">
            <a:extLst>
              <a:ext uri="{FF2B5EF4-FFF2-40B4-BE49-F238E27FC236}">
                <a16:creationId xmlns:a16="http://schemas.microsoft.com/office/drawing/2014/main" id="{05FBA607-7501-4628-BDEC-E56E961FA96E}"/>
              </a:ext>
            </a:extLst>
          </p:cNvPr>
          <p:cNvSpPr txBox="1">
            <a:spLocks/>
          </p:cNvSpPr>
          <p:nvPr/>
        </p:nvSpPr>
        <p:spPr>
          <a:xfrm>
            <a:off x="8689620" y="2809496"/>
            <a:ext cx="1168678" cy="187167"/>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462" rtl="0" eaLnBrk="1" fontAlgn="auto" latinLnBrk="0" hangingPunct="1">
              <a:lnSpc>
                <a:spcPct val="110000"/>
              </a:lnSpc>
              <a:spcBef>
                <a:spcPct val="0"/>
              </a:spcBef>
              <a:spcAft>
                <a:spcPts val="0"/>
              </a:spcAft>
              <a:buClrTx/>
              <a:buSzTx/>
              <a:buFontTx/>
              <a:buNone/>
              <a:tabLst/>
              <a:defRPr/>
            </a:pPr>
            <a:r>
              <a:rPr kumimoji="0" lang="en-US" sz="1200" b="0" i="0" u="none" strike="noStrike" kern="1200" cap="none" spc="0" normalizeH="0" baseline="0" noProof="0">
                <a:ln w="3175">
                  <a:noFill/>
                </a:ln>
                <a:solidFill>
                  <a:srgbClr val="505050"/>
                </a:solidFill>
                <a:effectLst/>
                <a:uLnTx/>
                <a:uFillTx/>
                <a:latin typeface="Segoe UI Semibold"/>
                <a:ea typeface="+mn-ea"/>
                <a:cs typeface="Segoe UI" pitchFamily="34" charset="0"/>
              </a:rPr>
              <a:t>Executives</a:t>
            </a:r>
          </a:p>
        </p:txBody>
      </p:sp>
      <p:sp>
        <p:nvSpPr>
          <p:cNvPr id="158" name="Title 2">
            <a:extLst>
              <a:ext uri="{FF2B5EF4-FFF2-40B4-BE49-F238E27FC236}">
                <a16:creationId xmlns:a16="http://schemas.microsoft.com/office/drawing/2014/main" id="{85A8560C-E91F-43B0-BDC5-7D1C3477FF3F}"/>
              </a:ext>
            </a:extLst>
          </p:cNvPr>
          <p:cNvSpPr txBox="1">
            <a:spLocks/>
          </p:cNvSpPr>
          <p:nvPr/>
        </p:nvSpPr>
        <p:spPr>
          <a:xfrm>
            <a:off x="10319599" y="2809496"/>
            <a:ext cx="1554075" cy="390300"/>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462" rtl="0" eaLnBrk="1" fontAlgn="auto" latinLnBrk="0" hangingPunct="1">
              <a:lnSpc>
                <a:spcPct val="110000"/>
              </a:lnSpc>
              <a:spcBef>
                <a:spcPct val="0"/>
              </a:spcBef>
              <a:spcAft>
                <a:spcPts val="0"/>
              </a:spcAft>
              <a:buClrTx/>
              <a:buSzTx/>
              <a:buFontTx/>
              <a:buNone/>
              <a:tabLst/>
              <a:defRPr/>
            </a:pPr>
            <a:r>
              <a:rPr kumimoji="0" lang="en-US" sz="1200" b="0" i="0" u="none" strike="noStrike" kern="1200" cap="none" spc="0" normalizeH="0" baseline="0" noProof="0">
                <a:ln w="3175">
                  <a:noFill/>
                </a:ln>
                <a:solidFill>
                  <a:srgbClr val="505050"/>
                </a:solidFill>
                <a:effectLst/>
                <a:uLnTx/>
                <a:uFillTx/>
                <a:latin typeface="Segoe UI Semibold"/>
                <a:ea typeface="+mn-ea"/>
                <a:cs typeface="Segoe UI" pitchFamily="34" charset="0"/>
              </a:rPr>
              <a:t>Engineers, designers, researchers</a:t>
            </a:r>
          </a:p>
        </p:txBody>
      </p:sp>
      <p:sp>
        <p:nvSpPr>
          <p:cNvPr id="172" name="Title 2">
            <a:extLst>
              <a:ext uri="{FF2B5EF4-FFF2-40B4-BE49-F238E27FC236}">
                <a16:creationId xmlns:a16="http://schemas.microsoft.com/office/drawing/2014/main" id="{B0236D94-1295-4403-A4E8-E85B18AAB85B}"/>
              </a:ext>
            </a:extLst>
          </p:cNvPr>
          <p:cNvSpPr txBox="1">
            <a:spLocks/>
          </p:cNvSpPr>
          <p:nvPr/>
        </p:nvSpPr>
        <p:spPr>
          <a:xfrm>
            <a:off x="7131869" y="2812926"/>
            <a:ext cx="1437677" cy="390300"/>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462" rtl="0" eaLnBrk="1" fontAlgn="auto" latinLnBrk="0" hangingPunct="1">
              <a:lnSpc>
                <a:spcPct val="110000"/>
              </a:lnSpc>
              <a:spcBef>
                <a:spcPct val="0"/>
              </a:spcBef>
              <a:spcAft>
                <a:spcPts val="0"/>
              </a:spcAft>
              <a:buClrTx/>
              <a:buSzTx/>
              <a:buFontTx/>
              <a:buNone/>
              <a:tabLst/>
              <a:defRPr/>
            </a:pPr>
            <a:r>
              <a:rPr kumimoji="0" lang="en-US" sz="1200" b="0" i="0" u="none" strike="noStrike" kern="1200" cap="none" spc="0" normalizeH="0" baseline="0" noProof="0">
                <a:ln w="3175">
                  <a:noFill/>
                </a:ln>
                <a:solidFill>
                  <a:srgbClr val="505050"/>
                </a:solidFill>
                <a:effectLst/>
                <a:uLnTx/>
                <a:uFillTx/>
                <a:latin typeface="Segoe UI Semibold"/>
                <a:ea typeface="+mn-ea"/>
                <a:cs typeface="Segoe UI" pitchFamily="34" charset="0"/>
              </a:rPr>
              <a:t>Information workers</a:t>
            </a:r>
          </a:p>
        </p:txBody>
      </p:sp>
      <p:grpSp>
        <p:nvGrpSpPr>
          <p:cNvPr id="3" name="Group 2">
            <a:extLst>
              <a:ext uri="{FF2B5EF4-FFF2-40B4-BE49-F238E27FC236}">
                <a16:creationId xmlns:a16="http://schemas.microsoft.com/office/drawing/2014/main" id="{8DA4C04E-F11B-684B-A410-66C2DBAAF48F}"/>
              </a:ext>
            </a:extLst>
          </p:cNvPr>
          <p:cNvGrpSpPr/>
          <p:nvPr/>
        </p:nvGrpSpPr>
        <p:grpSpPr>
          <a:xfrm>
            <a:off x="5367739" y="1173967"/>
            <a:ext cx="4676423" cy="918117"/>
            <a:chOff x="5367739" y="1173967"/>
            <a:chExt cx="4676423" cy="918117"/>
          </a:xfrm>
        </p:grpSpPr>
        <p:grpSp>
          <p:nvGrpSpPr>
            <p:cNvPr id="137" name="Group 136">
              <a:extLst>
                <a:ext uri="{FF2B5EF4-FFF2-40B4-BE49-F238E27FC236}">
                  <a16:creationId xmlns:a16="http://schemas.microsoft.com/office/drawing/2014/main" id="{8BBB0FB0-96D2-475A-954B-32E79FDE2D8A}"/>
                </a:ext>
              </a:extLst>
            </p:cNvPr>
            <p:cNvGrpSpPr/>
            <p:nvPr/>
          </p:nvGrpSpPr>
          <p:grpSpPr>
            <a:xfrm>
              <a:off x="5367739" y="1359572"/>
              <a:ext cx="4676423" cy="230239"/>
              <a:chOff x="355110" y="1949449"/>
              <a:chExt cx="522901" cy="122240"/>
            </a:xfrm>
          </p:grpSpPr>
          <p:cxnSp>
            <p:nvCxnSpPr>
              <p:cNvPr id="142" name="Straight Connector 141">
                <a:extLst>
                  <a:ext uri="{FF2B5EF4-FFF2-40B4-BE49-F238E27FC236}">
                    <a16:creationId xmlns:a16="http://schemas.microsoft.com/office/drawing/2014/main" id="{FF98FA1D-5EA1-4CFB-9EC4-C476D5D0482B}"/>
                  </a:ext>
                </a:extLst>
              </p:cNvPr>
              <p:cNvCxnSpPr>
                <a:cxnSpLocks/>
              </p:cNvCxnSpPr>
              <p:nvPr/>
            </p:nvCxnSpPr>
            <p:spPr>
              <a:xfrm>
                <a:off x="355110" y="2010569"/>
                <a:ext cx="522901" cy="0"/>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143" name="Straight Connector 142">
                <a:extLst>
                  <a:ext uri="{FF2B5EF4-FFF2-40B4-BE49-F238E27FC236}">
                    <a16:creationId xmlns:a16="http://schemas.microsoft.com/office/drawing/2014/main" id="{B01236A7-F5A6-4F34-A6AC-D051857A6CF6}"/>
                  </a:ext>
                </a:extLst>
              </p:cNvPr>
              <p:cNvCxnSpPr>
                <a:cxnSpLocks/>
              </p:cNvCxnSpPr>
              <p:nvPr/>
            </p:nvCxnSpPr>
            <p:spPr>
              <a:xfrm flipV="1">
                <a:off x="355110" y="1949451"/>
                <a:ext cx="0" cy="12223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144" name="Straight Connector 143">
                <a:extLst>
                  <a:ext uri="{FF2B5EF4-FFF2-40B4-BE49-F238E27FC236}">
                    <a16:creationId xmlns:a16="http://schemas.microsoft.com/office/drawing/2014/main" id="{BE1EAB92-B493-492E-9586-05038418A90D}"/>
                  </a:ext>
                </a:extLst>
              </p:cNvPr>
              <p:cNvCxnSpPr>
                <a:cxnSpLocks/>
              </p:cNvCxnSpPr>
              <p:nvPr/>
            </p:nvCxnSpPr>
            <p:spPr>
              <a:xfrm flipV="1">
                <a:off x="878011" y="1949449"/>
                <a:ext cx="0" cy="12223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grpSp>
        <p:grpSp>
          <p:nvGrpSpPr>
            <p:cNvPr id="138" name="Group 137">
              <a:extLst>
                <a:ext uri="{FF2B5EF4-FFF2-40B4-BE49-F238E27FC236}">
                  <a16:creationId xmlns:a16="http://schemas.microsoft.com/office/drawing/2014/main" id="{BB54492B-F0E9-4E20-A5C9-BD26BC5E162A}"/>
                </a:ext>
              </a:extLst>
            </p:cNvPr>
            <p:cNvGrpSpPr/>
            <p:nvPr/>
          </p:nvGrpSpPr>
          <p:grpSpPr>
            <a:xfrm>
              <a:off x="5557564" y="1173967"/>
              <a:ext cx="2313430" cy="918117"/>
              <a:chOff x="8621035" y="1841681"/>
              <a:chExt cx="2641604" cy="1048356"/>
            </a:xfrm>
          </p:grpSpPr>
          <p:pic>
            <p:nvPicPr>
              <p:cNvPr id="141" name="Picture 140" descr="A screen shot of a computer&#10;&#10;Description automatically generated">
                <a:extLst>
                  <a:ext uri="{FF2B5EF4-FFF2-40B4-BE49-F238E27FC236}">
                    <a16:creationId xmlns:a16="http://schemas.microsoft.com/office/drawing/2014/main" id="{1C4D8350-F760-459A-A694-DDE8B8810B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297"/>
              <a:stretch/>
            </p:blipFill>
            <p:spPr>
              <a:xfrm>
                <a:off x="9038678" y="1841681"/>
                <a:ext cx="2223961" cy="1044112"/>
              </a:xfrm>
              <a:prstGeom prst="rect">
                <a:avLst/>
              </a:prstGeom>
              <a:solidFill>
                <a:schemeClr val="bg1"/>
              </a:solidFill>
              <a:ln>
                <a:noFill/>
              </a:ln>
            </p:spPr>
          </p:pic>
          <p:pic>
            <p:nvPicPr>
              <p:cNvPr id="140" name="Picture 139" descr="A screen shot of a computer&#10;&#10;Description automatically generated">
                <a:extLst>
                  <a:ext uri="{FF2B5EF4-FFF2-40B4-BE49-F238E27FC236}">
                    <a16:creationId xmlns:a16="http://schemas.microsoft.com/office/drawing/2014/main" id="{87D68639-451A-4FD2-93B7-4B6E58BA3A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2060"/>
              <a:stretch/>
            </p:blipFill>
            <p:spPr>
              <a:xfrm>
                <a:off x="8621035" y="1918005"/>
                <a:ext cx="1728059" cy="972032"/>
              </a:xfrm>
              <a:prstGeom prst="rect">
                <a:avLst/>
              </a:prstGeom>
              <a:ln>
                <a:noFill/>
              </a:ln>
            </p:spPr>
          </p:pic>
        </p:grpSp>
        <p:sp>
          <p:nvSpPr>
            <p:cNvPr id="139" name="Title 2">
              <a:extLst>
                <a:ext uri="{FF2B5EF4-FFF2-40B4-BE49-F238E27FC236}">
                  <a16:creationId xmlns:a16="http://schemas.microsoft.com/office/drawing/2014/main" id="{A661CF30-8663-4004-8C44-EE86E5B0F7AF}"/>
                </a:ext>
              </a:extLst>
            </p:cNvPr>
            <p:cNvSpPr txBox="1">
              <a:spLocks/>
            </p:cNvSpPr>
            <p:nvPr/>
          </p:nvSpPr>
          <p:spPr>
            <a:xfrm>
              <a:off x="8022565" y="1365489"/>
              <a:ext cx="1760415" cy="218393"/>
            </a:xfrm>
            <a:prstGeom prst="rect">
              <a:avLst/>
            </a:prstGeom>
            <a:solidFill>
              <a:srgbClr val="FFFFFF"/>
            </a:solidFill>
            <a:ln>
              <a:noFill/>
            </a:ln>
          </p:spPr>
          <p:txBody>
            <a:bodyPr vert="horz" wrap="square" lIns="0" tIns="0" rIns="0" bIns="0" rtlCol="0" anchor="ctr">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462" rtl="0" eaLnBrk="1" fontAlgn="auto" latinLnBrk="0" hangingPunct="1">
                <a:lnSpc>
                  <a:spcPct val="110000"/>
                </a:lnSpc>
                <a:spcBef>
                  <a:spcPct val="0"/>
                </a:spcBef>
                <a:spcAft>
                  <a:spcPts val="0"/>
                </a:spcAft>
                <a:buClrTx/>
                <a:buSzTx/>
                <a:buFontTx/>
                <a:buNone/>
                <a:tabLst/>
                <a:defRPr/>
              </a:pPr>
              <a:r>
                <a:rPr kumimoji="0" lang="en-US" sz="1400" b="1" i="0" u="none" strike="noStrike" kern="1200" cap="none" spc="0" normalizeH="0" baseline="0" noProof="0">
                  <a:ln w="3175">
                    <a:noFill/>
                  </a:ln>
                  <a:solidFill>
                    <a:srgbClr val="505050"/>
                  </a:solidFill>
                  <a:effectLst/>
                  <a:uLnTx/>
                  <a:uFillTx/>
                  <a:latin typeface="Segoe UI Semibold"/>
                  <a:ea typeface="+mn-ea"/>
                  <a:cs typeface="Segoe UI Semibold" panose="020B0702040204020203" pitchFamily="34" charset="0"/>
                </a:rPr>
                <a:t>Surface Laptop 3</a:t>
              </a:r>
            </a:p>
          </p:txBody>
        </p:sp>
      </p:grpSp>
      <p:sp>
        <p:nvSpPr>
          <p:cNvPr id="182" name="Rectangle 181">
            <a:extLst>
              <a:ext uri="{FF2B5EF4-FFF2-40B4-BE49-F238E27FC236}">
                <a16:creationId xmlns:a16="http://schemas.microsoft.com/office/drawing/2014/main" id="{48AF5E53-CCC0-4099-B398-5EA4DEBA8322}"/>
              </a:ext>
            </a:extLst>
          </p:cNvPr>
          <p:cNvSpPr/>
          <p:nvPr/>
        </p:nvSpPr>
        <p:spPr bwMode="auto">
          <a:xfrm rot="16200000" flipV="1">
            <a:off x="2645053" y="1814875"/>
            <a:ext cx="68277" cy="1115568"/>
          </a:xfrm>
          <a:prstGeom prst="rect">
            <a:avLst/>
          </a:prstGeom>
          <a:gradFill flip="none" rotWithShape="1">
            <a:gsLst>
              <a:gs pos="0">
                <a:srgbClr val="FFFFFF"/>
              </a:gs>
              <a:gs pos="100000">
                <a:srgbClr val="FFFFFF">
                  <a:alpha val="0"/>
                </a:srgbClr>
              </a:gs>
            </a:gsLst>
            <a:lin ang="0" scaled="1"/>
            <a:tileRect/>
          </a:gradFill>
          <a:ln w="9525" cap="flat" cmpd="sng" algn="ctr">
            <a:noFill/>
            <a:prstDash val="solid"/>
            <a:headEnd type="none" w="med" len="med"/>
            <a:tailEnd type="none" w="med" len="med"/>
          </a:ln>
          <a:effectLst/>
        </p:spPr>
        <p:txBody>
          <a:bodyPr rot="0" spcFirstLastPara="0" vertOverflow="overflow" horzOverflow="overflow" vert="horz" wrap="square" lIns="182832" tIns="146266" rIns="182832" bIns="146266" numCol="1" spcCol="0" rtlCol="0" fromWordArt="0" anchor="t" anchorCtr="0" forceAA="0" compatLnSpc="1">
            <a:prstTxWarp prst="textNoShape">
              <a:avLst/>
            </a:prstTxWarp>
            <a:noAutofit/>
          </a:bodyPr>
          <a:lstStyle/>
          <a:p>
            <a:pPr marL="0" marR="0" lvl="0" indent="0" algn="l" defTabSz="932192" rtl="0" eaLnBrk="1" fontAlgn="base" latinLnBrk="0" hangingPunct="1">
              <a:lnSpc>
                <a:spcPct val="100000"/>
              </a:lnSpc>
              <a:spcBef>
                <a:spcPct val="0"/>
              </a:spcBef>
              <a:spcAft>
                <a:spcPct val="0"/>
              </a:spcAft>
              <a:buClrTx/>
              <a:buSzTx/>
              <a:buFontTx/>
              <a:buNone/>
              <a:tabLst/>
              <a:defRPr/>
            </a:pPr>
            <a:endParaRPr kumimoji="0" lang="en-US" sz="19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 name="Group 6">
            <a:extLst>
              <a:ext uri="{FF2B5EF4-FFF2-40B4-BE49-F238E27FC236}">
                <a16:creationId xmlns:a16="http://schemas.microsoft.com/office/drawing/2014/main" id="{59585A40-F76A-1548-A36E-75D7D94B9E84}"/>
              </a:ext>
            </a:extLst>
          </p:cNvPr>
          <p:cNvGrpSpPr/>
          <p:nvPr/>
        </p:nvGrpSpPr>
        <p:grpSpPr>
          <a:xfrm>
            <a:off x="1469036" y="4025467"/>
            <a:ext cx="7339117" cy="1083302"/>
            <a:chOff x="1469036" y="4025467"/>
            <a:chExt cx="7339117" cy="1083302"/>
          </a:xfrm>
        </p:grpSpPr>
        <p:grpSp>
          <p:nvGrpSpPr>
            <p:cNvPr id="184" name="Group 183">
              <a:extLst>
                <a:ext uri="{FF2B5EF4-FFF2-40B4-BE49-F238E27FC236}">
                  <a16:creationId xmlns:a16="http://schemas.microsoft.com/office/drawing/2014/main" id="{DD380D93-BCBA-47B5-84FD-CAF9671E7C90}"/>
                </a:ext>
              </a:extLst>
            </p:cNvPr>
            <p:cNvGrpSpPr/>
            <p:nvPr/>
          </p:nvGrpSpPr>
          <p:grpSpPr>
            <a:xfrm>
              <a:off x="1469036" y="4428665"/>
              <a:ext cx="7339117" cy="240785"/>
              <a:chOff x="-522846" y="4618916"/>
              <a:chExt cx="7339117" cy="375868"/>
            </a:xfrm>
          </p:grpSpPr>
          <p:cxnSp>
            <p:nvCxnSpPr>
              <p:cNvPr id="185" name="Straight Connector 184">
                <a:extLst>
                  <a:ext uri="{FF2B5EF4-FFF2-40B4-BE49-F238E27FC236}">
                    <a16:creationId xmlns:a16="http://schemas.microsoft.com/office/drawing/2014/main" id="{F0C70A5E-AC63-42FA-8E79-49D821F50986}"/>
                  </a:ext>
                </a:extLst>
              </p:cNvPr>
              <p:cNvCxnSpPr>
                <a:cxnSpLocks/>
              </p:cNvCxnSpPr>
              <p:nvPr/>
            </p:nvCxnSpPr>
            <p:spPr>
              <a:xfrm>
                <a:off x="-522846" y="4806851"/>
                <a:ext cx="7338582" cy="0"/>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186" name="Straight Connector 185">
                <a:extLst>
                  <a:ext uri="{FF2B5EF4-FFF2-40B4-BE49-F238E27FC236}">
                    <a16:creationId xmlns:a16="http://schemas.microsoft.com/office/drawing/2014/main" id="{92FAB41E-1F48-4649-94E1-B57C31678B7A}"/>
                  </a:ext>
                </a:extLst>
              </p:cNvPr>
              <p:cNvCxnSpPr>
                <a:cxnSpLocks/>
              </p:cNvCxnSpPr>
              <p:nvPr/>
            </p:nvCxnSpPr>
            <p:spPr>
              <a:xfrm flipV="1">
                <a:off x="-522846" y="4618916"/>
                <a:ext cx="0" cy="37586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187" name="Straight Connector 186">
                <a:extLst>
                  <a:ext uri="{FF2B5EF4-FFF2-40B4-BE49-F238E27FC236}">
                    <a16:creationId xmlns:a16="http://schemas.microsoft.com/office/drawing/2014/main" id="{26995C88-8D26-4BEE-9612-01F55A835B98}"/>
                  </a:ext>
                </a:extLst>
              </p:cNvPr>
              <p:cNvCxnSpPr>
                <a:cxnSpLocks/>
              </p:cNvCxnSpPr>
              <p:nvPr/>
            </p:nvCxnSpPr>
            <p:spPr>
              <a:xfrm flipV="1">
                <a:off x="6816271" y="4618916"/>
                <a:ext cx="0" cy="37586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grpSp>
        <p:grpSp>
          <p:nvGrpSpPr>
            <p:cNvPr id="188" name="Group 187">
              <a:extLst>
                <a:ext uri="{FF2B5EF4-FFF2-40B4-BE49-F238E27FC236}">
                  <a16:creationId xmlns:a16="http://schemas.microsoft.com/office/drawing/2014/main" id="{600773FC-C9DE-408D-9CCD-4FBA1DCF0FCA}"/>
                </a:ext>
              </a:extLst>
            </p:cNvPr>
            <p:cNvGrpSpPr/>
            <p:nvPr/>
          </p:nvGrpSpPr>
          <p:grpSpPr>
            <a:xfrm>
              <a:off x="4376953" y="4430796"/>
              <a:ext cx="1891201" cy="397932"/>
              <a:chOff x="4377488" y="4597765"/>
              <a:chExt cx="1891201" cy="397932"/>
            </a:xfrm>
          </p:grpSpPr>
          <p:sp>
            <p:nvSpPr>
              <p:cNvPr id="189" name="Title 2">
                <a:extLst>
                  <a:ext uri="{FF2B5EF4-FFF2-40B4-BE49-F238E27FC236}">
                    <a16:creationId xmlns:a16="http://schemas.microsoft.com/office/drawing/2014/main" id="{F63710A6-196A-4A40-B3B2-F402C3B63D1E}"/>
                  </a:ext>
                </a:extLst>
              </p:cNvPr>
              <p:cNvSpPr txBox="1">
                <a:spLocks/>
              </p:cNvSpPr>
              <p:nvPr/>
            </p:nvSpPr>
            <p:spPr>
              <a:xfrm>
                <a:off x="4377488" y="4597765"/>
                <a:ext cx="1298333" cy="218393"/>
              </a:xfrm>
              <a:prstGeom prst="rect">
                <a:avLst/>
              </a:prstGeom>
              <a:solidFill>
                <a:srgbClr val="FFFFFF"/>
              </a:solidFill>
              <a:ln>
                <a:noFill/>
              </a:ln>
            </p:spPr>
            <p:txBody>
              <a:bodyPr vert="horz" wrap="square" lIns="0" tIns="0" rIns="0" bIns="0" rtlCol="0" anchor="ctr">
                <a:no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462" rtl="0" eaLnBrk="1" fontAlgn="auto" latinLnBrk="0" hangingPunct="1">
                  <a:lnSpc>
                    <a:spcPct val="110000"/>
                  </a:lnSpc>
                  <a:spcBef>
                    <a:spcPct val="0"/>
                  </a:spcBef>
                  <a:spcAft>
                    <a:spcPts val="0"/>
                  </a:spcAft>
                  <a:buClrTx/>
                  <a:buSzTx/>
                  <a:buFontTx/>
                  <a:buNone/>
                  <a:tabLst/>
                  <a:defRPr/>
                </a:pPr>
                <a:r>
                  <a:rPr kumimoji="0" lang="en-US" sz="1400" b="1" i="0" u="none" strike="noStrike" kern="1200" cap="none" spc="0" normalizeH="0" baseline="0" noProof="0" dirty="0">
                    <a:ln w="3175">
                      <a:noFill/>
                    </a:ln>
                    <a:solidFill>
                      <a:srgbClr val="505050"/>
                    </a:solidFill>
                    <a:effectLst/>
                    <a:uLnTx/>
                    <a:uFillTx/>
                    <a:latin typeface="Segoe UI Semibold"/>
                    <a:ea typeface="+mn-ea"/>
                    <a:cs typeface="Segoe UI Semibold" panose="020B0702040204020203" pitchFamily="34" charset="0"/>
                  </a:rPr>
                  <a:t>Surface Pro X</a:t>
                </a:r>
              </a:p>
            </p:txBody>
          </p:sp>
          <p:sp>
            <p:nvSpPr>
              <p:cNvPr id="190" name="TextBox 189">
                <a:extLst>
                  <a:ext uri="{FF2B5EF4-FFF2-40B4-BE49-F238E27FC236}">
                    <a16:creationId xmlns:a16="http://schemas.microsoft.com/office/drawing/2014/main" id="{9EB19874-3AAE-4B02-943E-C20D0BD273F9}"/>
                  </a:ext>
                </a:extLst>
              </p:cNvPr>
              <p:cNvSpPr txBox="1"/>
              <p:nvPr/>
            </p:nvSpPr>
            <p:spPr>
              <a:xfrm>
                <a:off x="4389395" y="4734087"/>
                <a:ext cx="1879294" cy="2616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With LTE Advanced Pro</a:t>
                </a:r>
              </a:p>
            </p:txBody>
          </p:sp>
        </p:grpSp>
        <p:pic>
          <p:nvPicPr>
            <p:cNvPr id="204" name="Picture 203" descr="A close up of a logo&#10;&#10;Description automatically generated">
              <a:extLst>
                <a:ext uri="{FF2B5EF4-FFF2-40B4-BE49-F238E27FC236}">
                  <a16:creationId xmlns:a16="http://schemas.microsoft.com/office/drawing/2014/main" id="{5E875274-D155-4C8A-A7E8-57B811A117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6116" y="4025467"/>
              <a:ext cx="1925871" cy="1083302"/>
            </a:xfrm>
            <a:prstGeom prst="rect">
              <a:avLst/>
            </a:prstGeom>
            <a:ln>
              <a:noFill/>
            </a:ln>
          </p:spPr>
        </p:pic>
      </p:grpSp>
      <p:grpSp>
        <p:nvGrpSpPr>
          <p:cNvPr id="8" name="Group 7">
            <a:extLst>
              <a:ext uri="{FF2B5EF4-FFF2-40B4-BE49-F238E27FC236}">
                <a16:creationId xmlns:a16="http://schemas.microsoft.com/office/drawing/2014/main" id="{085FAA96-393A-0F44-8699-50DAF5D0F289}"/>
              </a:ext>
            </a:extLst>
          </p:cNvPr>
          <p:cNvGrpSpPr/>
          <p:nvPr/>
        </p:nvGrpSpPr>
        <p:grpSpPr>
          <a:xfrm>
            <a:off x="2508961" y="4522277"/>
            <a:ext cx="5921734" cy="1252711"/>
            <a:chOff x="2508961" y="4548404"/>
            <a:chExt cx="5921734" cy="1252711"/>
          </a:xfrm>
        </p:grpSpPr>
        <p:grpSp>
          <p:nvGrpSpPr>
            <p:cNvPr id="197" name="Group 196">
              <a:extLst>
                <a:ext uri="{FF2B5EF4-FFF2-40B4-BE49-F238E27FC236}">
                  <a16:creationId xmlns:a16="http://schemas.microsoft.com/office/drawing/2014/main" id="{7D283DB9-BB29-4A83-BEDA-6406D4945C49}"/>
                </a:ext>
              </a:extLst>
            </p:cNvPr>
            <p:cNvGrpSpPr/>
            <p:nvPr/>
          </p:nvGrpSpPr>
          <p:grpSpPr>
            <a:xfrm>
              <a:off x="2508961" y="5032664"/>
              <a:ext cx="5921734" cy="230235"/>
              <a:chOff x="361290" y="1949450"/>
              <a:chExt cx="470148" cy="122238"/>
            </a:xfrm>
          </p:grpSpPr>
          <p:cxnSp>
            <p:nvCxnSpPr>
              <p:cNvPr id="198" name="Straight Connector 197">
                <a:extLst>
                  <a:ext uri="{FF2B5EF4-FFF2-40B4-BE49-F238E27FC236}">
                    <a16:creationId xmlns:a16="http://schemas.microsoft.com/office/drawing/2014/main" id="{E368B3D1-39BC-4AF3-98B1-7008441EA68A}"/>
                  </a:ext>
                </a:extLst>
              </p:cNvPr>
              <p:cNvCxnSpPr>
                <a:cxnSpLocks/>
              </p:cNvCxnSpPr>
              <p:nvPr/>
            </p:nvCxnSpPr>
            <p:spPr>
              <a:xfrm>
                <a:off x="361963" y="2010569"/>
                <a:ext cx="469475" cy="0"/>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199" name="Straight Connector 198">
                <a:extLst>
                  <a:ext uri="{FF2B5EF4-FFF2-40B4-BE49-F238E27FC236}">
                    <a16:creationId xmlns:a16="http://schemas.microsoft.com/office/drawing/2014/main" id="{ACE67DD9-2DB7-49F8-B18F-70FBC115EC94}"/>
                  </a:ext>
                </a:extLst>
              </p:cNvPr>
              <p:cNvCxnSpPr>
                <a:cxnSpLocks/>
              </p:cNvCxnSpPr>
              <p:nvPr/>
            </p:nvCxnSpPr>
            <p:spPr>
              <a:xfrm flipV="1">
                <a:off x="361290" y="1949450"/>
                <a:ext cx="0" cy="12223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200" name="Straight Connector 199">
                <a:extLst>
                  <a:ext uri="{FF2B5EF4-FFF2-40B4-BE49-F238E27FC236}">
                    <a16:creationId xmlns:a16="http://schemas.microsoft.com/office/drawing/2014/main" id="{2BA5F103-76AF-4CD6-9376-DCCBC588A9BA}"/>
                  </a:ext>
                </a:extLst>
              </p:cNvPr>
              <p:cNvCxnSpPr>
                <a:cxnSpLocks/>
              </p:cNvCxnSpPr>
              <p:nvPr/>
            </p:nvCxnSpPr>
            <p:spPr>
              <a:xfrm flipV="1">
                <a:off x="831438" y="1949450"/>
                <a:ext cx="0" cy="12223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grpSp>
        <p:sp>
          <p:nvSpPr>
            <p:cNvPr id="201" name="Title 2">
              <a:extLst>
                <a:ext uri="{FF2B5EF4-FFF2-40B4-BE49-F238E27FC236}">
                  <a16:creationId xmlns:a16="http://schemas.microsoft.com/office/drawing/2014/main" id="{94B1B51A-3A19-4D0E-BF65-F6F5AC5920DF}"/>
                </a:ext>
              </a:extLst>
            </p:cNvPr>
            <p:cNvSpPr txBox="1">
              <a:spLocks/>
            </p:cNvSpPr>
            <p:nvPr/>
          </p:nvSpPr>
          <p:spPr>
            <a:xfrm>
              <a:off x="4792913" y="5028925"/>
              <a:ext cx="1315246" cy="218393"/>
            </a:xfrm>
            <a:prstGeom prst="rect">
              <a:avLst/>
            </a:prstGeom>
            <a:solidFill>
              <a:srgbClr val="FFFFFF"/>
            </a:solidFill>
            <a:ln>
              <a:noFill/>
            </a:ln>
          </p:spPr>
          <p:txBody>
            <a:bodyPr vert="horz" wrap="square" lIns="0" tIns="0" rIns="0" bIns="0" rtlCol="0" anchor="ctr">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462" rtl="0" eaLnBrk="1" fontAlgn="auto" latinLnBrk="0" hangingPunct="1">
                <a:lnSpc>
                  <a:spcPct val="110000"/>
                </a:lnSpc>
                <a:spcBef>
                  <a:spcPct val="0"/>
                </a:spcBef>
                <a:spcAft>
                  <a:spcPts val="0"/>
                </a:spcAft>
                <a:buClrTx/>
                <a:buSzTx/>
                <a:buFontTx/>
                <a:buNone/>
                <a:tabLst/>
                <a:defRPr/>
              </a:pPr>
              <a:r>
                <a:rPr kumimoji="0" lang="en-US" sz="1400" b="1" i="0" u="none" strike="noStrike" kern="1200" cap="none" spc="0" normalizeH="0" baseline="0" noProof="0">
                  <a:ln w="3175">
                    <a:noFill/>
                  </a:ln>
                  <a:solidFill>
                    <a:srgbClr val="505050"/>
                  </a:solidFill>
                  <a:effectLst/>
                  <a:uLnTx/>
                  <a:uFillTx/>
                  <a:latin typeface="Segoe UI Semibold"/>
                  <a:ea typeface="+mn-ea"/>
                  <a:cs typeface="Segoe UI Semibold" panose="020B0702040204020203" pitchFamily="34" charset="0"/>
                </a:rPr>
                <a:t>Surface Pro 7</a:t>
              </a:r>
            </a:p>
          </p:txBody>
        </p:sp>
        <p:pic>
          <p:nvPicPr>
            <p:cNvPr id="72" name="Picture 71" descr="A picture containing laptop, indoor, case, computer&#10;&#10;Description automatically generated">
              <a:extLst>
                <a:ext uri="{FF2B5EF4-FFF2-40B4-BE49-F238E27FC236}">
                  <a16:creationId xmlns:a16="http://schemas.microsoft.com/office/drawing/2014/main" id="{74F1961E-74FE-4970-9252-F9532D034D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58560" y="4548404"/>
              <a:ext cx="2227040" cy="1252711"/>
            </a:xfrm>
            <a:prstGeom prst="rect">
              <a:avLst/>
            </a:prstGeom>
          </p:spPr>
        </p:pic>
      </p:grpSp>
      <p:grpSp>
        <p:nvGrpSpPr>
          <p:cNvPr id="4" name="Group 3">
            <a:extLst>
              <a:ext uri="{FF2B5EF4-FFF2-40B4-BE49-F238E27FC236}">
                <a16:creationId xmlns:a16="http://schemas.microsoft.com/office/drawing/2014/main" id="{3E9DFF3D-BBEC-9E44-A8F9-DACE103E2C37}"/>
              </a:ext>
            </a:extLst>
          </p:cNvPr>
          <p:cNvGrpSpPr/>
          <p:nvPr/>
        </p:nvGrpSpPr>
        <p:grpSpPr>
          <a:xfrm>
            <a:off x="8482691" y="1310135"/>
            <a:ext cx="3121137" cy="1212807"/>
            <a:chOff x="8482691" y="1310135"/>
            <a:chExt cx="3121137" cy="1212807"/>
          </a:xfrm>
        </p:grpSpPr>
        <p:grpSp>
          <p:nvGrpSpPr>
            <p:cNvPr id="153" name="Group 152">
              <a:extLst>
                <a:ext uri="{FF2B5EF4-FFF2-40B4-BE49-F238E27FC236}">
                  <a16:creationId xmlns:a16="http://schemas.microsoft.com/office/drawing/2014/main" id="{D87A4784-AB8A-45F5-B6DC-AC396E53C145}"/>
                </a:ext>
              </a:extLst>
            </p:cNvPr>
            <p:cNvGrpSpPr/>
            <p:nvPr/>
          </p:nvGrpSpPr>
          <p:grpSpPr>
            <a:xfrm>
              <a:off x="8482691" y="1808079"/>
              <a:ext cx="3121137" cy="245028"/>
              <a:chOff x="8482691" y="2532585"/>
              <a:chExt cx="3121137" cy="245028"/>
            </a:xfrm>
          </p:grpSpPr>
          <p:grpSp>
            <p:nvGrpSpPr>
              <p:cNvPr id="165" name="Group 164">
                <a:extLst>
                  <a:ext uri="{FF2B5EF4-FFF2-40B4-BE49-F238E27FC236}">
                    <a16:creationId xmlns:a16="http://schemas.microsoft.com/office/drawing/2014/main" id="{E6AE8B49-8028-4147-9BD1-4430F94289BB}"/>
                  </a:ext>
                </a:extLst>
              </p:cNvPr>
              <p:cNvGrpSpPr/>
              <p:nvPr/>
            </p:nvGrpSpPr>
            <p:grpSpPr>
              <a:xfrm>
                <a:off x="8482691" y="2547378"/>
                <a:ext cx="3121137" cy="230235"/>
                <a:chOff x="340590" y="1949450"/>
                <a:chExt cx="490848" cy="122238"/>
              </a:xfrm>
            </p:grpSpPr>
            <p:cxnSp>
              <p:nvCxnSpPr>
                <p:cNvPr id="175" name="Straight Connector 174">
                  <a:extLst>
                    <a:ext uri="{FF2B5EF4-FFF2-40B4-BE49-F238E27FC236}">
                      <a16:creationId xmlns:a16="http://schemas.microsoft.com/office/drawing/2014/main" id="{A5F3C1B1-124D-4178-8E93-28FF6EBA43C3}"/>
                    </a:ext>
                  </a:extLst>
                </p:cNvPr>
                <p:cNvCxnSpPr>
                  <a:cxnSpLocks/>
                </p:cNvCxnSpPr>
                <p:nvPr/>
              </p:nvCxnSpPr>
              <p:spPr>
                <a:xfrm>
                  <a:off x="340590" y="2010569"/>
                  <a:ext cx="490848" cy="0"/>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176" name="Straight Connector 175">
                  <a:extLst>
                    <a:ext uri="{FF2B5EF4-FFF2-40B4-BE49-F238E27FC236}">
                      <a16:creationId xmlns:a16="http://schemas.microsoft.com/office/drawing/2014/main" id="{9254FE27-8551-4D8B-9B2C-D8596BB0620A}"/>
                    </a:ext>
                  </a:extLst>
                </p:cNvPr>
                <p:cNvCxnSpPr>
                  <a:cxnSpLocks/>
                </p:cNvCxnSpPr>
                <p:nvPr/>
              </p:nvCxnSpPr>
              <p:spPr>
                <a:xfrm flipV="1">
                  <a:off x="341232" y="1949450"/>
                  <a:ext cx="0" cy="12223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177" name="Straight Connector 176">
                  <a:extLst>
                    <a:ext uri="{FF2B5EF4-FFF2-40B4-BE49-F238E27FC236}">
                      <a16:creationId xmlns:a16="http://schemas.microsoft.com/office/drawing/2014/main" id="{D7E93E55-213D-4A75-803D-7BAEFF4BE61F}"/>
                    </a:ext>
                  </a:extLst>
                </p:cNvPr>
                <p:cNvCxnSpPr>
                  <a:cxnSpLocks/>
                </p:cNvCxnSpPr>
                <p:nvPr/>
              </p:nvCxnSpPr>
              <p:spPr>
                <a:xfrm flipV="1">
                  <a:off x="831438" y="1949450"/>
                  <a:ext cx="0" cy="12223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grpSp>
          <p:sp>
            <p:nvSpPr>
              <p:cNvPr id="174" name="Title 2">
                <a:extLst>
                  <a:ext uri="{FF2B5EF4-FFF2-40B4-BE49-F238E27FC236}">
                    <a16:creationId xmlns:a16="http://schemas.microsoft.com/office/drawing/2014/main" id="{316911B9-AB5A-4136-A083-59A3CAE14A48}"/>
                  </a:ext>
                </a:extLst>
              </p:cNvPr>
              <p:cNvSpPr txBox="1">
                <a:spLocks/>
              </p:cNvSpPr>
              <p:nvPr/>
            </p:nvSpPr>
            <p:spPr>
              <a:xfrm>
                <a:off x="8672416" y="2532585"/>
                <a:ext cx="1543998" cy="218393"/>
              </a:xfrm>
              <a:prstGeom prst="rect">
                <a:avLst/>
              </a:prstGeom>
              <a:solidFill>
                <a:srgbClr val="FFFFFF"/>
              </a:solidFill>
              <a:ln>
                <a:noFill/>
              </a:ln>
            </p:spPr>
            <p:txBody>
              <a:bodyPr vert="horz" wrap="square" lIns="0" tIns="0" rIns="0" bIns="0" rtlCol="0" anchor="ctr">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auto" latinLnBrk="0" hangingPunct="1">
                  <a:lnSpc>
                    <a:spcPct val="110000"/>
                  </a:lnSpc>
                  <a:spcBef>
                    <a:spcPct val="0"/>
                  </a:spcBef>
                  <a:spcAft>
                    <a:spcPts val="0"/>
                  </a:spcAft>
                  <a:buClrTx/>
                  <a:buSzTx/>
                  <a:buFontTx/>
                  <a:buNone/>
                  <a:tabLst/>
                  <a:defRPr/>
                </a:pPr>
                <a:r>
                  <a:rPr kumimoji="0" lang="en-US" sz="1400" b="1" i="0" u="none" strike="noStrike" kern="1200" cap="none" spc="0" normalizeH="0" baseline="0" noProof="0">
                    <a:ln w="3175">
                      <a:noFill/>
                    </a:ln>
                    <a:solidFill>
                      <a:srgbClr val="505050"/>
                    </a:solidFill>
                    <a:effectLst/>
                    <a:uLnTx/>
                    <a:uFillTx/>
                    <a:latin typeface="Segoe UI Semibold" panose="020B0502040204020203" pitchFamily="34" charset="0"/>
                    <a:ea typeface="+mn-ea"/>
                    <a:cs typeface="Segoe UI Semibold" panose="020B0502040204020203" pitchFamily="34" charset="0"/>
                  </a:rPr>
                  <a:t>Surface Studio 2</a:t>
                </a:r>
              </a:p>
            </p:txBody>
          </p:sp>
        </p:grpSp>
        <p:pic>
          <p:nvPicPr>
            <p:cNvPr id="65" name="Picture 64">
              <a:extLst>
                <a:ext uri="{FF2B5EF4-FFF2-40B4-BE49-F238E27FC236}">
                  <a16:creationId xmlns:a16="http://schemas.microsoft.com/office/drawing/2014/main" id="{A6665C27-3B3F-5347-BA2F-E1D0F86265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10011180" y="1310135"/>
              <a:ext cx="1377146" cy="1212807"/>
            </a:xfrm>
            <a:prstGeom prst="rect">
              <a:avLst/>
            </a:prstGeom>
          </p:spPr>
        </p:pic>
      </p:grpSp>
      <p:sp>
        <p:nvSpPr>
          <p:cNvPr id="78" name="Title 2">
            <a:extLst>
              <a:ext uri="{FF2B5EF4-FFF2-40B4-BE49-F238E27FC236}">
                <a16:creationId xmlns:a16="http://schemas.microsoft.com/office/drawing/2014/main" id="{09AF3D6D-D51E-9C4D-A59F-F2FDA84FB403}"/>
              </a:ext>
            </a:extLst>
          </p:cNvPr>
          <p:cNvSpPr txBox="1">
            <a:spLocks/>
          </p:cNvSpPr>
          <p:nvPr/>
        </p:nvSpPr>
        <p:spPr>
          <a:xfrm>
            <a:off x="334475" y="3251903"/>
            <a:ext cx="1441642" cy="749757"/>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Branch work</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Nurses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Shop floor operations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Retail floor workers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Students </a:t>
            </a:r>
          </a:p>
        </p:txBody>
      </p:sp>
      <p:sp>
        <p:nvSpPr>
          <p:cNvPr id="79" name="Title 2">
            <a:extLst>
              <a:ext uri="{FF2B5EF4-FFF2-40B4-BE49-F238E27FC236}">
                <a16:creationId xmlns:a16="http://schemas.microsoft.com/office/drawing/2014/main" id="{1B3E8215-7C1C-CE4B-BFE1-104B722D63A9}"/>
              </a:ext>
            </a:extLst>
          </p:cNvPr>
          <p:cNvSpPr txBox="1">
            <a:spLocks/>
          </p:cNvSpPr>
          <p:nvPr/>
        </p:nvSpPr>
        <p:spPr>
          <a:xfrm>
            <a:off x="1990539" y="3239998"/>
            <a:ext cx="1441642" cy="749757"/>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Mobile care workers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Field technicians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Case workers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First responders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Facilities operators</a:t>
            </a:r>
          </a:p>
        </p:txBody>
      </p:sp>
      <p:sp>
        <p:nvSpPr>
          <p:cNvPr id="80" name="Title 2">
            <a:extLst>
              <a:ext uri="{FF2B5EF4-FFF2-40B4-BE49-F238E27FC236}">
                <a16:creationId xmlns:a16="http://schemas.microsoft.com/office/drawing/2014/main" id="{861BFAD5-4D96-F846-B50D-26A0DDA46176}"/>
              </a:ext>
            </a:extLst>
          </p:cNvPr>
          <p:cNvSpPr txBox="1">
            <a:spLocks/>
          </p:cNvSpPr>
          <p:nvPr/>
        </p:nvSpPr>
        <p:spPr>
          <a:xfrm>
            <a:off x="3596193" y="3239998"/>
            <a:ext cx="1441642" cy="597408"/>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Pharmaceutical</a:t>
            </a:r>
            <a:b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b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sales reps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Assistant district attorneys</a:t>
            </a:r>
          </a:p>
        </p:txBody>
      </p:sp>
      <p:sp>
        <p:nvSpPr>
          <p:cNvPr id="81" name="Title 2">
            <a:extLst>
              <a:ext uri="{FF2B5EF4-FFF2-40B4-BE49-F238E27FC236}">
                <a16:creationId xmlns:a16="http://schemas.microsoft.com/office/drawing/2014/main" id="{E6E7C0A7-63BC-344F-821F-DA04F4981D8D}"/>
              </a:ext>
            </a:extLst>
          </p:cNvPr>
          <p:cNvSpPr txBox="1">
            <a:spLocks/>
          </p:cNvSpPr>
          <p:nvPr/>
        </p:nvSpPr>
        <p:spPr>
          <a:xfrm>
            <a:off x="5140030" y="3239998"/>
            <a:ext cx="1441642" cy="749757"/>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a:ea typeface="+mn-ea"/>
                <a:cs typeface="Segoe UI"/>
              </a:rPr>
              <a:t>Wealth advisors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a:ea typeface="+mn-ea"/>
                <a:cs typeface="Segoe UI"/>
              </a:rPr>
              <a:t>Insurance adjustors</a:t>
            </a:r>
            <a:endPar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endParaRP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a:ea typeface="+mn-ea"/>
                <a:cs typeface="Segoe UI"/>
              </a:rPr>
              <a:t>Physicians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a:ea typeface="+mn-ea"/>
                <a:cs typeface="Segoe UI"/>
              </a:rPr>
              <a:t>Retail store managers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a:ea typeface="+mn-ea"/>
                <a:cs typeface="Segoe UI"/>
              </a:rPr>
              <a:t>Athletics directors </a:t>
            </a:r>
            <a:endPar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endParaRPr>
          </a:p>
        </p:txBody>
      </p:sp>
      <p:sp>
        <p:nvSpPr>
          <p:cNvPr id="82" name="Title 2">
            <a:extLst>
              <a:ext uri="{FF2B5EF4-FFF2-40B4-BE49-F238E27FC236}">
                <a16:creationId xmlns:a16="http://schemas.microsoft.com/office/drawing/2014/main" id="{3E706275-B0C5-CE4B-AE59-2E1BB0403C7C}"/>
              </a:ext>
            </a:extLst>
          </p:cNvPr>
          <p:cNvSpPr txBox="1">
            <a:spLocks/>
          </p:cNvSpPr>
          <p:nvPr/>
        </p:nvSpPr>
        <p:spPr>
          <a:xfrm>
            <a:off x="7143840" y="3239998"/>
            <a:ext cx="1441642" cy="445058"/>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a:ea typeface="+mn-ea"/>
                <a:cs typeface="Segoe UI"/>
              </a:rPr>
              <a:t>Sr. managers</a:t>
            </a:r>
            <a:endPar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endParaRP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a:ea typeface="+mn-ea"/>
                <a:cs typeface="Segoe UI"/>
              </a:rPr>
              <a:t>Consultants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a:ea typeface="+mn-ea"/>
                <a:cs typeface="Segoe UI"/>
              </a:rPr>
              <a:t>Office workers</a:t>
            </a:r>
          </a:p>
        </p:txBody>
      </p:sp>
      <p:sp>
        <p:nvSpPr>
          <p:cNvPr id="83" name="Title 2">
            <a:extLst>
              <a:ext uri="{FF2B5EF4-FFF2-40B4-BE49-F238E27FC236}">
                <a16:creationId xmlns:a16="http://schemas.microsoft.com/office/drawing/2014/main" id="{739B3359-EE4A-024A-80E2-6BD00D88BB7F}"/>
              </a:ext>
            </a:extLst>
          </p:cNvPr>
          <p:cNvSpPr txBox="1">
            <a:spLocks/>
          </p:cNvSpPr>
          <p:nvPr/>
        </p:nvSpPr>
        <p:spPr>
          <a:xfrm>
            <a:off x="8693558" y="3239998"/>
            <a:ext cx="1441642" cy="749757"/>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Financial directors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Legislative staff</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Principals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School admins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Professors</a:t>
            </a:r>
          </a:p>
        </p:txBody>
      </p:sp>
      <p:sp>
        <p:nvSpPr>
          <p:cNvPr id="84" name="Title 2">
            <a:extLst>
              <a:ext uri="{FF2B5EF4-FFF2-40B4-BE49-F238E27FC236}">
                <a16:creationId xmlns:a16="http://schemas.microsoft.com/office/drawing/2014/main" id="{CEE23A0E-F6F3-6D47-BE7A-C23B6BED7793}"/>
              </a:ext>
            </a:extLst>
          </p:cNvPr>
          <p:cNvSpPr txBox="1">
            <a:spLocks/>
          </p:cNvSpPr>
          <p:nvPr/>
        </p:nvSpPr>
        <p:spPr>
          <a:xfrm>
            <a:off x="10325286" y="3239998"/>
            <a:ext cx="1441642" cy="292709"/>
          </a:xfrm>
          <a:prstGeom prst="rect">
            <a:avLst/>
          </a:prstGeom>
        </p:spPr>
        <p:txBody>
          <a:bodyPr vert="horz" wrap="square" lIns="91416"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Investment analysts</a:t>
            </a:r>
          </a:p>
          <a:p>
            <a:pPr marL="171450" marR="0" lvl="0" indent="-171450" algn="l" defTabSz="932462"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w="3175">
                  <a:noFill/>
                </a:ln>
                <a:solidFill>
                  <a:srgbClr val="505050"/>
                </a:solidFill>
                <a:effectLst/>
                <a:uLnTx/>
                <a:uFillTx/>
                <a:latin typeface="Segoe UI" panose="020B0502040204020203" pitchFamily="34" charset="0"/>
                <a:ea typeface="+mn-ea"/>
                <a:cs typeface="Segoe UI" pitchFamily="34" charset="0"/>
              </a:rPr>
              <a:t>Product designers</a:t>
            </a:r>
          </a:p>
        </p:txBody>
      </p:sp>
      <p:cxnSp>
        <p:nvCxnSpPr>
          <p:cNvPr id="5" name="Straight Connector 4">
            <a:extLst>
              <a:ext uri="{FF2B5EF4-FFF2-40B4-BE49-F238E27FC236}">
                <a16:creationId xmlns:a16="http://schemas.microsoft.com/office/drawing/2014/main" id="{2B578C30-B8D8-8844-AFE0-DAD88C5C8CF2}"/>
              </a:ext>
            </a:extLst>
          </p:cNvPr>
          <p:cNvCxnSpPr/>
          <p:nvPr/>
        </p:nvCxnSpPr>
        <p:spPr>
          <a:xfrm>
            <a:off x="1859243" y="3018305"/>
            <a:ext cx="0" cy="102880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4B87720-F081-084D-BF7A-70BD1FA06752}"/>
              </a:ext>
            </a:extLst>
          </p:cNvPr>
          <p:cNvCxnSpPr/>
          <p:nvPr/>
        </p:nvCxnSpPr>
        <p:spPr>
          <a:xfrm>
            <a:off x="3462412" y="3018305"/>
            <a:ext cx="0" cy="102880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3627555-81CF-654F-8940-95E9271CC981}"/>
              </a:ext>
            </a:extLst>
          </p:cNvPr>
          <p:cNvCxnSpPr/>
          <p:nvPr/>
        </p:nvCxnSpPr>
        <p:spPr>
          <a:xfrm>
            <a:off x="4982453" y="3018305"/>
            <a:ext cx="0" cy="102880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DE53B39-CBDF-E549-B5E8-778529DBD8EE}"/>
              </a:ext>
            </a:extLst>
          </p:cNvPr>
          <p:cNvCxnSpPr/>
          <p:nvPr/>
        </p:nvCxnSpPr>
        <p:spPr>
          <a:xfrm>
            <a:off x="6977507" y="3018305"/>
            <a:ext cx="0" cy="102880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1DA48B7-0EFD-764F-98C6-F251647FDC1C}"/>
              </a:ext>
            </a:extLst>
          </p:cNvPr>
          <p:cNvCxnSpPr/>
          <p:nvPr/>
        </p:nvCxnSpPr>
        <p:spPr>
          <a:xfrm>
            <a:off x="8545049" y="3018305"/>
            <a:ext cx="0" cy="102880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56B53C0-ECFF-844D-8520-CA815B447711}"/>
              </a:ext>
            </a:extLst>
          </p:cNvPr>
          <p:cNvCxnSpPr/>
          <p:nvPr/>
        </p:nvCxnSpPr>
        <p:spPr>
          <a:xfrm>
            <a:off x="10183844" y="3018305"/>
            <a:ext cx="0" cy="102880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558A50E-20B7-9F48-B3DC-3559E4A8BCE5}"/>
              </a:ext>
            </a:extLst>
          </p:cNvPr>
          <p:cNvGrpSpPr/>
          <p:nvPr/>
        </p:nvGrpSpPr>
        <p:grpSpPr>
          <a:xfrm>
            <a:off x="334474" y="6239085"/>
            <a:ext cx="11315551" cy="350009"/>
            <a:chOff x="-522846" y="4618916"/>
            <a:chExt cx="7339117" cy="375868"/>
          </a:xfrm>
        </p:grpSpPr>
        <p:cxnSp>
          <p:nvCxnSpPr>
            <p:cNvPr id="73" name="Straight Connector 72">
              <a:extLst>
                <a:ext uri="{FF2B5EF4-FFF2-40B4-BE49-F238E27FC236}">
                  <a16:creationId xmlns:a16="http://schemas.microsoft.com/office/drawing/2014/main" id="{77A8D2EB-85B7-5045-A993-8FE85AE2DA14}"/>
                </a:ext>
              </a:extLst>
            </p:cNvPr>
            <p:cNvCxnSpPr>
              <a:cxnSpLocks/>
            </p:cNvCxnSpPr>
            <p:nvPr/>
          </p:nvCxnSpPr>
          <p:spPr>
            <a:xfrm>
              <a:off x="-522846" y="4806851"/>
              <a:ext cx="7338582" cy="0"/>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74" name="Straight Connector 73">
              <a:extLst>
                <a:ext uri="{FF2B5EF4-FFF2-40B4-BE49-F238E27FC236}">
                  <a16:creationId xmlns:a16="http://schemas.microsoft.com/office/drawing/2014/main" id="{8970A967-DD43-C249-8F4F-E79511E1C2B5}"/>
                </a:ext>
              </a:extLst>
            </p:cNvPr>
            <p:cNvCxnSpPr>
              <a:cxnSpLocks/>
            </p:cNvCxnSpPr>
            <p:nvPr/>
          </p:nvCxnSpPr>
          <p:spPr>
            <a:xfrm flipV="1">
              <a:off x="-522846" y="4618916"/>
              <a:ext cx="0" cy="37586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75" name="Straight Connector 74">
              <a:extLst>
                <a:ext uri="{FF2B5EF4-FFF2-40B4-BE49-F238E27FC236}">
                  <a16:creationId xmlns:a16="http://schemas.microsoft.com/office/drawing/2014/main" id="{22ECEDD3-CBEB-0840-8831-1CE643254CD4}"/>
                </a:ext>
              </a:extLst>
            </p:cNvPr>
            <p:cNvCxnSpPr>
              <a:cxnSpLocks/>
            </p:cNvCxnSpPr>
            <p:nvPr/>
          </p:nvCxnSpPr>
          <p:spPr>
            <a:xfrm flipV="1">
              <a:off x="6816271" y="4618916"/>
              <a:ext cx="0" cy="37586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grpSp>
      <p:sp>
        <p:nvSpPr>
          <p:cNvPr id="77" name="Title 2">
            <a:extLst>
              <a:ext uri="{FF2B5EF4-FFF2-40B4-BE49-F238E27FC236}">
                <a16:creationId xmlns:a16="http://schemas.microsoft.com/office/drawing/2014/main" id="{81F5A428-F171-9245-90D0-D459E9F0AC22}"/>
              </a:ext>
            </a:extLst>
          </p:cNvPr>
          <p:cNvSpPr txBox="1">
            <a:spLocks/>
          </p:cNvSpPr>
          <p:nvPr/>
        </p:nvSpPr>
        <p:spPr>
          <a:xfrm>
            <a:off x="2679191" y="6326409"/>
            <a:ext cx="1680142" cy="218393"/>
          </a:xfrm>
          <a:prstGeom prst="rect">
            <a:avLst/>
          </a:prstGeom>
          <a:solidFill>
            <a:srgbClr val="FFFFFF"/>
          </a:solidFill>
        </p:spPr>
        <p:txBody>
          <a:bodyPr vert="horz" wrap="square" lIns="0" tIns="0" rIns="0" bIns="0" rtlCol="0" anchor="ctr">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462" rtl="0" eaLnBrk="1" fontAlgn="auto" latinLnBrk="0" hangingPunct="1">
              <a:lnSpc>
                <a:spcPct val="110000"/>
              </a:lnSpc>
              <a:spcBef>
                <a:spcPct val="0"/>
              </a:spcBef>
              <a:spcAft>
                <a:spcPts val="0"/>
              </a:spcAft>
              <a:buClrTx/>
              <a:buSzTx/>
              <a:buFontTx/>
              <a:buNone/>
              <a:tabLst/>
              <a:defRPr/>
            </a:pPr>
            <a:r>
              <a:rPr kumimoji="0" lang="en-US" sz="1400" b="1" i="0" u="none" strike="noStrike" kern="1200" cap="none" spc="0" normalizeH="0" baseline="0" noProof="0" dirty="0">
                <a:ln w="3175">
                  <a:noFill/>
                </a:ln>
                <a:solidFill>
                  <a:srgbClr val="505050"/>
                </a:solidFill>
                <a:effectLst/>
                <a:uLnTx/>
                <a:uFillTx/>
                <a:latin typeface="Segoe UI Semibold" panose="020B0502040204020203" pitchFamily="34" charset="0"/>
                <a:ea typeface="+mn-ea"/>
                <a:cs typeface="Segoe UI Semibold" panose="020B0502040204020203" pitchFamily="34" charset="0"/>
              </a:rPr>
              <a:t>Surface Hub 2S</a:t>
            </a:r>
          </a:p>
        </p:txBody>
      </p:sp>
      <p:pic>
        <p:nvPicPr>
          <p:cNvPr id="76" name="Picture 75">
            <a:extLst>
              <a:ext uri="{FF2B5EF4-FFF2-40B4-BE49-F238E27FC236}">
                <a16:creationId xmlns:a16="http://schemas.microsoft.com/office/drawing/2014/main" id="{938D774E-10F1-4558-AD71-BD2E54CC0B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15259" y="5429595"/>
            <a:ext cx="3133027" cy="1762015"/>
          </a:xfrm>
          <a:prstGeom prst="rect">
            <a:avLst/>
          </a:prstGeom>
        </p:spPr>
      </p:pic>
      <p:grpSp>
        <p:nvGrpSpPr>
          <p:cNvPr id="9" name="Group 8">
            <a:extLst>
              <a:ext uri="{FF2B5EF4-FFF2-40B4-BE49-F238E27FC236}">
                <a16:creationId xmlns:a16="http://schemas.microsoft.com/office/drawing/2014/main" id="{C2EAE84C-68F5-4146-9390-7EC376A6007B}"/>
              </a:ext>
            </a:extLst>
          </p:cNvPr>
          <p:cNvGrpSpPr/>
          <p:nvPr/>
        </p:nvGrpSpPr>
        <p:grpSpPr>
          <a:xfrm>
            <a:off x="8551218" y="4582540"/>
            <a:ext cx="3491711" cy="1252712"/>
            <a:chOff x="8551218" y="4582540"/>
            <a:chExt cx="3491711" cy="1252712"/>
          </a:xfrm>
        </p:grpSpPr>
        <p:grpSp>
          <p:nvGrpSpPr>
            <p:cNvPr id="192" name="Group 191">
              <a:extLst>
                <a:ext uri="{FF2B5EF4-FFF2-40B4-BE49-F238E27FC236}">
                  <a16:creationId xmlns:a16="http://schemas.microsoft.com/office/drawing/2014/main" id="{8DEE1C75-F97C-451F-B61B-F201CBBB4DBB}"/>
                </a:ext>
              </a:extLst>
            </p:cNvPr>
            <p:cNvGrpSpPr/>
            <p:nvPr/>
          </p:nvGrpSpPr>
          <p:grpSpPr>
            <a:xfrm>
              <a:off x="8551218" y="5032664"/>
              <a:ext cx="3054689" cy="230235"/>
              <a:chOff x="348163" y="1949450"/>
              <a:chExt cx="483275" cy="122238"/>
            </a:xfrm>
          </p:grpSpPr>
          <p:cxnSp>
            <p:nvCxnSpPr>
              <p:cNvPr id="194" name="Straight Connector 193">
                <a:extLst>
                  <a:ext uri="{FF2B5EF4-FFF2-40B4-BE49-F238E27FC236}">
                    <a16:creationId xmlns:a16="http://schemas.microsoft.com/office/drawing/2014/main" id="{A1AD7FB2-D76E-4551-9E02-1D440585FD9B}"/>
                  </a:ext>
                </a:extLst>
              </p:cNvPr>
              <p:cNvCxnSpPr>
                <a:cxnSpLocks/>
              </p:cNvCxnSpPr>
              <p:nvPr/>
            </p:nvCxnSpPr>
            <p:spPr>
              <a:xfrm>
                <a:off x="349019" y="2010569"/>
                <a:ext cx="482419" cy="0"/>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195" name="Straight Connector 194">
                <a:extLst>
                  <a:ext uri="{FF2B5EF4-FFF2-40B4-BE49-F238E27FC236}">
                    <a16:creationId xmlns:a16="http://schemas.microsoft.com/office/drawing/2014/main" id="{1EED784E-3ADA-4AC3-8B8F-3D5329EC7E04}"/>
                  </a:ext>
                </a:extLst>
              </p:cNvPr>
              <p:cNvCxnSpPr>
                <a:cxnSpLocks/>
              </p:cNvCxnSpPr>
              <p:nvPr/>
            </p:nvCxnSpPr>
            <p:spPr>
              <a:xfrm flipV="1">
                <a:off x="348163" y="1949450"/>
                <a:ext cx="0" cy="12223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196" name="Straight Connector 195">
                <a:extLst>
                  <a:ext uri="{FF2B5EF4-FFF2-40B4-BE49-F238E27FC236}">
                    <a16:creationId xmlns:a16="http://schemas.microsoft.com/office/drawing/2014/main" id="{F4EFC840-23FC-42DC-93BE-59B121CA9D23}"/>
                  </a:ext>
                </a:extLst>
              </p:cNvPr>
              <p:cNvCxnSpPr>
                <a:cxnSpLocks/>
              </p:cNvCxnSpPr>
              <p:nvPr/>
            </p:nvCxnSpPr>
            <p:spPr>
              <a:xfrm flipV="1">
                <a:off x="831438" y="1949450"/>
                <a:ext cx="0" cy="12223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grpSp>
        <p:sp>
          <p:nvSpPr>
            <p:cNvPr id="193" name="Title 2">
              <a:extLst>
                <a:ext uri="{FF2B5EF4-FFF2-40B4-BE49-F238E27FC236}">
                  <a16:creationId xmlns:a16="http://schemas.microsoft.com/office/drawing/2014/main" id="{D9452A75-235C-4310-A919-28DC751E626C}"/>
                </a:ext>
              </a:extLst>
            </p:cNvPr>
            <p:cNvSpPr txBox="1">
              <a:spLocks/>
            </p:cNvSpPr>
            <p:nvPr/>
          </p:nvSpPr>
          <p:spPr>
            <a:xfrm>
              <a:off x="8750266" y="5023394"/>
              <a:ext cx="1383722" cy="218393"/>
            </a:xfrm>
            <a:prstGeom prst="rect">
              <a:avLst/>
            </a:prstGeom>
            <a:solidFill>
              <a:srgbClr val="FFFFFF"/>
            </a:solidFill>
          </p:spPr>
          <p:txBody>
            <a:bodyPr vert="horz" wrap="square" lIns="0" tIns="0" rIns="0" bIns="0" rtlCol="0" anchor="ctr">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462" rtl="0" eaLnBrk="1" fontAlgn="auto" latinLnBrk="0" hangingPunct="1">
                <a:lnSpc>
                  <a:spcPct val="110000"/>
                </a:lnSpc>
                <a:spcBef>
                  <a:spcPct val="0"/>
                </a:spcBef>
                <a:spcAft>
                  <a:spcPts val="0"/>
                </a:spcAft>
                <a:buClrTx/>
                <a:buSzTx/>
                <a:buFontTx/>
                <a:buNone/>
                <a:tabLst/>
                <a:defRPr/>
              </a:pPr>
              <a:r>
                <a:rPr kumimoji="0" lang="en-US" sz="1400" b="1" i="0" u="none" strike="noStrike" kern="1200" cap="none" spc="0" normalizeH="0" baseline="0" noProof="0">
                  <a:ln w="3175">
                    <a:noFill/>
                  </a:ln>
                  <a:solidFill>
                    <a:srgbClr val="505050"/>
                  </a:solidFill>
                  <a:effectLst/>
                  <a:uLnTx/>
                  <a:uFillTx/>
                  <a:latin typeface="Segoe UI Semibold"/>
                  <a:ea typeface="+mn-ea"/>
                  <a:cs typeface="Segoe UI Semibold"/>
                </a:rPr>
                <a:t>Surface Book 3</a:t>
              </a:r>
              <a:endParaRPr kumimoji="0" lang="en-US" sz="1400" b="1" i="0" u="none" strike="noStrike" kern="1200" cap="none" spc="0" normalizeH="0" baseline="0" noProof="0">
                <a:ln w="3175">
                  <a:noFill/>
                </a:ln>
                <a:solidFill>
                  <a:srgbClr val="505050"/>
                </a:solidFill>
                <a:effectLst/>
                <a:uLnTx/>
                <a:uFillTx/>
                <a:latin typeface="Segoe UI Semibold" panose="020B0502040204020203" pitchFamily="34" charset="0"/>
                <a:ea typeface="+mn-ea"/>
                <a:cs typeface="Segoe UI Semibold" panose="020B0502040204020203" pitchFamily="34" charset="0"/>
              </a:endParaRPr>
            </a:p>
          </p:txBody>
        </p:sp>
        <p:pic>
          <p:nvPicPr>
            <p:cNvPr id="6" name="Picture 5">
              <a:extLst>
                <a:ext uri="{FF2B5EF4-FFF2-40B4-BE49-F238E27FC236}">
                  <a16:creationId xmlns:a16="http://schemas.microsoft.com/office/drawing/2014/main" id="{36B31ACC-3276-1947-A867-1CD15D65C41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15885" y="4582540"/>
              <a:ext cx="2227044" cy="1252712"/>
            </a:xfrm>
            <a:prstGeom prst="rect">
              <a:avLst/>
            </a:prstGeom>
          </p:spPr>
        </p:pic>
      </p:grpSp>
      <p:grpSp>
        <p:nvGrpSpPr>
          <p:cNvPr id="2" name="Group 1">
            <a:extLst>
              <a:ext uri="{FF2B5EF4-FFF2-40B4-BE49-F238E27FC236}">
                <a16:creationId xmlns:a16="http://schemas.microsoft.com/office/drawing/2014/main" id="{C8B53949-0FB5-9E4D-8B6C-9147112D8BA2}"/>
              </a:ext>
            </a:extLst>
          </p:cNvPr>
          <p:cNvGrpSpPr/>
          <p:nvPr/>
        </p:nvGrpSpPr>
        <p:grpSpPr>
          <a:xfrm>
            <a:off x="466990" y="1352987"/>
            <a:ext cx="4900750" cy="1345643"/>
            <a:chOff x="466990" y="1352987"/>
            <a:chExt cx="4900750" cy="1345643"/>
          </a:xfrm>
        </p:grpSpPr>
        <p:grpSp>
          <p:nvGrpSpPr>
            <p:cNvPr id="147" name="Group 146">
              <a:extLst>
                <a:ext uri="{FF2B5EF4-FFF2-40B4-BE49-F238E27FC236}">
                  <a16:creationId xmlns:a16="http://schemas.microsoft.com/office/drawing/2014/main" id="{DE6D4861-5BAB-450A-AADA-13E70B64FC12}"/>
                </a:ext>
              </a:extLst>
            </p:cNvPr>
            <p:cNvGrpSpPr/>
            <p:nvPr/>
          </p:nvGrpSpPr>
          <p:grpSpPr>
            <a:xfrm>
              <a:off x="691309" y="1933345"/>
              <a:ext cx="4676431" cy="230237"/>
              <a:chOff x="316006" y="1949450"/>
              <a:chExt cx="530132" cy="122239"/>
            </a:xfrm>
          </p:grpSpPr>
          <p:cxnSp>
            <p:nvCxnSpPr>
              <p:cNvPr id="150" name="Straight Connector 149">
                <a:extLst>
                  <a:ext uri="{FF2B5EF4-FFF2-40B4-BE49-F238E27FC236}">
                    <a16:creationId xmlns:a16="http://schemas.microsoft.com/office/drawing/2014/main" id="{389073F9-0D55-429C-B52D-883A9F818E7D}"/>
                  </a:ext>
                </a:extLst>
              </p:cNvPr>
              <p:cNvCxnSpPr>
                <a:cxnSpLocks/>
              </p:cNvCxnSpPr>
              <p:nvPr/>
            </p:nvCxnSpPr>
            <p:spPr>
              <a:xfrm>
                <a:off x="316006" y="2010569"/>
                <a:ext cx="530132" cy="0"/>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151" name="Straight Connector 150">
                <a:extLst>
                  <a:ext uri="{FF2B5EF4-FFF2-40B4-BE49-F238E27FC236}">
                    <a16:creationId xmlns:a16="http://schemas.microsoft.com/office/drawing/2014/main" id="{4F8DC951-F61A-46A5-86BF-91B3BE940F41}"/>
                  </a:ext>
                </a:extLst>
              </p:cNvPr>
              <p:cNvCxnSpPr>
                <a:cxnSpLocks/>
              </p:cNvCxnSpPr>
              <p:nvPr/>
            </p:nvCxnSpPr>
            <p:spPr>
              <a:xfrm flipV="1">
                <a:off x="316006" y="1949450"/>
                <a:ext cx="0" cy="12223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152" name="Straight Connector 151">
                <a:extLst>
                  <a:ext uri="{FF2B5EF4-FFF2-40B4-BE49-F238E27FC236}">
                    <a16:creationId xmlns:a16="http://schemas.microsoft.com/office/drawing/2014/main" id="{01A9A9EE-E7AC-4C44-BD77-A11380212A53}"/>
                  </a:ext>
                </a:extLst>
              </p:cNvPr>
              <p:cNvCxnSpPr>
                <a:cxnSpLocks/>
              </p:cNvCxnSpPr>
              <p:nvPr/>
            </p:nvCxnSpPr>
            <p:spPr>
              <a:xfrm flipV="1">
                <a:off x="846138" y="1949451"/>
                <a:ext cx="0" cy="12223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grpSp>
        <p:sp>
          <p:nvSpPr>
            <p:cNvPr id="148" name="Title 2">
              <a:extLst>
                <a:ext uri="{FF2B5EF4-FFF2-40B4-BE49-F238E27FC236}">
                  <a16:creationId xmlns:a16="http://schemas.microsoft.com/office/drawing/2014/main" id="{5F4749AD-9F7D-474E-8B93-FC88CEEA4C2C}"/>
                </a:ext>
              </a:extLst>
            </p:cNvPr>
            <p:cNvSpPr txBox="1">
              <a:spLocks/>
            </p:cNvSpPr>
            <p:nvPr/>
          </p:nvSpPr>
          <p:spPr>
            <a:xfrm>
              <a:off x="2940706" y="1918548"/>
              <a:ext cx="1552224" cy="218393"/>
            </a:xfrm>
            <a:prstGeom prst="rect">
              <a:avLst/>
            </a:prstGeom>
            <a:solidFill>
              <a:srgbClr val="FFFFFF"/>
            </a:solidFill>
          </p:spPr>
          <p:txBody>
            <a:bodyPr vert="horz" wrap="square" lIns="0" tIns="0" rIns="0" bIns="0" rtlCol="0" anchor="ctr">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462" rtl="0" eaLnBrk="1" fontAlgn="auto" latinLnBrk="0" hangingPunct="1">
                <a:lnSpc>
                  <a:spcPct val="110000"/>
                </a:lnSpc>
                <a:spcBef>
                  <a:spcPct val="0"/>
                </a:spcBef>
                <a:spcAft>
                  <a:spcPts val="0"/>
                </a:spcAft>
                <a:buClrTx/>
                <a:buSzTx/>
                <a:buFontTx/>
                <a:buNone/>
                <a:tabLst/>
                <a:defRPr/>
              </a:pPr>
              <a:r>
                <a:rPr kumimoji="0" lang="en-US" sz="1400" b="1" i="0" u="none" strike="noStrike" kern="1200" cap="none" spc="0" normalizeH="0" baseline="0" noProof="0">
                  <a:ln w="3175">
                    <a:noFill/>
                  </a:ln>
                  <a:solidFill>
                    <a:srgbClr val="505050"/>
                  </a:solidFill>
                  <a:effectLst/>
                  <a:uLnTx/>
                  <a:uFillTx/>
                  <a:latin typeface="Segoe UI Semibold"/>
                  <a:ea typeface="+mn-ea"/>
                  <a:cs typeface="Segoe UI Semibold"/>
                </a:rPr>
                <a:t>Surface Go 2</a:t>
              </a:r>
              <a:endParaRPr kumimoji="0" lang="en-US" sz="1400" b="1" i="0" u="none" strike="noStrike" kern="1200" cap="none" spc="0" normalizeH="0" baseline="0" noProof="0">
                <a:ln w="3175">
                  <a:noFill/>
                </a:ln>
                <a:solidFill>
                  <a:srgbClr val="505050"/>
                </a:solidFill>
                <a:effectLst/>
                <a:uLnTx/>
                <a:uFillTx/>
                <a:latin typeface="Segoe UI Semibold" panose="020B0502040204020203" pitchFamily="34" charset="0"/>
                <a:ea typeface="+mn-ea"/>
                <a:cs typeface="Segoe UI Semibold" panose="020B0502040204020203" pitchFamily="34" charset="0"/>
              </a:endParaRPr>
            </a:p>
          </p:txBody>
        </p:sp>
        <p:sp>
          <p:nvSpPr>
            <p:cNvPr id="149" name="TextBox 148">
              <a:extLst>
                <a:ext uri="{FF2B5EF4-FFF2-40B4-BE49-F238E27FC236}">
                  <a16:creationId xmlns:a16="http://schemas.microsoft.com/office/drawing/2014/main" id="{31168F81-A415-4DF9-A462-D6550C4AFF3F}"/>
                </a:ext>
              </a:extLst>
            </p:cNvPr>
            <p:cNvSpPr txBox="1"/>
            <p:nvPr/>
          </p:nvSpPr>
          <p:spPr>
            <a:xfrm>
              <a:off x="3100465" y="2068841"/>
              <a:ext cx="22070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Available with LTE Advanced</a:t>
              </a:r>
              <a:r>
                <a:rPr kumimoji="0" lang="en-US" sz="11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t>
              </a:r>
            </a:p>
          </p:txBody>
        </p:sp>
        <p:pic>
          <p:nvPicPr>
            <p:cNvPr id="90" name="Picture 89">
              <a:extLst>
                <a:ext uri="{FF2B5EF4-FFF2-40B4-BE49-F238E27FC236}">
                  <a16:creationId xmlns:a16="http://schemas.microsoft.com/office/drawing/2014/main" id="{9106AEAA-192D-6B4C-BDAB-15F9FD29D8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990" y="1352987"/>
              <a:ext cx="2392253" cy="1345643"/>
            </a:xfrm>
            <a:prstGeom prst="rect">
              <a:avLst/>
            </a:prstGeom>
          </p:spPr>
        </p:pic>
      </p:grpSp>
      <p:grpSp>
        <p:nvGrpSpPr>
          <p:cNvPr id="93" name="Group 92">
            <a:extLst>
              <a:ext uri="{FF2B5EF4-FFF2-40B4-BE49-F238E27FC236}">
                <a16:creationId xmlns:a16="http://schemas.microsoft.com/office/drawing/2014/main" id="{94DC9222-D3F8-41A7-ACA2-3DABE94A8E0C}"/>
              </a:ext>
            </a:extLst>
          </p:cNvPr>
          <p:cNvGrpSpPr/>
          <p:nvPr/>
        </p:nvGrpSpPr>
        <p:grpSpPr>
          <a:xfrm>
            <a:off x="334475" y="5472800"/>
            <a:ext cx="8890548" cy="350009"/>
            <a:chOff x="-522846" y="4618916"/>
            <a:chExt cx="7339117" cy="375868"/>
          </a:xfrm>
        </p:grpSpPr>
        <p:cxnSp>
          <p:nvCxnSpPr>
            <p:cNvPr id="94" name="Straight Connector 93">
              <a:extLst>
                <a:ext uri="{FF2B5EF4-FFF2-40B4-BE49-F238E27FC236}">
                  <a16:creationId xmlns:a16="http://schemas.microsoft.com/office/drawing/2014/main" id="{084CD0D2-986F-4A65-BDED-7FDFA67D0210}"/>
                </a:ext>
              </a:extLst>
            </p:cNvPr>
            <p:cNvCxnSpPr>
              <a:cxnSpLocks/>
            </p:cNvCxnSpPr>
            <p:nvPr/>
          </p:nvCxnSpPr>
          <p:spPr>
            <a:xfrm>
              <a:off x="-522846" y="4806851"/>
              <a:ext cx="7338582" cy="0"/>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95" name="Straight Connector 94">
              <a:extLst>
                <a:ext uri="{FF2B5EF4-FFF2-40B4-BE49-F238E27FC236}">
                  <a16:creationId xmlns:a16="http://schemas.microsoft.com/office/drawing/2014/main" id="{FB055D6C-C175-4F22-A9F8-CBD911F5E21A}"/>
                </a:ext>
              </a:extLst>
            </p:cNvPr>
            <p:cNvCxnSpPr>
              <a:cxnSpLocks/>
            </p:cNvCxnSpPr>
            <p:nvPr/>
          </p:nvCxnSpPr>
          <p:spPr>
            <a:xfrm flipV="1">
              <a:off x="-522846" y="4618916"/>
              <a:ext cx="0" cy="37586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cxnSp>
          <p:nvCxnSpPr>
            <p:cNvPr id="96" name="Straight Connector 95">
              <a:extLst>
                <a:ext uri="{FF2B5EF4-FFF2-40B4-BE49-F238E27FC236}">
                  <a16:creationId xmlns:a16="http://schemas.microsoft.com/office/drawing/2014/main" id="{EA8BCD27-7315-42C8-9B2F-58A3F20D12D4}"/>
                </a:ext>
              </a:extLst>
            </p:cNvPr>
            <p:cNvCxnSpPr>
              <a:cxnSpLocks/>
            </p:cNvCxnSpPr>
            <p:nvPr/>
          </p:nvCxnSpPr>
          <p:spPr>
            <a:xfrm flipV="1">
              <a:off x="6816271" y="4618916"/>
              <a:ext cx="0" cy="375868"/>
            </a:xfrm>
            <a:prstGeom prst="line">
              <a:avLst/>
            </a:prstGeom>
            <a:solidFill>
              <a:srgbClr val="FFFFFF"/>
            </a:solidFill>
            <a:ln w="12700" cap="rnd" cmpd="sng" algn="ctr">
              <a:solidFill>
                <a:schemeClr val="bg1">
                  <a:lumMod val="75000"/>
                </a:schemeClr>
              </a:solidFill>
              <a:prstDash val="solid"/>
              <a:headEnd type="none" w="med" len="med"/>
              <a:tailEnd type="none" w="med" len="med"/>
            </a:ln>
            <a:effectLst/>
          </p:spPr>
        </p:cxnSp>
      </p:grpSp>
      <p:pic>
        <p:nvPicPr>
          <p:cNvPr id="10" name="Picture 9" descr="A picture containing clock, field&#10;&#10;Description automatically generated">
            <a:extLst>
              <a:ext uri="{FF2B5EF4-FFF2-40B4-BE49-F238E27FC236}">
                <a16:creationId xmlns:a16="http://schemas.microsoft.com/office/drawing/2014/main" id="{972C07EB-95B1-4FCD-8596-0724BA3B3716}"/>
              </a:ext>
            </a:extLst>
          </p:cNvPr>
          <p:cNvPicPr>
            <a:picLocks noChangeAspect="1"/>
          </p:cNvPicPr>
          <p:nvPr/>
        </p:nvPicPr>
        <p:blipFill>
          <a:blip r:embed="rId11"/>
          <a:stretch>
            <a:fillRect/>
          </a:stretch>
        </p:blipFill>
        <p:spPr>
          <a:xfrm>
            <a:off x="241779" y="4822949"/>
            <a:ext cx="1161900" cy="1550228"/>
          </a:xfrm>
          <a:prstGeom prst="rect">
            <a:avLst/>
          </a:prstGeom>
        </p:spPr>
      </p:pic>
      <p:sp>
        <p:nvSpPr>
          <p:cNvPr id="11" name="Title 2">
            <a:extLst>
              <a:ext uri="{FF2B5EF4-FFF2-40B4-BE49-F238E27FC236}">
                <a16:creationId xmlns:a16="http://schemas.microsoft.com/office/drawing/2014/main" id="{7B861FC2-D270-4838-8DE1-A791620B7A5F}"/>
              </a:ext>
            </a:extLst>
          </p:cNvPr>
          <p:cNvSpPr txBox="1">
            <a:spLocks/>
          </p:cNvSpPr>
          <p:nvPr/>
        </p:nvSpPr>
        <p:spPr>
          <a:xfrm>
            <a:off x="1266501" y="5573443"/>
            <a:ext cx="1298333" cy="218393"/>
          </a:xfrm>
          <a:prstGeom prst="rect">
            <a:avLst/>
          </a:prstGeom>
          <a:solidFill>
            <a:srgbClr val="FFFFFF"/>
          </a:solidFill>
          <a:ln>
            <a:noFill/>
          </a:ln>
        </p:spPr>
        <p:txBody>
          <a:bodyPr vert="horz" wrap="square" lIns="0" tIns="0" rIns="0" bIns="0" rtlCol="0" anchor="ctr">
            <a:no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462" rtl="0" eaLnBrk="1" fontAlgn="auto" latinLnBrk="0" hangingPunct="1">
              <a:lnSpc>
                <a:spcPct val="110000"/>
              </a:lnSpc>
              <a:spcBef>
                <a:spcPct val="0"/>
              </a:spcBef>
              <a:spcAft>
                <a:spcPts val="0"/>
              </a:spcAft>
              <a:buClrTx/>
              <a:buSzTx/>
              <a:buFontTx/>
              <a:buNone/>
              <a:tabLst/>
              <a:defRPr/>
            </a:pPr>
            <a:r>
              <a:rPr kumimoji="0" lang="en-US" sz="1400" b="1" i="0" u="none" strike="noStrike" kern="1200" cap="none" spc="0" normalizeH="0" baseline="0" noProof="0" dirty="0">
                <a:ln w="3175">
                  <a:noFill/>
                </a:ln>
                <a:solidFill>
                  <a:srgbClr val="505050"/>
                </a:solidFill>
                <a:effectLst/>
                <a:uLnTx/>
                <a:uFillTx/>
                <a:latin typeface="Segoe UI Semibold"/>
                <a:ea typeface="+mn-ea"/>
                <a:cs typeface="Segoe UI Semibold" panose="020B0702040204020203" pitchFamily="34" charset="0"/>
              </a:rPr>
              <a:t>Surface Duo</a:t>
            </a:r>
          </a:p>
        </p:txBody>
      </p:sp>
    </p:spTree>
    <p:extLst>
      <p:ext uri="{BB962C8B-B14F-4D97-AF65-F5344CB8AC3E}">
        <p14:creationId xmlns:p14="http://schemas.microsoft.com/office/powerpoint/2010/main" val="318681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theme/theme1.xml><?xml version="1.0" encoding="utf-8"?>
<a:theme xmlns:a="http://schemas.openxmlformats.org/drawingml/2006/main" name="3_Surface">
  <a:themeElements>
    <a:clrScheme name="Custom 2">
      <a:dk1>
        <a:srgbClr val="000000"/>
      </a:dk1>
      <a:lt1>
        <a:srgbClr val="FFFFFF"/>
      </a:lt1>
      <a:dk2>
        <a:srgbClr val="0078D7"/>
      </a:dk2>
      <a:lt2>
        <a:srgbClr val="FFFFFF"/>
      </a:lt2>
      <a:accent1>
        <a:srgbClr val="373A36"/>
      </a:accent1>
      <a:accent2>
        <a:srgbClr val="737373"/>
      </a:accent2>
      <a:accent3>
        <a:srgbClr val="969696"/>
      </a:accent3>
      <a:accent4>
        <a:srgbClr val="D2D2D2"/>
      </a:accent4>
      <a:accent5>
        <a:srgbClr val="000000"/>
      </a:accent5>
      <a:accent6>
        <a:srgbClr val="FFFFFF"/>
      </a:accent6>
      <a:hlink>
        <a:srgbClr val="0078D7"/>
      </a:hlink>
      <a:folHlink>
        <a:srgbClr val="0078D7"/>
      </a:folHlink>
    </a:clrScheme>
    <a:fontScheme name="Custom 5">
      <a:majorFont>
        <a:latin typeface="Segoe UI Semi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defPPr defTabSz="914099" fontAlgn="base">
          <a:spcBef>
            <a:spcPct val="0"/>
          </a:spcBef>
          <a:spcAft>
            <a:spcPct val="0"/>
          </a:spcAft>
          <a:defRPr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a:solidFill>
              <a:schemeClr val="accent2">
                <a:alpha val="99000"/>
              </a:schemeClr>
            </a:solidFill>
          </a:defRPr>
        </a:defPPr>
      </a:lstStyle>
    </a:txDef>
  </a:objectDefaults>
  <a:extraClrSchemeLst/>
  <a:extLst>
    <a:ext uri="{05A4C25C-085E-4340-85A3-A5531E510DB2}">
      <thm15:themeFamily xmlns:thm15="http://schemas.microsoft.com/office/thememl/2012/main" name="Presentation1" id="{D865AEDB-5135-458F-92EB-7984A3684733}" vid="{C0D14F8E-C714-40C0-AE41-96A5919C77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2629</Words>
  <Application>Microsoft Office PowerPoint</Application>
  <PresentationFormat>Widescreen</PresentationFormat>
  <Paragraphs>139</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Calibri</vt:lpstr>
      <vt:lpstr>Segoe UI</vt:lpstr>
      <vt:lpstr>Segoe UI Light</vt:lpstr>
      <vt:lpstr>Segoe UI Semibold</vt:lpstr>
      <vt:lpstr>Segoe UI Semilight</vt:lpstr>
      <vt:lpstr>SegoeUI</vt:lpstr>
      <vt:lpstr>Wingdings</vt:lpstr>
      <vt:lpstr>3_Surface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Ricardo Arroyo</dc:creator>
  <cp:lastModifiedBy>Ricardo Arroyo</cp:lastModifiedBy>
  <cp:revision>3</cp:revision>
  <dcterms:created xsi:type="dcterms:W3CDTF">2020-09-09T16:20:15Z</dcterms:created>
  <dcterms:modified xsi:type="dcterms:W3CDTF">2020-09-09T19:50:59Z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2020-09-09T16:20:15Z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e8f65256-7768-49bd-a175-60ddf020d243</vt:lpwstr>
  </property>
  <property fmtid="{D5CDD505-2E9C-101B-9397-08002B2CF9AE}" pid="8" name="MSIP_Label_f42aa342-8706-4288-bd11-ebb85995028c_ContentBits">
    <vt:lpwstr>0</vt:lpwstr>
  </property>
</Properties>
</file>